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85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tags" Target="../tags/tag80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Relationship Id="rId3" Type="http://schemas.openxmlformats.org/officeDocument/2006/relationships/tags" Target="../tags/tag79.xml"/><Relationship Id="rId2" Type="http://schemas.openxmlformats.org/officeDocument/2006/relationships/image" Target="../media/image2.e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Docker技术入门与实战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Docker容器化您的应用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"/>
            <a:ext cx="10969200" cy="705600"/>
          </a:xfrm>
        </p:spPr>
        <p:txBody>
          <a:bodyPr/>
          <a:p>
            <a:r>
              <a:rPr lang="en-US" altLang="zh-CN" sz="2400"/>
              <a:t>Docker-Compose.yml</a:t>
            </a:r>
            <a:r>
              <a:rPr lang="zh-CN" altLang="en-US" sz="2400"/>
              <a:t>文件示例</a:t>
            </a:r>
            <a:endParaRPr lang="zh-CN" altLang="en-US" sz="2400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701675" y="609600"/>
          <a:ext cx="5119370" cy="615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5486400" imgH="6565900" progId="Word.Document.8">
                  <p:embed/>
                </p:oleObj>
              </mc:Choice>
              <mc:Fallback>
                <p:oleObj name="" r:id="rId1" imgW="5486400" imgH="6565900" progId="Word.Document.8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1675" y="609600"/>
                        <a:ext cx="5119370" cy="6155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"/>
            <a:ext cx="10969200" cy="705600"/>
          </a:xfrm>
        </p:spPr>
        <p:txBody>
          <a:bodyPr/>
          <a:p>
            <a:r>
              <a:rPr lang="zh-CN" altLang="en-US" sz="2400"/>
              <a:t>项目</a:t>
            </a:r>
            <a:r>
              <a:rPr lang="en-US" altLang="zh-CN" sz="2400"/>
              <a:t>Dockerfile</a:t>
            </a:r>
            <a:r>
              <a:rPr lang="zh-CN" altLang="en-US" sz="2400"/>
              <a:t>文件示例</a:t>
            </a:r>
            <a:endParaRPr lang="zh-CN" altLang="en-US" sz="2400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694690" y="705485"/>
          <a:ext cx="5486400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86400" imgH="6134100" progId="Word.Document.8">
                  <p:embed/>
                </p:oleObj>
              </mc:Choice>
              <mc:Fallback>
                <p:oleObj name="" r:id="rId1" imgW="5486400" imgH="6134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4690" y="705485"/>
                        <a:ext cx="5486400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4980940"/>
          </a:xfrm>
        </p:spPr>
        <p:txBody>
          <a:bodyPr>
            <a:normAutofit/>
          </a:bodyPr>
          <a:p>
            <a:pPr algn="ctr"/>
            <a:r>
              <a:rPr lang="zh-CN" altLang="zh-CN" sz="6000"/>
              <a:t>Q&amp;A环节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Docker定义和背景介绍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246505"/>
            <a:ext cx="10968990" cy="1474470"/>
          </a:xfrm>
        </p:spPr>
        <p:txBody>
          <a:bodyPr>
            <a:noAutofit/>
          </a:bodyPr>
          <a:p>
            <a:r>
              <a:rPr lang="zh-CN" altLang="en-US" sz="1600"/>
              <a:t>Docker是一种开源容器化技术，它允许开发者将应用程序及其依赖项打包成独立的、可移植的容器。Docker基于Go语言开发，采用了Apache 2.0协议。Docker可以将应用程序与底层操作系统隔离，提供简单易用的接口，使得用户可以方便地创建、管理和使用容器。Docker最初由dotCloud公司于2013年初发起，目前已经成为容器技术的领导者之一，被广泛应用于云平台和微服务架构中。</a:t>
            </a:r>
            <a:endParaRPr lang="zh-CN" altLang="en-US" sz="1600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3640" y="326841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2400">
                <a:sym typeface="+mn-ea"/>
              </a:rPr>
              <a:t>Docker对开发、测试和生产环境的影响</a:t>
            </a:r>
            <a:endParaRPr lang="zh-CN" altLang="en-US" sz="2400"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23570" y="3784600"/>
            <a:ext cx="10968990" cy="224790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sz="1600">
                <a:sym typeface="+mn-ea"/>
              </a:rPr>
              <a:t>对于开发环境，Docker使得开发人员可以快速构建和测试代码，因为Docker镜像使得代码与环境分离，开发人员只需要关注代码本身。</a:t>
            </a:r>
            <a:endParaRPr lang="zh-CN" altLang="en-US" sz="160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1600">
                <a:sym typeface="+mn-ea"/>
              </a:rPr>
              <a:t>对于测试环境，Docker可以创建一致的测试环境，使得跨多个环境进行测试变得更容易。</a:t>
            </a:r>
            <a:endParaRPr lang="zh-CN" altLang="en-US" sz="1600"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sz="1600">
                <a:sym typeface="+mn-ea"/>
              </a:rPr>
              <a:t>对于生产环境，Docker帮助部署和管理多个应用程序，每个应用程序都可以作为独立容器运行，提高了系统的隔离性和安全性。另外，Docker也使得应用程序在不同环境中的一致性得到保证。</a:t>
            </a:r>
            <a:endParaRPr lang="zh-CN" altLang="en-US" sz="1600">
              <a:sym typeface="+mn-ea"/>
            </a:endParaRPr>
          </a:p>
          <a:p>
            <a:pPr lvl="0" algn="l">
              <a:buClrTx/>
              <a:buSzTx/>
            </a:pPr>
            <a:endParaRPr lang="zh-CN" altLang="en-US" sz="16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Docker</a:t>
            </a:r>
            <a:r>
              <a:rPr lang="zh-CN" altLang="en-US" sz="2400"/>
              <a:t>引擎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246505"/>
            <a:ext cx="10968990" cy="1113790"/>
          </a:xfrm>
        </p:spPr>
        <p:txBody>
          <a:bodyPr>
            <a:normAutofit lnSpcReduction="10000"/>
          </a:bodyPr>
          <a:p>
            <a:r>
              <a:rPr lang="zh-CN" altLang="en-US"/>
              <a:t>Docker引擎是一个开源的容器化平台，它可以让开发者将应用程序及其依赖项打包成Docker容器，并轻松地部署到任何流行的操作系统上。Docker引擎基于Go语言开发，它可以帮助用户快速构建、打包和分发应用程序，并且可以使得应用程序在不同的环境中具有一致性。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8400" y="236036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/>
              <a:t>Docker</a:t>
            </a:r>
            <a:r>
              <a:rPr lang="zh-CN" altLang="en-US" sz="2400"/>
              <a:t>镜像</a:t>
            </a:r>
            <a:endParaRPr lang="zh-CN" altLang="en-US" sz="2400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8400" y="398533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/>
              <a:t>Docker容器</a:t>
            </a:r>
            <a:endParaRPr lang="zh-CN" altLang="en-US" sz="2400"/>
          </a:p>
        </p:txBody>
      </p:sp>
      <p:sp>
        <p:nvSpPr>
          <p:cNvPr id="12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8330" y="2871470"/>
            <a:ext cx="10968990" cy="111379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Docker镜像是一个只读的模板，它包含了运行应用程序所需要的所有文件和配置信息，可以用来创建Docker容器，使得应用程序可以在不同的环境中快速、可靠地运行。Docker镜像可以由用户自定义构建或者从Docker Hub等镜像仓库中获取。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08330" y="4496435"/>
            <a:ext cx="10968990" cy="16706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/>
              <a:t>Docker容器是Docker镜像的一个可运行实例，它拥有自己的文件系统和网络接口，可以与外部环境进行通信。每个容器都是相互隔离的，可以包含特定的应用程序和其相关的依赖项，使得应用程序在不同的环境中可以保持一致性。Docker容器是动态的，可以在运行时进行部署和管理，可以快速地启动和停止，以及在不需要时被销毁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/>
              <a:t>Docker Compose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313870"/>
            <a:ext cx="10969200" cy="4759200"/>
          </a:xfrm>
        </p:spPr>
        <p:txBody>
          <a:bodyPr/>
          <a:p>
            <a:r>
              <a:rPr lang="zh-CN" altLang="en-US"/>
              <a:t>Docker Compose是Docker官方的开源项目，用于实现对Docker容器集群的快速编排。它允许用户通过一个单独的docker-compose.yml模板文件（YAML格式）来定义一组相关联的应用容器为一个项目。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Docker Compose将所管理的容器分为三层，分别是工程（project），服务（service）以及容器（container）。一个工程当中可包含多个服务，每个服务中定义了容器运行的镜像、参数、依赖。一个服务当中可包括多个容器实例。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使用Docker Compose可以在单机上编排容器，例如前端和后端部署在一台机器上，直接通过编写docker-compose文件对多个服务同时进行启动/停止/更新</a:t>
            </a:r>
            <a:r>
              <a:rPr lang="zh-CN" altLang="en-US">
                <a:sym typeface="+mn-ea"/>
              </a:rPr>
              <a:t>（可定义依赖，按顺序启动服务）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245" y="71190"/>
            <a:ext cx="10969200" cy="705600"/>
          </a:xfrm>
        </p:spPr>
        <p:txBody>
          <a:bodyPr/>
          <a:p>
            <a:r>
              <a:rPr lang="en-US" altLang="zh-CN" sz="2400"/>
              <a:t>Docker</a:t>
            </a:r>
            <a:r>
              <a:rPr lang="zh-CN" altLang="en-US" sz="2400"/>
              <a:t>常用</a:t>
            </a:r>
            <a:r>
              <a:rPr lang="zh-CN" altLang="en-US" sz="2400"/>
              <a:t>命令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175" y="678815"/>
            <a:ext cx="10060940" cy="6018530"/>
          </a:xfrm>
        </p:spPr>
        <p:txBody>
          <a:bodyPr>
            <a:normAutofit fontScale="25000"/>
          </a:bodyPr>
          <a:p>
            <a:pPr>
              <a:buAutoNum type="arabicPeriod"/>
            </a:pPr>
            <a:r>
              <a:rPr lang="zh-CN" altLang="en-US" sz="5600"/>
              <a:t>重启、启动、停止Docker服务：</a:t>
            </a:r>
            <a:endParaRPr lang="zh-CN" altLang="en-US" sz="5600"/>
          </a:p>
          <a:p>
            <a:pPr marL="457200" lvl="1" indent="0" algn="l">
              <a:buNone/>
            </a:pPr>
            <a:r>
              <a:rPr lang="zh-CN" altLang="en-US" sz="5600" b="1"/>
              <a:t>docker restart</a:t>
            </a:r>
            <a:endParaRPr lang="zh-CN" altLang="en-US" sz="5600" b="1"/>
          </a:p>
          <a:p>
            <a:pPr marL="457200" lvl="1" indent="0">
              <a:buNone/>
            </a:pPr>
            <a:r>
              <a:rPr lang="zh-CN" altLang="en-US" sz="5600" b="1"/>
              <a:t>docker start</a:t>
            </a:r>
            <a:endParaRPr lang="zh-CN" altLang="en-US" sz="5600" b="1"/>
          </a:p>
          <a:p>
            <a:pPr marL="457200" lvl="1" indent="0">
              <a:buNone/>
            </a:pPr>
            <a:r>
              <a:rPr lang="zh-CN" altLang="en-US" sz="5600" b="1"/>
              <a:t>docker stop</a:t>
            </a:r>
            <a:endParaRPr lang="zh-CN" altLang="en-US" sz="5600"/>
          </a:p>
          <a:p>
            <a:pPr>
              <a:buAutoNum type="arabicPeriod"/>
            </a:pPr>
            <a:r>
              <a:rPr lang="zh-CN" altLang="en-US" sz="5600"/>
              <a:t>重启、启动、停止某个容器：</a:t>
            </a:r>
            <a:endParaRPr lang="zh-CN" altLang="en-US" sz="5600"/>
          </a:p>
          <a:p>
            <a:pPr marL="457200" lvl="1" indent="0">
              <a:buNone/>
            </a:pPr>
            <a:r>
              <a:rPr lang="zh-CN" altLang="en-US" sz="5600" b="1"/>
              <a:t>docker restart &lt;id/name&gt;</a:t>
            </a:r>
            <a:endParaRPr lang="zh-CN" altLang="en-US" sz="5600" b="1"/>
          </a:p>
          <a:p>
            <a:pPr marL="457200" lvl="1" indent="0">
              <a:buNone/>
            </a:pPr>
            <a:r>
              <a:rPr lang="zh-CN" altLang="en-US" sz="5600" b="1"/>
              <a:t>docker start &lt;id/name&gt;</a:t>
            </a:r>
            <a:endParaRPr lang="zh-CN" altLang="en-US" sz="5600" b="1"/>
          </a:p>
          <a:p>
            <a:pPr marL="457200" lvl="1" indent="0">
              <a:buNone/>
            </a:pPr>
            <a:r>
              <a:rPr lang="zh-CN" altLang="en-US" sz="5600" b="1"/>
              <a:t>docker stop &lt;id/name&gt;</a:t>
            </a:r>
            <a:endParaRPr lang="zh-CN" altLang="en-US" sz="5600" b="1"/>
          </a:p>
          <a:p>
            <a:pPr marL="342900" indent="-342900">
              <a:buAutoNum type="arabicPeriod"/>
            </a:pPr>
            <a:r>
              <a:rPr lang="zh-CN" altLang="en-US" sz="5600"/>
              <a:t>查看容器：</a:t>
            </a:r>
            <a:endParaRPr lang="zh-CN" altLang="en-US" sz="5600"/>
          </a:p>
          <a:p>
            <a:pPr marL="457200" lvl="1" indent="0">
              <a:buNone/>
            </a:pPr>
            <a:r>
              <a:rPr lang="zh-CN" altLang="en-US" sz="5600" b="1"/>
              <a:t>docker ps</a:t>
            </a:r>
            <a:r>
              <a:rPr lang="zh-CN" altLang="en-US" sz="5600"/>
              <a:t> //查看当前运行的容器</a:t>
            </a:r>
            <a:endParaRPr lang="zh-CN" altLang="en-US" sz="5600"/>
          </a:p>
          <a:p>
            <a:pPr marL="457200" lvl="1" indent="0">
              <a:buNone/>
            </a:pPr>
            <a:r>
              <a:rPr lang="zh-CN" altLang="en-US" sz="5600" b="1"/>
              <a:t>docker ps -a</a:t>
            </a:r>
            <a:r>
              <a:rPr lang="zh-CN" altLang="en-US" sz="5600"/>
              <a:t> //查看所有容器的状态，包括正在运行和未运行的</a:t>
            </a:r>
            <a:endParaRPr lang="zh-CN" altLang="en-US" sz="5600"/>
          </a:p>
          <a:p>
            <a:pPr marL="457200" lvl="1" indent="0">
              <a:buNone/>
            </a:pPr>
            <a:r>
              <a:rPr lang="zh-CN" altLang="en-US" sz="5600" b="1"/>
              <a:t>docker ps -s</a:t>
            </a:r>
            <a:r>
              <a:rPr lang="zh-CN" altLang="en-US" sz="5600"/>
              <a:t> //查看所有启动的容器</a:t>
            </a:r>
            <a:endParaRPr lang="zh-CN" altLang="en-US" sz="5600"/>
          </a:p>
          <a:p>
            <a:pPr marL="342900" indent="-342900">
              <a:buAutoNum type="arabicPeriod"/>
            </a:pPr>
            <a:r>
              <a:rPr lang="zh-CN" altLang="en-US" sz="5600"/>
              <a:t>查看、删除镜像：</a:t>
            </a:r>
            <a:endParaRPr lang="zh-CN" altLang="en-US" sz="5600"/>
          </a:p>
          <a:p>
            <a:pPr marL="457200" lvl="1" indent="0">
              <a:buNone/>
            </a:pPr>
            <a:r>
              <a:rPr lang="zh-CN" altLang="en-US" sz="5600" b="1"/>
              <a:t>docker images</a:t>
            </a:r>
            <a:r>
              <a:rPr lang="zh-CN" altLang="en-US" sz="5600"/>
              <a:t> //查看所有镜像信息</a:t>
            </a:r>
            <a:endParaRPr lang="zh-CN" altLang="en-US" sz="5600"/>
          </a:p>
          <a:p>
            <a:pPr marL="457200" lvl="1" indent="0">
              <a:buNone/>
            </a:pPr>
            <a:r>
              <a:rPr lang="zh-CN" altLang="en-US" sz="5600" b="1"/>
              <a:t>docker rmi &lt;镜像名称:镜像tag/镜像Id&gt;</a:t>
            </a:r>
            <a:r>
              <a:rPr lang="zh-CN" altLang="en-US" sz="5600"/>
              <a:t> //删除一个镜像</a:t>
            </a:r>
            <a:endParaRPr lang="zh-CN" altLang="en-US" sz="5600"/>
          </a:p>
          <a:p>
            <a:pPr marL="457200" lvl="1" indent="0">
              <a:buNone/>
            </a:pPr>
            <a:r>
              <a:rPr lang="zh-CN" altLang="en-US" sz="5600" b="1"/>
              <a:t>注</a:t>
            </a:r>
            <a:r>
              <a:rPr lang="zh-CN" altLang="en-US" sz="5600"/>
              <a:t>：镜像名称通常是区分大小写的。例如，要删除名为“nginx”的镜像，应使用“docker rmi nginx”，如果要删除ID为“abc123”的镜像，应使用“docker rmi abc123”。</a:t>
            </a:r>
            <a:endParaRPr lang="zh-CN" altLang="en-US" sz="5600"/>
          </a:p>
          <a:p>
            <a:pPr marL="0" indent="0">
              <a:buNone/>
            </a:pPr>
            <a:endParaRPr lang="zh-CN" altLang="en-US" sz="56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24205" y="208915"/>
            <a:ext cx="10958830" cy="6499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构建镜像：（</a:t>
            </a:r>
            <a:r>
              <a:rPr lang="zh-CN" altLang="en-US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注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：Dockerfile是用来构建镜像的配置文件，必须在当前目录下才能执行以下命令）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zh-CN" altLang="en-US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docker build -t &lt;镜像名称:镜像tag&gt;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</a:t>
            </a:r>
            <a:r>
              <a:rPr lang="zh-CN" altLang="en-US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. 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//通过Dockerfile来构建一个镜像，注意最后的"."表示Dockerfile所在目录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运行容器：（注：必须要有已经构建好的镜像才能执行以下命令）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zh-CN" altLang="en-US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docker run -d -p &lt;宿主机端口:容器端口&gt; --name &lt;容器名称&gt; &lt;image&gt;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//通过一个image来构建一个container，"image"是之前构建好的镜像名称，"容器名称"是给这个container取的名字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查看运行的容器详细信息： 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zh-CN" altLang="en-US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docker inspect &lt;id/name&gt;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查看容器日志： 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zh-CN" altLang="en-US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docker logs &lt;id/name&gt;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或者 </a:t>
            </a:r>
            <a:r>
              <a:rPr lang="zh-CN" altLang="en-US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docker logs -f &lt;id/name&gt;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//后者会持续显示新的日志内容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导出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镜像： 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zh-CN" altLang="en-US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docker save -o &lt;output_file_path&gt; &lt;image_name&gt;</a:t>
            </a:r>
            <a:r>
              <a:rPr lang="en-US" alt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//其中&lt;output_file_path&gt; 是要保存导出的tar文件的路径和名称，&lt;image_name&gt; 是要导出的Docker镜像的名称</a:t>
            </a:r>
            <a:endParaRPr lang="en-US" alt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zh-CN" altLang="en-US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docker </a:t>
            </a:r>
            <a:r>
              <a:rPr lang="en-US" altLang="zh-CN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export </a:t>
            </a:r>
            <a:r>
              <a:rPr lang="zh-CN" altLang="en-US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&lt;container_id&gt; &gt; &lt;output_file_path&gt;</a:t>
            </a:r>
            <a:r>
              <a:rPr lang="en-US" alt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//其中&lt;container_id&gt; 是要导出的容器的ID，&lt;output_file_path&gt; 是要保存导出的tar文件的路径和名称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zh-CN" altLang="en-US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注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：docker save主要用于导出Docker镜像到文件，与</a:t>
            </a:r>
            <a:r>
              <a:rPr lang="en-US" alt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docker load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配套使用；而docker export主要用于导出当前容器状态到文件，与</a:t>
            </a:r>
            <a:r>
              <a:rPr lang="en-US" alt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docker import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配套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使用。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导入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镜像： 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zh-CN" altLang="en-US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docker load -i &lt;input_file_path&gt;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//</a:t>
            </a: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其中&lt;input_file_path&gt;是包含导出的tar文件的路径和名称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zh-CN" altLang="en-US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docker import &lt;input_file_path&gt; &lt;new_image_name&gt;</a:t>
            </a:r>
            <a:r>
              <a:rPr lang="en-US" altLang="zh-CN" sz="1400" b="1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en-US" alt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//其中&lt;input_file_path&gt; 是包含导出的tar文件的路径和名称，&lt;new_image_name&gt; 是要将导入的镜像命名为在另一台宿主机上的名称</a:t>
            </a:r>
            <a:endParaRPr lang="en-US" alt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Docker一键离线安装及部署项目包制作</a:t>
            </a:r>
            <a:r>
              <a:rPr lang="zh-CN" altLang="en-US" sz="2400"/>
              <a:t>（</a:t>
            </a:r>
            <a:r>
              <a:rPr lang="en-US" altLang="zh-CN" sz="2400"/>
              <a:t>linux</a:t>
            </a:r>
            <a:r>
              <a:rPr lang="zh-CN" altLang="en-US" sz="2400"/>
              <a:t>系统为</a:t>
            </a:r>
            <a:r>
              <a:rPr lang="zh-CN" altLang="en-US" sz="2400"/>
              <a:t>例）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31387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/>
              <a:t>步骤：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准备好</a:t>
            </a:r>
            <a:r>
              <a:rPr lang="en-US" altLang="zh-CN"/>
              <a:t>linux</a:t>
            </a:r>
            <a:r>
              <a:rPr lang="zh-CN" altLang="en-US"/>
              <a:t>版本的</a:t>
            </a:r>
            <a:r>
              <a:rPr lang="en-US" altLang="zh-CN"/>
              <a:t>docker</a:t>
            </a:r>
            <a:r>
              <a:rPr lang="zh-CN" altLang="en-US"/>
              <a:t>和</a:t>
            </a:r>
            <a:r>
              <a:rPr lang="en-US" altLang="zh-CN"/>
              <a:t>docker-compose</a:t>
            </a:r>
            <a:r>
              <a:rPr lang="zh-CN" altLang="en-US">
                <a:sym typeface="+mn-ea"/>
              </a:rPr>
              <a:t>免安装包</a:t>
            </a:r>
            <a:endParaRPr lang="zh-CN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准备好</a:t>
            </a:r>
            <a:r>
              <a:rPr lang="en-US" altLang="zh-CN">
                <a:sym typeface="+mn-ea"/>
              </a:rPr>
              <a:t>docker-compose</a:t>
            </a:r>
            <a:r>
              <a:rPr lang="zh-CN" altLang="en-US">
                <a:sym typeface="+mn-ea"/>
              </a:rPr>
              <a:t>构建容器所需要的镜像</a:t>
            </a:r>
            <a:endParaRPr lang="zh-CN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准备好部署项目所需要的资源文件和数据库拷贝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编写安装、启动、停止、卸载等脚本文件</a:t>
            </a:r>
            <a:endParaRPr lang="zh-CN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构建</a:t>
            </a:r>
            <a:r>
              <a:rPr lang="en-US" altLang="zh-CN">
                <a:sym typeface="+mn-ea"/>
              </a:rPr>
              <a:t>docker-compose.yml</a:t>
            </a:r>
            <a:r>
              <a:rPr lang="zh-CN" altLang="en-US">
                <a:sym typeface="+mn-ea"/>
              </a:rPr>
              <a:t>和项目</a:t>
            </a:r>
            <a:r>
              <a:rPr lang="en-US" altLang="zh-CN">
                <a:sym typeface="+mn-ea"/>
              </a:rPr>
              <a:t>Dockerfile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注</a:t>
            </a:r>
            <a:r>
              <a:rPr lang="zh-CN" altLang="en-US">
                <a:sym typeface="+mn-ea"/>
              </a:rPr>
              <a:t>：相关软件包需要适配</a:t>
            </a:r>
            <a:r>
              <a:rPr lang="zh-CN" altLang="en-US">
                <a:sym typeface="+mn-ea"/>
              </a:rPr>
              <a:t>系统架构（</a:t>
            </a:r>
            <a:r>
              <a:rPr lang="en-US" altLang="zh-CN">
                <a:sym typeface="+mn-ea"/>
              </a:rPr>
              <a:t>X86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ARM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MIPS</a:t>
            </a:r>
            <a:r>
              <a:rPr lang="zh-CN" altLang="en-US">
                <a:sym typeface="+mn-ea"/>
              </a:rPr>
              <a:t>等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pPr marL="342900" indent="-342900">
              <a:buAutoNum type="arabicPeriod"/>
            </a:pPr>
            <a:endParaRPr lang="zh-CN" altLang="en-US">
              <a:sym typeface="+mn-ea"/>
            </a:endParaRPr>
          </a:p>
          <a:p>
            <a:pPr marL="342900" indent="-342900">
              <a:buAutoNum type="arabicPeriod"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"/>
            <a:ext cx="10969200" cy="705600"/>
          </a:xfrm>
        </p:spPr>
        <p:txBody>
          <a:bodyPr/>
          <a:p>
            <a:r>
              <a:rPr lang="zh-CN" altLang="en-US" sz="2400"/>
              <a:t>安装脚本示例</a:t>
            </a:r>
            <a:endParaRPr lang="zh-CN" altLang="en-US" sz="2400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671830" y="582295"/>
          <a:ext cx="7030720" cy="606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486400" imgH="5740400" progId="Word.Document.8">
                  <p:embed/>
                </p:oleObj>
              </mc:Choice>
              <mc:Fallback>
                <p:oleObj name="" r:id="rId1" imgW="5486400" imgH="5740400" progId="Word.Document.8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1830" y="582295"/>
                        <a:ext cx="7030720" cy="606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"/>
            <a:ext cx="10969200" cy="705600"/>
          </a:xfrm>
        </p:spPr>
        <p:txBody>
          <a:bodyPr/>
          <a:p>
            <a:r>
              <a:rPr lang="zh-CN" altLang="en-US" sz="2400"/>
              <a:t>启动脚本</a:t>
            </a:r>
            <a:r>
              <a:rPr lang="zh-CN" altLang="en-US" sz="2400"/>
              <a:t>示例</a:t>
            </a:r>
            <a:endParaRPr lang="zh-CN" altLang="en-US" sz="2400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742315" y="581660"/>
          <a:ext cx="8784590" cy="61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365750" imgH="406400" progId="Word.Document.8">
                  <p:embed/>
                </p:oleObj>
              </mc:Choice>
              <mc:Fallback>
                <p:oleObj name="" r:id="rId1" imgW="5365750" imgH="406400" progId="Word.Document.8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742315" y="581660"/>
                        <a:ext cx="8784590" cy="610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8400" y="106877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/>
              <a:t>停止脚本</a:t>
            </a:r>
            <a:r>
              <a:rPr lang="zh-CN" altLang="en-US" sz="2400"/>
              <a:t>示例</a:t>
            </a:r>
            <a:endParaRPr lang="zh-CN" altLang="en-US" sz="2400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2315" y="1650365"/>
          <a:ext cx="8484870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5486400" imgH="406400" progId="Word.Document.8">
                  <p:embed/>
                </p:oleObj>
              </mc:Choice>
              <mc:Fallback>
                <p:oleObj name="" r:id="rId4" imgW="5486400" imgH="406400" progId="Word.Document.8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2315" y="1650365"/>
                        <a:ext cx="8484870" cy="58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8400" y="213748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/>
              <a:t>卸载脚本</a:t>
            </a:r>
            <a:r>
              <a:rPr lang="zh-CN" altLang="en-US" sz="2400"/>
              <a:t>示例</a:t>
            </a:r>
            <a:endParaRPr lang="zh-CN" altLang="en-US" sz="2400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2315" y="2700020"/>
          <a:ext cx="7292975" cy="389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5486400" imgH="3371850" progId="Word.Document.8">
                  <p:embed/>
                </p:oleObj>
              </mc:Choice>
              <mc:Fallback>
                <p:oleObj name="" r:id="rId7" imgW="5486400" imgH="3371850" progId="Word.Document.8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315" y="2700020"/>
                        <a:ext cx="7292975" cy="3898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COMMONDATA" val="eyJoZGlkIjoiODg3NGIxODIzYThkNTdlZmFmYjQyYmJhYjY5NTQwNDc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2818</Words>
  <Application>WPS 演示</Application>
  <PresentationFormat>宽屏</PresentationFormat>
  <Paragraphs>97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Docker技术入门与实战</vt:lpstr>
      <vt:lpstr>Docker定义和背景介绍</vt:lpstr>
      <vt:lpstr>Docker引擎</vt:lpstr>
      <vt:lpstr>PowerPoint 演示文稿</vt:lpstr>
      <vt:lpstr>PowerPoint 演示文稿</vt:lpstr>
      <vt:lpstr>PowerPoint 演示文稿</vt:lpstr>
      <vt:lpstr>Docker一键安装及部署项目包制作（linux系统为例）</vt:lpstr>
      <vt:lpstr>PowerPoint 演示文稿</vt:lpstr>
      <vt:lpstr>启动脚本示例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WPS_1649348323</cp:lastModifiedBy>
  <cp:revision>188</cp:revision>
  <dcterms:created xsi:type="dcterms:W3CDTF">2019-06-19T02:08:00Z</dcterms:created>
  <dcterms:modified xsi:type="dcterms:W3CDTF">2023-09-14T02:36:57Z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D4658619B3444EA097DBFBFE9909D6D5_11</vt:lpwstr>
  </property>
</Properties>
</file>