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0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0CF4ED-244A-4113-B91C-44DE9E82FE7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623017-EAA9-4A04-A625-52DF67D8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3FE481-90BC-41FB-8B49-34614F03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Week 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77689-0EDD-4381-A29F-208D733C1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en-US" sz="2000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7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9164-C061-4589-89A8-466F0DE0D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8C90-4568-4A21-934B-83A37C6D7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FF02084-A263-4775-888B-E9EDDAC33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5406"/>
            <a:ext cx="12192000" cy="82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3FAF-6E6C-4825-896B-96E1D83A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6C8F57-9B7D-41B5-8885-859AD6FCA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155" y="-1237957"/>
            <a:ext cx="13193453" cy="7414920"/>
          </a:xfrm>
        </p:spPr>
      </p:pic>
    </p:spTree>
    <p:extLst>
      <p:ext uri="{BB962C8B-B14F-4D97-AF65-F5344CB8AC3E}">
        <p14:creationId xmlns:p14="http://schemas.microsoft.com/office/powerpoint/2010/main" val="149137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3E7B-A3D6-4859-AEBC-04251A15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9B43CD79-90B5-4114-9C4E-1AC78CE8C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781" y="-1150376"/>
            <a:ext cx="15397316" cy="8627807"/>
          </a:xfrm>
        </p:spPr>
      </p:pic>
    </p:spTree>
    <p:extLst>
      <p:ext uri="{BB962C8B-B14F-4D97-AF65-F5344CB8AC3E}">
        <p14:creationId xmlns:p14="http://schemas.microsoft.com/office/powerpoint/2010/main" val="34255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4F5F-EE48-4CCF-B9D9-D17E5CFF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DC0634-FB19-4153-BA25-0F2ACC69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716" y="-1593098"/>
            <a:ext cx="13981471" cy="9203266"/>
          </a:xfrm>
        </p:spPr>
      </p:pic>
    </p:spTree>
    <p:extLst>
      <p:ext uri="{BB962C8B-B14F-4D97-AF65-F5344CB8AC3E}">
        <p14:creationId xmlns:p14="http://schemas.microsoft.com/office/powerpoint/2010/main" val="152331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43B1-019E-4359-A685-144207BB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9FA75-31F4-4E64-BDC9-6138D0DB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7177" cy="6964387"/>
          </a:xfrm>
        </p:spPr>
      </p:pic>
    </p:spTree>
    <p:extLst>
      <p:ext uri="{BB962C8B-B14F-4D97-AF65-F5344CB8AC3E}">
        <p14:creationId xmlns:p14="http://schemas.microsoft.com/office/powerpoint/2010/main" val="10964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64F6AA-F2F2-4B8E-8A96-EE70AB896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0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 Boardroom</vt:lpstr>
      <vt:lpstr>Week 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08</dc:title>
  <dc:creator>Light Ricd</dc:creator>
  <cp:lastModifiedBy>Light Ricd</cp:lastModifiedBy>
  <cp:revision>1</cp:revision>
  <dcterms:created xsi:type="dcterms:W3CDTF">2020-12-23T07:59:37Z</dcterms:created>
  <dcterms:modified xsi:type="dcterms:W3CDTF">2020-12-23T08:00:49Z</dcterms:modified>
</cp:coreProperties>
</file>