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0"/>
    <p:sldId id="257" r:id="rId11"/>
    <p:sldId id="258" r:id="rId12"/>
    <p:sldId id="259" r:id="rId13"/>
    <p:sldId id="260" r:id="rId14"/>
    <p:sldId id="261" r:id="rId1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1.xml" Type="http://schemas.openxmlformats.org/officeDocument/2006/relationships/slide"/><Relationship Id="rId11" Target="slides/slide2.xml" Type="http://schemas.openxmlformats.org/officeDocument/2006/relationships/slide"/><Relationship Id="rId12" Target="slides/slide3.xml" Type="http://schemas.openxmlformats.org/officeDocument/2006/relationships/slide"/><Relationship Id="rId13" Target="slides/slide4.xml" Type="http://schemas.openxmlformats.org/officeDocument/2006/relationships/slide"/><Relationship Id="rId14" Target="slides/slide5.xml" Type="http://schemas.openxmlformats.org/officeDocument/2006/relationships/slide"/><Relationship Id="rId15" Target="slides/slide6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772068" y="2116800"/>
            <a:ext cx="6743865" cy="605339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8027" t="4389" r="5685" b="5977"/>
          <a:stretch>
            <a:fillRect/>
          </a:stretch>
        </p:blipFill>
        <p:spPr>
          <a:xfrm flipH="false" flipV="false" rot="0">
            <a:off x="3514162" y="-379973"/>
            <a:ext cx="11847511" cy="110469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8800" t="8097" r="4484" b="5187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9014" t="8317" r="4878" b="5576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767" t="0" r="4444" b="521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0" t="4001" r="9368" b="5367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DAERyMcsUmM</dc:identifier>
  <dcterms:modified xsi:type="dcterms:W3CDTF">2011-08-01T06:04:30Z</dcterms:modified>
  <cp:revision>1</cp:revision>
</cp:coreProperties>
</file>