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FFD02-C6AE-4568-82C2-B5671B13083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F5000-5A89-4382-A9B1-7839215C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33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23F75F7-1C77-45A2-85FA-B848271B8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2343" r="-1" b="338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E47A5-182E-4229-B4E8-B9A16F50A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3BD0-9747-483A-BAB3-4D64D95F5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C8206-FFD2-4B8E-B106-7C127F1BA8CB}"/>
              </a:ext>
            </a:extLst>
          </p:cNvPr>
          <p:cNvSpPr txBox="1"/>
          <p:nvPr/>
        </p:nvSpPr>
        <p:spPr>
          <a:xfrm>
            <a:off x="-4" y="1088862"/>
            <a:ext cx="102232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atin typeface="Algerian" panose="04020705040A02060702" pitchFamily="82" charset="0"/>
              </a:rPr>
              <a:t>CSE 299 </a:t>
            </a:r>
            <a:r>
              <a:rPr lang="en-US" sz="4800" b="1" dirty="0">
                <a:latin typeface="Algerian" panose="04020705040A02060702" pitchFamily="82" charset="0"/>
              </a:rPr>
              <a:t>: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</a:p>
          <a:p>
            <a:r>
              <a:rPr lang="en-US" sz="4800" u="sng" dirty="0">
                <a:latin typeface="Algerian" panose="04020705040A02060702" pitchFamily="82" charset="0"/>
              </a:rPr>
              <a:t>Junior Design Project</a:t>
            </a:r>
          </a:p>
          <a:p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u="sng" dirty="0">
                <a:latin typeface="Algerian" panose="04020705040A02060702" pitchFamily="82" charset="0"/>
              </a:rPr>
              <a:t>Name</a:t>
            </a:r>
            <a:r>
              <a:rPr lang="en-US" sz="3600" dirty="0">
                <a:latin typeface="Algerian" panose="04020705040A02060702" pitchFamily="82" charset="0"/>
              </a:rPr>
              <a:t> : </a:t>
            </a:r>
            <a:r>
              <a:rPr lang="en-US" sz="3600" dirty="0" err="1">
                <a:latin typeface="Algerian" panose="04020705040A02060702" pitchFamily="82" charset="0"/>
              </a:rPr>
              <a:t>rownak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dirty="0" err="1">
                <a:latin typeface="Algerian" panose="04020705040A02060702" pitchFamily="82" charset="0"/>
              </a:rPr>
              <a:t>islam</a:t>
            </a:r>
            <a:r>
              <a:rPr lang="en-US" sz="3600" dirty="0">
                <a:latin typeface="Algerian" panose="04020705040A02060702" pitchFamily="82" charset="0"/>
              </a:rPr>
              <a:t> dip</a:t>
            </a:r>
          </a:p>
          <a:p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u="sng" dirty="0">
                <a:latin typeface="Algerian" panose="04020705040A02060702" pitchFamily="82" charset="0"/>
              </a:rPr>
              <a:t>id</a:t>
            </a:r>
            <a:r>
              <a:rPr lang="en-US" sz="3600" dirty="0">
                <a:latin typeface="Algerian" panose="04020705040A02060702" pitchFamily="82" charset="0"/>
              </a:rPr>
              <a:t> : 1731336042</a:t>
            </a:r>
          </a:p>
          <a:p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u="sng" dirty="0">
                <a:latin typeface="Algerian" panose="04020705040A02060702" pitchFamily="82" charset="0"/>
              </a:rPr>
              <a:t>Group</a:t>
            </a:r>
            <a:r>
              <a:rPr lang="en-US" sz="3600" dirty="0">
                <a:latin typeface="Algerian" panose="04020705040A02060702" pitchFamily="82" charset="0"/>
              </a:rPr>
              <a:t> : 08</a:t>
            </a:r>
          </a:p>
          <a:p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A picture containing sitting, table, blue, green&#10;&#10;Description automatically generated">
            <a:extLst>
              <a:ext uri="{FF2B5EF4-FFF2-40B4-BE49-F238E27FC236}">
                <a16:creationId xmlns:a16="http://schemas.microsoft.com/office/drawing/2014/main" id="{2864470C-465F-4EC5-9B94-CADA22315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3152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BEBBD9-E78F-44CA-876E-B4A804687A09}"/>
              </a:ext>
            </a:extLst>
          </p:cNvPr>
          <p:cNvSpPr txBox="1"/>
          <p:nvPr/>
        </p:nvSpPr>
        <p:spPr>
          <a:xfrm>
            <a:off x="6094474" y="1729912"/>
            <a:ext cx="592611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Algerian" panose="04020705040A02060702" pitchFamily="82" charset="0"/>
              </a:rPr>
              <a:t>CSE 299 </a:t>
            </a:r>
            <a:r>
              <a:rPr lang="en-US" sz="5400" b="1" dirty="0">
                <a:latin typeface="Algerian" panose="04020705040A02060702" pitchFamily="82" charset="0"/>
              </a:rPr>
              <a:t>:</a:t>
            </a:r>
            <a:r>
              <a:rPr lang="en-US" sz="5400" dirty="0">
                <a:latin typeface="Algerian" panose="04020705040A02060702" pitchFamily="82" charset="0"/>
              </a:rPr>
              <a:t> </a:t>
            </a:r>
          </a:p>
          <a:p>
            <a:r>
              <a:rPr lang="en-US" sz="4000" u="sng" dirty="0">
                <a:latin typeface="Algerian" panose="04020705040A02060702" pitchFamily="82" charset="0"/>
              </a:rPr>
              <a:t>Junior Design Project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u="sng" dirty="0">
                <a:latin typeface="Algerian" panose="04020705040A02060702" pitchFamily="82" charset="0"/>
              </a:rPr>
              <a:t>Name</a:t>
            </a:r>
            <a:r>
              <a:rPr lang="en-US" sz="3200" dirty="0">
                <a:latin typeface="Algerian" panose="04020705040A02060702" pitchFamily="82" charset="0"/>
              </a:rPr>
              <a:t> : </a:t>
            </a:r>
            <a:r>
              <a:rPr lang="en-US" sz="3200" dirty="0" err="1">
                <a:latin typeface="Algerian" panose="04020705040A02060702" pitchFamily="82" charset="0"/>
              </a:rPr>
              <a:t>rownak</a:t>
            </a:r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dirty="0" err="1">
                <a:latin typeface="Algerian" panose="04020705040A02060702" pitchFamily="82" charset="0"/>
              </a:rPr>
              <a:t>islam</a:t>
            </a:r>
            <a:r>
              <a:rPr lang="en-US" sz="3200" dirty="0">
                <a:latin typeface="Algerian" panose="04020705040A02060702" pitchFamily="82" charset="0"/>
              </a:rPr>
              <a:t> dip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u="sng" dirty="0">
                <a:latin typeface="Algerian" panose="04020705040A02060702" pitchFamily="82" charset="0"/>
              </a:rPr>
              <a:t>id</a:t>
            </a:r>
            <a:r>
              <a:rPr lang="en-US" sz="3200" dirty="0">
                <a:latin typeface="Algerian" panose="04020705040A02060702" pitchFamily="82" charset="0"/>
              </a:rPr>
              <a:t> : 1731336042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u="sng" dirty="0">
                <a:latin typeface="Algerian" panose="04020705040A02060702" pitchFamily="82" charset="0"/>
              </a:rPr>
              <a:t>Group</a:t>
            </a:r>
            <a:r>
              <a:rPr lang="en-US" sz="3200" dirty="0">
                <a:latin typeface="Algerian" panose="04020705040A02060702" pitchFamily="82" charset="0"/>
              </a:rPr>
              <a:t> : 08</a:t>
            </a:r>
          </a:p>
          <a:p>
            <a:endParaRPr lang="en-US" sz="1800" dirty="0"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F817-33D5-45E9-9D8E-1D7799C1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B3C0CDB-EA37-4922-AEED-9964006BB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44211" cy="7108898"/>
          </a:xfrm>
        </p:spPr>
      </p:pic>
    </p:spTree>
    <p:extLst>
      <p:ext uri="{BB962C8B-B14F-4D97-AF65-F5344CB8AC3E}">
        <p14:creationId xmlns:p14="http://schemas.microsoft.com/office/powerpoint/2010/main" val="173799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AD0C-72BF-4E74-991F-AE0CC57F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B96705-9695-4A68-AF54-20BB93393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1706"/>
            <a:ext cx="13484643" cy="7581411"/>
          </a:xfrm>
        </p:spPr>
      </p:pic>
    </p:spTree>
    <p:extLst>
      <p:ext uri="{BB962C8B-B14F-4D97-AF65-F5344CB8AC3E}">
        <p14:creationId xmlns:p14="http://schemas.microsoft.com/office/powerpoint/2010/main" val="3952537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B0A7-BF4B-4CC5-80C8-804D39EC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1CFA7F-CA0B-4C39-A1B7-3F700B85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897" y="-119921"/>
            <a:ext cx="13001484" cy="7309766"/>
          </a:xfrm>
        </p:spPr>
      </p:pic>
    </p:spTree>
    <p:extLst>
      <p:ext uri="{BB962C8B-B14F-4D97-AF65-F5344CB8AC3E}">
        <p14:creationId xmlns:p14="http://schemas.microsoft.com/office/powerpoint/2010/main" val="2258334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29BA-0EBA-4567-8AC3-A204D007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0252FB-2955-4D87-9DE2-BF2968B43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67174" cy="7234253"/>
          </a:xfrm>
        </p:spPr>
      </p:pic>
    </p:spTree>
    <p:extLst>
      <p:ext uri="{BB962C8B-B14F-4D97-AF65-F5344CB8AC3E}">
        <p14:creationId xmlns:p14="http://schemas.microsoft.com/office/powerpoint/2010/main" val="1907144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585B39-3F91-4716-B99B-F2F8519F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1AA877-09FE-4988-B95D-729E4F2B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034D98-8665-421D-8716-7748C50B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617A05-A592-4F57-BB87-20D1C1B9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59" y="810608"/>
            <a:ext cx="3334915" cy="250598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UI OF LOGIN AND REGISTER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015E8B2-6908-4BDD-828B-899561AA0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10" y="267190"/>
            <a:ext cx="2713220" cy="5933942"/>
          </a:xfrm>
          <a:prstGeom prst="rect">
            <a:avLst/>
          </a:prstGeom>
        </p:spPr>
      </p:pic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4E6F6D4-809A-4CFC-B5B1-B0E3E1A7A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148" y="267190"/>
            <a:ext cx="2713220" cy="59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91F3-FF25-47D6-BD9E-0CDE3986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E5A0BD95-BE3F-4DD9-94CC-AF0B1C02B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249" y="-213237"/>
            <a:ext cx="12956498" cy="7284473"/>
          </a:xfrm>
        </p:spPr>
      </p:pic>
    </p:spTree>
    <p:extLst>
      <p:ext uri="{BB962C8B-B14F-4D97-AF65-F5344CB8AC3E}">
        <p14:creationId xmlns:p14="http://schemas.microsoft.com/office/powerpoint/2010/main" val="1626488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Rockwell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OF LOGIN AND REGISTER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 Ricd</dc:creator>
  <cp:lastModifiedBy>Light Ricd</cp:lastModifiedBy>
  <cp:revision>2</cp:revision>
  <dcterms:created xsi:type="dcterms:W3CDTF">2020-12-09T03:08:33Z</dcterms:created>
  <dcterms:modified xsi:type="dcterms:W3CDTF">2020-12-09T03:15:29Z</dcterms:modified>
</cp:coreProperties>
</file>