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19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02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52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9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24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77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16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0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5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0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6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4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8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4060-CA2F-45EE-B706-A1571BABB998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3B5EBE-4DE3-43CB-8771-57BB9DD38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15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271C-3D7B-158B-D67C-DB1997F53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Identification</a:t>
            </a:r>
            <a:br>
              <a:rPr lang="en-US" dirty="0"/>
            </a:br>
            <a:r>
              <a:rPr lang="en-US" u="sng" dirty="0"/>
              <a:t>Difficulties of the populations to find apartments to rent.</a:t>
            </a:r>
            <a:endParaRPr lang="fr-FR" u="sng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8D7313-5614-8A46-CC5C-EDBB07F43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72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04E85-206B-7961-7928-FA0462FE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/>
              <a:t>Impact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DEC28DC-12DE-F014-5B11-C4C223EC9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cost for the service of the canvasser</a:t>
            </a:r>
          </a:p>
          <a:p>
            <a:r>
              <a:rPr lang="fr-FR" dirty="0"/>
              <a:t>The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0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13763-5D22-5164-E597-400630BE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7200" b="1" dirty="0"/>
              <a:t>Solution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85F0A65D-BFB6-1251-D948-CFC5789A9F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6" b="26016"/>
          <a:stretch/>
        </p:blipFill>
        <p:spPr/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E5076-2B3B-91E2-7A7A-6BA6D2B1F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 platform to link owners and people looking for an apartment. The customer can already visit the apartments on the site and sort before contacting the owner for visits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55679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56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Identification Difficulties of the populations to find apartments to rent.</vt:lpstr>
      <vt:lpstr>Impact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difficulties of the populations to find apartments to rent.</dc:title>
  <dc:creator>Rouhany</dc:creator>
  <cp:lastModifiedBy>Rouhany</cp:lastModifiedBy>
  <cp:revision>2</cp:revision>
  <dcterms:created xsi:type="dcterms:W3CDTF">2022-09-23T09:25:08Z</dcterms:created>
  <dcterms:modified xsi:type="dcterms:W3CDTF">2022-09-23T09:47:53Z</dcterms:modified>
</cp:coreProperties>
</file>