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3df0a8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3df0a8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3df0a8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3df0a8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3df0a8e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3df0a8e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3df0a8e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3df0a8e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df0a8e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df0a8e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3df0a8e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3df0a8e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and CyberChef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Bare Minimum Bandits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                         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59304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Cross-platform open source network protocol/packet analyzer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Both GUI and CLI (tshark) based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Can perform live captures and offline analysis of .pcap files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Supports more than 2000 network protocols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575" y="201800"/>
            <a:ext cx="2028350" cy="7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450" y="1307850"/>
            <a:ext cx="2223275" cy="22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WireShark used for?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and foremost - Monitoring and troubleshooting tool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Offensive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for active hacking e.g. MITM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Traffic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Defensive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Forensics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CyberChef?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Open source ‘swiss-army knife’  with multiple functions including cryptographic,  compression and hashing operations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Under active development, new functionality added with each update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Online web app and also desktop based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Support drag and drop for files up to 500MB and supports breakpoints in the browser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Can chain series of operations (recipes) together to transform data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575" y="140900"/>
            <a:ext cx="1419800" cy="14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CyberChef?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Extremely useful when you’re confronted by different type of encryptions and don’t know where to start.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free can be used online or offline.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other tools for cryptography can’t be used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E.g simple -&gt; ciphers (dcode.fr)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Downloadable htm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operations that use simple to complex </a:t>
            </a:r>
            <a:r>
              <a:rPr lang="en"/>
              <a:t>encryption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Eg. Simple -&gt; XOR or Base64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Complex -&gt; AES, hexdumps, calculate hashes and checksums or character encoding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Write-ups for training for CySCA 2018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https://hackmd.io/2ngmHk3USpKbEr1pHsFE-g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CyberChef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