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2CC4D46-B70B-9843-9B27-52D1B7523616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6D7322-2473-3746-961E-EFCCD995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2267-105F-8942-9FB3-626B8038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XSS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AC053-90C3-7644-A4F4-41DF06262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Rowan </a:t>
            </a:r>
            <a:r>
              <a:rPr lang="en-US" dirty="0" err="1"/>
              <a:t>Puckeridge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A5C6-E9EF-E14F-8EA1-8162134A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ED08-8C9A-E041-A96D-B6B477A7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400" i="1" dirty="0"/>
              <a:t>If relatively simple attacks such as XSS and CSRF are still in the OWASP Top 10, why do they still pose such a threat to businesses?</a:t>
            </a:r>
            <a:endParaRPr lang="en-A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55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3CB1C-27DE-BC41-B391-DA1331DB50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3" y="2307247"/>
            <a:ext cx="6097859" cy="3970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1F6615-9EA6-4548-8F1F-07D0B47E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Stored XSS -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CCF5B-4463-6E42-9BB0-864AE2B024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9" y="2104340"/>
            <a:ext cx="5028379" cy="41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12BB7A-33AB-3243-A879-E9B085E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Stored XSS -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0BFDC-24CF-CB41-AEDD-FCC2C8BFD165}"/>
              </a:ext>
            </a:extLst>
          </p:cNvPr>
          <p:cNvGrpSpPr/>
          <p:nvPr/>
        </p:nvGrpSpPr>
        <p:grpSpPr>
          <a:xfrm>
            <a:off x="908889" y="2405287"/>
            <a:ext cx="10374219" cy="3785963"/>
            <a:chOff x="908889" y="2405287"/>
            <a:chExt cx="10374219" cy="37859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888F1B-2D4E-3D4B-B2D1-B9D02A6AB56F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54"/>
            <a:stretch/>
          </p:blipFill>
          <p:spPr>
            <a:xfrm>
              <a:off x="908889" y="2405287"/>
              <a:ext cx="10374219" cy="3785963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50F5703-9AF2-974E-BE45-58AFD90B16B2}"/>
                </a:ext>
              </a:extLst>
            </p:cNvPr>
            <p:cNvSpPr/>
            <p:nvPr/>
          </p:nvSpPr>
          <p:spPr>
            <a:xfrm>
              <a:off x="1019550" y="4145868"/>
              <a:ext cx="2190375" cy="200025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AEB5F85-6B21-264F-A734-D55A0297FCC0}"/>
                </a:ext>
              </a:extLst>
            </p:cNvPr>
            <p:cNvSpPr/>
            <p:nvPr/>
          </p:nvSpPr>
          <p:spPr>
            <a:xfrm rot="10800000">
              <a:off x="1900424" y="4345893"/>
              <a:ext cx="428625" cy="1116918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71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7A98-876A-6B40-B378-6AB65CB6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013-EAE7-1E42-80E7-A952E324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Central bank of Bangladesh lost $100 million</a:t>
            </a:r>
          </a:p>
          <a:p>
            <a:pPr lvl="1"/>
            <a:r>
              <a:rPr lang="en-AU" dirty="0"/>
              <a:t>Attackers used simple and well known attacks to gain authorization</a:t>
            </a:r>
          </a:p>
          <a:p>
            <a:pPr lvl="1"/>
            <a:r>
              <a:rPr lang="en-AU" dirty="0"/>
              <a:t>Vulnerabilities were dismissed by developers and government</a:t>
            </a:r>
          </a:p>
          <a:p>
            <a:r>
              <a:rPr lang="en-AU" dirty="0"/>
              <a:t>Steam Web Chat</a:t>
            </a:r>
          </a:p>
          <a:p>
            <a:pPr lvl="1"/>
            <a:r>
              <a:rPr lang="en-AU" dirty="0"/>
              <a:t>Did not sanitise </a:t>
            </a:r>
            <a:r>
              <a:rPr lang="en-AU" dirty="0" err="1"/>
              <a:t>BBCode</a:t>
            </a:r>
            <a:r>
              <a:rPr lang="en-AU" dirty="0"/>
              <a:t> (used in forums)</a:t>
            </a:r>
          </a:p>
          <a:p>
            <a:pPr lvl="1"/>
            <a:r>
              <a:rPr lang="en-AU" dirty="0"/>
              <a:t>Attackers can inject malicious links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5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66E-98D4-DD49-AFDA-404BD0EF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C7B7-75AD-7B47-8D15-7E055DE7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Escaping</a:t>
            </a:r>
          </a:p>
          <a:p>
            <a:pPr lvl="1"/>
            <a:r>
              <a:rPr lang="en-AU" dirty="0"/>
              <a:t>Taking data an app has received and ensuring it’s secure before rendering it for the end user</a:t>
            </a:r>
          </a:p>
          <a:p>
            <a:pPr lvl="1"/>
            <a:r>
              <a:rPr lang="en-AU" dirty="0"/>
              <a:t>E.g. - &lt; &gt; - &amp;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Validating Input</a:t>
            </a:r>
          </a:p>
          <a:p>
            <a:pPr lvl="1"/>
            <a:r>
              <a:rPr lang="en-US" dirty="0"/>
              <a:t>Expect any untrusted/outside data to be malicious</a:t>
            </a:r>
          </a:p>
          <a:p>
            <a:pPr lvl="1"/>
            <a:r>
              <a:rPr lang="en-US" dirty="0"/>
              <a:t>Prevent harm to database, site and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Sanitizing</a:t>
            </a:r>
          </a:p>
          <a:p>
            <a:pPr lvl="1"/>
            <a:r>
              <a:rPr lang="en-US" dirty="0"/>
              <a:t>Scrubs data clean of potentially harmful markup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three are necessary!</a:t>
            </a:r>
          </a:p>
        </p:txBody>
      </p:sp>
    </p:spTree>
    <p:extLst>
      <p:ext uri="{BB962C8B-B14F-4D97-AF65-F5344CB8AC3E}">
        <p14:creationId xmlns:p14="http://schemas.microsoft.com/office/powerpoint/2010/main" val="16929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B70A-C201-5646-AD21-B93911F6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SDLC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FC6A-75BF-BC46-9F45-FB91EAB0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Lack of quality software testing </a:t>
            </a:r>
          </a:p>
          <a:p>
            <a:r>
              <a:rPr lang="en-AU" dirty="0"/>
              <a:t>SDLC trends - software is simply pushed with little testing and patched for bugs after launch</a:t>
            </a:r>
          </a:p>
          <a:p>
            <a:r>
              <a:rPr lang="en-AU" dirty="0"/>
              <a:t>Bug bounties are good for both businesses and hackers</a:t>
            </a:r>
          </a:p>
          <a:p>
            <a:pPr lvl="1"/>
            <a:r>
              <a:rPr lang="en-AU" dirty="0"/>
              <a:t>Can make companies complacent about testing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6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{AA284744-F8CE-0D40-87D8-FFE203073321}tf10001121</Template>
  <TotalTime>2279</TotalTime>
  <Words>188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The XSS Issue</vt:lpstr>
      <vt:lpstr>The Problem</vt:lpstr>
      <vt:lpstr>Stored XSS - Example</vt:lpstr>
      <vt:lpstr>Stored XSS - Example</vt:lpstr>
      <vt:lpstr>The Impact</vt:lpstr>
      <vt:lpstr>Mitigation</vt:lpstr>
      <vt:lpstr>The SDLC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Puckeridge</dc:creator>
  <cp:lastModifiedBy>Rowan Puckeridge</cp:lastModifiedBy>
  <cp:revision>11</cp:revision>
  <dcterms:created xsi:type="dcterms:W3CDTF">2019-02-14T23:21:02Z</dcterms:created>
  <dcterms:modified xsi:type="dcterms:W3CDTF">2019-02-17T23:08:28Z</dcterms:modified>
</cp:coreProperties>
</file>