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0" r:id="rId1"/>
  </p:sldMasterIdLst>
  <p:sldIdLst>
    <p:sldId id="256" r:id="rId2"/>
    <p:sldId id="259" r:id="rId3"/>
    <p:sldId id="260" r:id="rId4"/>
    <p:sldId id="261" r:id="rId5"/>
    <p:sldId id="262" r:id="rId6"/>
  </p:sldIdLst>
  <p:sldSz cx="27311350" cy="9375775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4" userDrawn="1">
          <p15:clr>
            <a:srgbClr val="A4A3A4"/>
          </p15:clr>
        </p15:guide>
        <p15:guide id="2" pos="86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3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8" y="1206"/>
      </p:cViewPr>
      <p:guideLst>
        <p:guide orient="horz" pos="2954"/>
        <p:guide pos="860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3919" y="1534416"/>
            <a:ext cx="20483513" cy="3264159"/>
          </a:xfrm>
        </p:spPr>
        <p:txBody>
          <a:bodyPr anchor="b"/>
          <a:lstStyle>
            <a:lvl1pPr algn="ctr">
              <a:defRPr sz="820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3919" y="4924453"/>
            <a:ext cx="20483513" cy="2263641"/>
          </a:xfrm>
        </p:spPr>
        <p:txBody>
          <a:bodyPr/>
          <a:lstStyle>
            <a:lvl1pPr marL="0" indent="0" algn="ctr">
              <a:buNone/>
              <a:defRPr sz="3281"/>
            </a:lvl1pPr>
            <a:lvl2pPr marL="625038" indent="0" algn="ctr">
              <a:buNone/>
              <a:defRPr sz="2734"/>
            </a:lvl2pPr>
            <a:lvl3pPr marL="1250076" indent="0" algn="ctr">
              <a:buNone/>
              <a:defRPr sz="2461"/>
            </a:lvl3pPr>
            <a:lvl4pPr marL="1875114" indent="0" algn="ctr">
              <a:buNone/>
              <a:defRPr sz="2187"/>
            </a:lvl4pPr>
            <a:lvl5pPr marL="2500152" indent="0" algn="ctr">
              <a:buNone/>
              <a:defRPr sz="2187"/>
            </a:lvl5pPr>
            <a:lvl6pPr marL="3125191" indent="0" algn="ctr">
              <a:buNone/>
              <a:defRPr sz="2187"/>
            </a:lvl6pPr>
            <a:lvl7pPr marL="3750229" indent="0" algn="ctr">
              <a:buNone/>
              <a:defRPr sz="2187"/>
            </a:lvl7pPr>
            <a:lvl8pPr marL="4375267" indent="0" algn="ctr">
              <a:buNone/>
              <a:defRPr sz="2187"/>
            </a:lvl8pPr>
            <a:lvl9pPr marL="5000305" indent="0" algn="ctr">
              <a:buNone/>
              <a:defRPr sz="218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76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76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4685" y="499173"/>
            <a:ext cx="5889010" cy="794553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7655" y="499173"/>
            <a:ext cx="17325638" cy="794553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876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363130" y="2126165"/>
            <a:ext cx="11724547" cy="6299732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76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4227902" y="2126165"/>
            <a:ext cx="11711386" cy="6299732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76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2024/11/21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363114" y="1058165"/>
            <a:ext cx="24584229" cy="749569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685906" y="3395962"/>
            <a:ext cx="21954811" cy="139283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289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685906" y="4867543"/>
            <a:ext cx="21954811" cy="644737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510" spc="28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8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431" y="2337434"/>
            <a:ext cx="23556039" cy="3900061"/>
          </a:xfrm>
        </p:spPr>
        <p:txBody>
          <a:bodyPr anchor="b"/>
          <a:lstStyle>
            <a:lvl1pPr>
              <a:defRPr sz="820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3431" y="6274392"/>
            <a:ext cx="23556039" cy="2050950"/>
          </a:xfrm>
        </p:spPr>
        <p:txBody>
          <a:bodyPr/>
          <a:lstStyle>
            <a:lvl1pPr marL="0" indent="0">
              <a:buNone/>
              <a:defRPr sz="3281">
                <a:solidFill>
                  <a:schemeClr val="tx1">
                    <a:tint val="75000"/>
                  </a:schemeClr>
                </a:solidFill>
              </a:defRPr>
            </a:lvl1pPr>
            <a:lvl2pPr marL="625038" indent="0">
              <a:buNone/>
              <a:defRPr sz="2734">
                <a:solidFill>
                  <a:schemeClr val="tx1">
                    <a:tint val="75000"/>
                  </a:schemeClr>
                </a:solidFill>
              </a:defRPr>
            </a:lvl2pPr>
            <a:lvl3pPr marL="1250076" indent="0">
              <a:buNone/>
              <a:defRPr sz="2461">
                <a:solidFill>
                  <a:schemeClr val="tx1">
                    <a:tint val="75000"/>
                  </a:schemeClr>
                </a:solidFill>
              </a:defRPr>
            </a:lvl3pPr>
            <a:lvl4pPr marL="1875114" indent="0">
              <a:buNone/>
              <a:defRPr sz="2187">
                <a:solidFill>
                  <a:schemeClr val="tx1">
                    <a:tint val="75000"/>
                  </a:schemeClr>
                </a:solidFill>
              </a:defRPr>
            </a:lvl4pPr>
            <a:lvl5pPr marL="2500152" indent="0">
              <a:buNone/>
              <a:defRPr sz="2187">
                <a:solidFill>
                  <a:schemeClr val="tx1">
                    <a:tint val="75000"/>
                  </a:schemeClr>
                </a:solidFill>
              </a:defRPr>
            </a:lvl5pPr>
            <a:lvl6pPr marL="3125191" indent="0">
              <a:buNone/>
              <a:defRPr sz="2187">
                <a:solidFill>
                  <a:schemeClr val="tx1">
                    <a:tint val="75000"/>
                  </a:schemeClr>
                </a:solidFill>
              </a:defRPr>
            </a:lvl6pPr>
            <a:lvl7pPr marL="3750229" indent="0">
              <a:buNone/>
              <a:defRPr sz="2187">
                <a:solidFill>
                  <a:schemeClr val="tx1">
                    <a:tint val="75000"/>
                  </a:schemeClr>
                </a:solidFill>
              </a:defRPr>
            </a:lvl7pPr>
            <a:lvl8pPr marL="4375267" indent="0">
              <a:buNone/>
              <a:defRPr sz="2187">
                <a:solidFill>
                  <a:schemeClr val="tx1">
                    <a:tint val="75000"/>
                  </a:schemeClr>
                </a:solidFill>
              </a:defRPr>
            </a:lvl8pPr>
            <a:lvl9pPr marL="5000305" indent="0">
              <a:buNone/>
              <a:defRPr sz="21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62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7655" y="2495866"/>
            <a:ext cx="11607324" cy="59488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26371" y="2495866"/>
            <a:ext cx="11607324" cy="59488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2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3" y="499174"/>
            <a:ext cx="23556039" cy="18122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1214" y="2298368"/>
            <a:ext cx="11553980" cy="1126395"/>
          </a:xfrm>
        </p:spPr>
        <p:txBody>
          <a:bodyPr anchor="b"/>
          <a:lstStyle>
            <a:lvl1pPr marL="0" indent="0">
              <a:buNone/>
              <a:defRPr sz="3281" b="1"/>
            </a:lvl1pPr>
            <a:lvl2pPr marL="625038" indent="0">
              <a:buNone/>
              <a:defRPr sz="2734" b="1"/>
            </a:lvl2pPr>
            <a:lvl3pPr marL="1250076" indent="0">
              <a:buNone/>
              <a:defRPr sz="2461" b="1"/>
            </a:lvl3pPr>
            <a:lvl4pPr marL="1875114" indent="0">
              <a:buNone/>
              <a:defRPr sz="2187" b="1"/>
            </a:lvl4pPr>
            <a:lvl5pPr marL="2500152" indent="0">
              <a:buNone/>
              <a:defRPr sz="2187" b="1"/>
            </a:lvl5pPr>
            <a:lvl6pPr marL="3125191" indent="0">
              <a:buNone/>
              <a:defRPr sz="2187" b="1"/>
            </a:lvl6pPr>
            <a:lvl7pPr marL="3750229" indent="0">
              <a:buNone/>
              <a:defRPr sz="2187" b="1"/>
            </a:lvl7pPr>
            <a:lvl8pPr marL="4375267" indent="0">
              <a:buNone/>
              <a:defRPr sz="2187" b="1"/>
            </a:lvl8pPr>
            <a:lvl9pPr marL="5000305" indent="0">
              <a:buNone/>
              <a:defRPr sz="21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1214" y="3424762"/>
            <a:ext cx="11553980" cy="50373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26371" y="2298368"/>
            <a:ext cx="11610881" cy="1126395"/>
          </a:xfrm>
        </p:spPr>
        <p:txBody>
          <a:bodyPr anchor="b"/>
          <a:lstStyle>
            <a:lvl1pPr marL="0" indent="0">
              <a:buNone/>
              <a:defRPr sz="3281" b="1"/>
            </a:lvl1pPr>
            <a:lvl2pPr marL="625038" indent="0">
              <a:buNone/>
              <a:defRPr sz="2734" b="1"/>
            </a:lvl2pPr>
            <a:lvl3pPr marL="1250076" indent="0">
              <a:buNone/>
              <a:defRPr sz="2461" b="1"/>
            </a:lvl3pPr>
            <a:lvl4pPr marL="1875114" indent="0">
              <a:buNone/>
              <a:defRPr sz="2187" b="1"/>
            </a:lvl4pPr>
            <a:lvl5pPr marL="2500152" indent="0">
              <a:buNone/>
              <a:defRPr sz="2187" b="1"/>
            </a:lvl5pPr>
            <a:lvl6pPr marL="3125191" indent="0">
              <a:buNone/>
              <a:defRPr sz="2187" b="1"/>
            </a:lvl6pPr>
            <a:lvl7pPr marL="3750229" indent="0">
              <a:buNone/>
              <a:defRPr sz="2187" b="1"/>
            </a:lvl7pPr>
            <a:lvl8pPr marL="4375267" indent="0">
              <a:buNone/>
              <a:defRPr sz="2187" b="1"/>
            </a:lvl8pPr>
            <a:lvl9pPr marL="5000305" indent="0">
              <a:buNone/>
              <a:defRPr sz="21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26371" y="3424762"/>
            <a:ext cx="11610881" cy="50373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70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30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625052"/>
            <a:ext cx="8808620" cy="2187681"/>
          </a:xfrm>
        </p:spPr>
        <p:txBody>
          <a:bodyPr anchor="b"/>
          <a:lstStyle>
            <a:lvl1pPr>
              <a:defRPr sz="4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0881" y="1349939"/>
            <a:ext cx="13826371" cy="6662877"/>
          </a:xfrm>
        </p:spPr>
        <p:txBody>
          <a:bodyPr/>
          <a:lstStyle>
            <a:lvl1pPr>
              <a:defRPr sz="4375"/>
            </a:lvl1pPr>
            <a:lvl2pPr>
              <a:defRPr sz="3828"/>
            </a:lvl2pPr>
            <a:lvl3pPr>
              <a:defRPr sz="3281"/>
            </a:lvl3pPr>
            <a:lvl4pPr>
              <a:defRPr sz="2734"/>
            </a:lvl4pPr>
            <a:lvl5pPr>
              <a:defRPr sz="2734"/>
            </a:lvl5pPr>
            <a:lvl6pPr>
              <a:defRPr sz="2734"/>
            </a:lvl6pPr>
            <a:lvl7pPr>
              <a:defRPr sz="2734"/>
            </a:lvl7pPr>
            <a:lvl8pPr>
              <a:defRPr sz="2734"/>
            </a:lvl8pPr>
            <a:lvl9pPr>
              <a:defRPr sz="273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2812732"/>
            <a:ext cx="8808620" cy="5210935"/>
          </a:xfrm>
        </p:spPr>
        <p:txBody>
          <a:bodyPr/>
          <a:lstStyle>
            <a:lvl1pPr marL="0" indent="0">
              <a:buNone/>
              <a:defRPr sz="2187"/>
            </a:lvl1pPr>
            <a:lvl2pPr marL="625038" indent="0">
              <a:buNone/>
              <a:defRPr sz="1914"/>
            </a:lvl2pPr>
            <a:lvl3pPr marL="1250076" indent="0">
              <a:buNone/>
              <a:defRPr sz="1641"/>
            </a:lvl3pPr>
            <a:lvl4pPr marL="1875114" indent="0">
              <a:buNone/>
              <a:defRPr sz="1367"/>
            </a:lvl4pPr>
            <a:lvl5pPr marL="2500152" indent="0">
              <a:buNone/>
              <a:defRPr sz="1367"/>
            </a:lvl5pPr>
            <a:lvl6pPr marL="3125191" indent="0">
              <a:buNone/>
              <a:defRPr sz="1367"/>
            </a:lvl6pPr>
            <a:lvl7pPr marL="3750229" indent="0">
              <a:buNone/>
              <a:defRPr sz="1367"/>
            </a:lvl7pPr>
            <a:lvl8pPr marL="4375267" indent="0">
              <a:buNone/>
              <a:defRPr sz="1367"/>
            </a:lvl8pPr>
            <a:lvl9pPr marL="5000305" indent="0">
              <a:buNone/>
              <a:defRPr sz="13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32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625052"/>
            <a:ext cx="8808620" cy="2187681"/>
          </a:xfrm>
        </p:spPr>
        <p:txBody>
          <a:bodyPr anchor="b"/>
          <a:lstStyle>
            <a:lvl1pPr>
              <a:defRPr sz="4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10881" y="1349939"/>
            <a:ext cx="13826371" cy="6662877"/>
          </a:xfrm>
        </p:spPr>
        <p:txBody>
          <a:bodyPr anchor="t"/>
          <a:lstStyle>
            <a:lvl1pPr marL="0" indent="0">
              <a:buNone/>
              <a:defRPr sz="4375"/>
            </a:lvl1pPr>
            <a:lvl2pPr marL="625038" indent="0">
              <a:buNone/>
              <a:defRPr sz="3828"/>
            </a:lvl2pPr>
            <a:lvl3pPr marL="1250076" indent="0">
              <a:buNone/>
              <a:defRPr sz="3281"/>
            </a:lvl3pPr>
            <a:lvl4pPr marL="1875114" indent="0">
              <a:buNone/>
              <a:defRPr sz="2734"/>
            </a:lvl4pPr>
            <a:lvl5pPr marL="2500152" indent="0">
              <a:buNone/>
              <a:defRPr sz="2734"/>
            </a:lvl5pPr>
            <a:lvl6pPr marL="3125191" indent="0">
              <a:buNone/>
              <a:defRPr sz="2734"/>
            </a:lvl6pPr>
            <a:lvl7pPr marL="3750229" indent="0">
              <a:buNone/>
              <a:defRPr sz="2734"/>
            </a:lvl7pPr>
            <a:lvl8pPr marL="4375267" indent="0">
              <a:buNone/>
              <a:defRPr sz="2734"/>
            </a:lvl8pPr>
            <a:lvl9pPr marL="5000305" indent="0">
              <a:buNone/>
              <a:defRPr sz="273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2812732"/>
            <a:ext cx="8808620" cy="5210935"/>
          </a:xfrm>
        </p:spPr>
        <p:txBody>
          <a:bodyPr/>
          <a:lstStyle>
            <a:lvl1pPr marL="0" indent="0">
              <a:buNone/>
              <a:defRPr sz="2187"/>
            </a:lvl1pPr>
            <a:lvl2pPr marL="625038" indent="0">
              <a:buNone/>
              <a:defRPr sz="1914"/>
            </a:lvl2pPr>
            <a:lvl3pPr marL="1250076" indent="0">
              <a:buNone/>
              <a:defRPr sz="1641"/>
            </a:lvl3pPr>
            <a:lvl4pPr marL="1875114" indent="0">
              <a:buNone/>
              <a:defRPr sz="1367"/>
            </a:lvl4pPr>
            <a:lvl5pPr marL="2500152" indent="0">
              <a:buNone/>
              <a:defRPr sz="1367"/>
            </a:lvl5pPr>
            <a:lvl6pPr marL="3125191" indent="0">
              <a:buNone/>
              <a:defRPr sz="1367"/>
            </a:lvl6pPr>
            <a:lvl7pPr marL="3750229" indent="0">
              <a:buNone/>
              <a:defRPr sz="1367"/>
            </a:lvl7pPr>
            <a:lvl8pPr marL="4375267" indent="0">
              <a:buNone/>
              <a:defRPr sz="1367"/>
            </a:lvl8pPr>
            <a:lvl9pPr marL="5000305" indent="0">
              <a:buNone/>
              <a:defRPr sz="13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2024/11/21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10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7656" y="499174"/>
            <a:ext cx="23556039" cy="1812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656" y="2495866"/>
            <a:ext cx="23556039" cy="5948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7655" y="8689955"/>
            <a:ext cx="6145054" cy="499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46885" y="8689955"/>
            <a:ext cx="9217581" cy="499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88641" y="8689955"/>
            <a:ext cx="6145054" cy="499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1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  <p:sldLayoutId id="2147483658" r:id="rId13"/>
    <p:sldLayoutId id="2147483659" r:id="rId14"/>
  </p:sldLayoutIdLst>
  <p:txStyles>
    <p:titleStyle>
      <a:lvl1pPr algn="l" defTabSz="1250076" rtl="0" eaLnBrk="1" latinLnBrk="0" hangingPunct="1">
        <a:lnSpc>
          <a:spcPct val="90000"/>
        </a:lnSpc>
        <a:spcBef>
          <a:spcPct val="0"/>
        </a:spcBef>
        <a:buNone/>
        <a:defRPr sz="60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2519" indent="-312519" algn="l" defTabSz="1250076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3828" kern="1200">
          <a:solidFill>
            <a:schemeClr val="tx1"/>
          </a:solidFill>
          <a:latin typeface="+mn-lt"/>
          <a:ea typeface="+mn-ea"/>
          <a:cs typeface="+mn-cs"/>
        </a:defRPr>
      </a:lvl1pPr>
      <a:lvl2pPr marL="937557" indent="-312519" algn="l" defTabSz="1250076" rtl="0" eaLnBrk="1" latinLnBrk="0" hangingPunct="1">
        <a:lnSpc>
          <a:spcPct val="90000"/>
        </a:lnSpc>
        <a:spcBef>
          <a:spcPts val="684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2pPr>
      <a:lvl3pPr marL="1562595" indent="-312519" algn="l" defTabSz="1250076" rtl="0" eaLnBrk="1" latinLnBrk="0" hangingPunct="1">
        <a:lnSpc>
          <a:spcPct val="90000"/>
        </a:lnSpc>
        <a:spcBef>
          <a:spcPts val="684"/>
        </a:spcBef>
        <a:buFont typeface="Arial" panose="020B0604020202020204" pitchFamily="34" charset="0"/>
        <a:buChar char="•"/>
        <a:defRPr sz="2734" kern="1200">
          <a:solidFill>
            <a:schemeClr val="tx1"/>
          </a:solidFill>
          <a:latin typeface="+mn-lt"/>
          <a:ea typeface="+mn-ea"/>
          <a:cs typeface="+mn-cs"/>
        </a:defRPr>
      </a:lvl3pPr>
      <a:lvl4pPr marL="2187633" indent="-312519" algn="l" defTabSz="1250076" rtl="0" eaLnBrk="1" latinLnBrk="0" hangingPunct="1">
        <a:lnSpc>
          <a:spcPct val="90000"/>
        </a:lnSpc>
        <a:spcBef>
          <a:spcPts val="684"/>
        </a:spcBef>
        <a:buFont typeface="Arial" panose="020B0604020202020204" pitchFamily="34" charset="0"/>
        <a:buChar char="•"/>
        <a:defRPr sz="2461" kern="1200">
          <a:solidFill>
            <a:schemeClr val="tx1"/>
          </a:solidFill>
          <a:latin typeface="+mn-lt"/>
          <a:ea typeface="+mn-ea"/>
          <a:cs typeface="+mn-cs"/>
        </a:defRPr>
      </a:lvl4pPr>
      <a:lvl5pPr marL="2812672" indent="-312519" algn="l" defTabSz="1250076" rtl="0" eaLnBrk="1" latinLnBrk="0" hangingPunct="1">
        <a:lnSpc>
          <a:spcPct val="90000"/>
        </a:lnSpc>
        <a:spcBef>
          <a:spcPts val="684"/>
        </a:spcBef>
        <a:buFont typeface="Arial" panose="020B0604020202020204" pitchFamily="34" charset="0"/>
        <a:buChar char="•"/>
        <a:defRPr sz="2461" kern="1200">
          <a:solidFill>
            <a:schemeClr val="tx1"/>
          </a:solidFill>
          <a:latin typeface="+mn-lt"/>
          <a:ea typeface="+mn-ea"/>
          <a:cs typeface="+mn-cs"/>
        </a:defRPr>
      </a:lvl5pPr>
      <a:lvl6pPr marL="3437710" indent="-312519" algn="l" defTabSz="1250076" rtl="0" eaLnBrk="1" latinLnBrk="0" hangingPunct="1">
        <a:lnSpc>
          <a:spcPct val="90000"/>
        </a:lnSpc>
        <a:spcBef>
          <a:spcPts val="684"/>
        </a:spcBef>
        <a:buFont typeface="Arial" panose="020B0604020202020204" pitchFamily="34" charset="0"/>
        <a:buChar char="•"/>
        <a:defRPr sz="2461" kern="1200">
          <a:solidFill>
            <a:schemeClr val="tx1"/>
          </a:solidFill>
          <a:latin typeface="+mn-lt"/>
          <a:ea typeface="+mn-ea"/>
          <a:cs typeface="+mn-cs"/>
        </a:defRPr>
      </a:lvl6pPr>
      <a:lvl7pPr marL="4062748" indent="-312519" algn="l" defTabSz="1250076" rtl="0" eaLnBrk="1" latinLnBrk="0" hangingPunct="1">
        <a:lnSpc>
          <a:spcPct val="90000"/>
        </a:lnSpc>
        <a:spcBef>
          <a:spcPts val="684"/>
        </a:spcBef>
        <a:buFont typeface="Arial" panose="020B0604020202020204" pitchFamily="34" charset="0"/>
        <a:buChar char="•"/>
        <a:defRPr sz="2461" kern="1200">
          <a:solidFill>
            <a:schemeClr val="tx1"/>
          </a:solidFill>
          <a:latin typeface="+mn-lt"/>
          <a:ea typeface="+mn-ea"/>
          <a:cs typeface="+mn-cs"/>
        </a:defRPr>
      </a:lvl7pPr>
      <a:lvl8pPr marL="4687786" indent="-312519" algn="l" defTabSz="1250076" rtl="0" eaLnBrk="1" latinLnBrk="0" hangingPunct="1">
        <a:lnSpc>
          <a:spcPct val="90000"/>
        </a:lnSpc>
        <a:spcBef>
          <a:spcPts val="684"/>
        </a:spcBef>
        <a:buFont typeface="Arial" panose="020B0604020202020204" pitchFamily="34" charset="0"/>
        <a:buChar char="•"/>
        <a:defRPr sz="2461" kern="1200">
          <a:solidFill>
            <a:schemeClr val="tx1"/>
          </a:solidFill>
          <a:latin typeface="+mn-lt"/>
          <a:ea typeface="+mn-ea"/>
          <a:cs typeface="+mn-cs"/>
        </a:defRPr>
      </a:lvl8pPr>
      <a:lvl9pPr marL="5312824" indent="-312519" algn="l" defTabSz="1250076" rtl="0" eaLnBrk="1" latinLnBrk="0" hangingPunct="1">
        <a:lnSpc>
          <a:spcPct val="90000"/>
        </a:lnSpc>
        <a:spcBef>
          <a:spcPts val="684"/>
        </a:spcBef>
        <a:buFont typeface="Arial" panose="020B0604020202020204" pitchFamily="34" charset="0"/>
        <a:buChar char="•"/>
        <a:defRPr sz="24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0076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1pPr>
      <a:lvl2pPr marL="625038" algn="l" defTabSz="1250076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2pPr>
      <a:lvl3pPr marL="1250076" algn="l" defTabSz="1250076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3pPr>
      <a:lvl4pPr marL="1875114" algn="l" defTabSz="1250076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4pPr>
      <a:lvl5pPr marL="2500152" algn="l" defTabSz="1250076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5pPr>
      <a:lvl6pPr marL="3125191" algn="l" defTabSz="1250076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6pPr>
      <a:lvl7pPr marL="3750229" algn="l" defTabSz="1250076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7pPr>
      <a:lvl8pPr marL="4375267" algn="l" defTabSz="1250076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8pPr>
      <a:lvl9pPr marL="5000305" algn="l" defTabSz="1250076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image" Target="../media/image4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image" Target="../media/image3.png"/><Relationship Id="rId2" Type="http://schemas.openxmlformats.org/officeDocument/2006/relationships/tags" Target="../tags/tag18.xml"/><Relationship Id="rId16" Type="http://schemas.openxmlformats.org/officeDocument/2006/relationships/image" Target="../media/image2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image" Target="../media/image1.png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tags" Target="../tags/tag30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表&#10;&#10;中度可信度描述已自动生成">
            <a:extLst>
              <a:ext uri="{FF2B5EF4-FFF2-40B4-BE49-F238E27FC236}">
                <a16:creationId xmlns:a16="http://schemas.microsoft.com/office/drawing/2014/main" id="{D43D43E9-0BC3-4165-17C9-C0CC97E5E5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6" y="147330"/>
            <a:ext cx="8642846" cy="8642846"/>
          </a:xfrm>
          <a:prstGeom prst="rect">
            <a:avLst/>
          </a:prstGeom>
        </p:spPr>
      </p:pic>
      <p:pic>
        <p:nvPicPr>
          <p:cNvPr id="16" name="图片 15" descr="图片包含 文本&#10;&#10;描述已自动生成">
            <a:extLst>
              <a:ext uri="{FF2B5EF4-FFF2-40B4-BE49-F238E27FC236}">
                <a16:creationId xmlns:a16="http://schemas.microsoft.com/office/drawing/2014/main" id="{BA483E0A-C74B-43E7-E51C-103E25B97A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019" y="147330"/>
            <a:ext cx="8642846" cy="8642846"/>
          </a:xfrm>
          <a:prstGeom prst="rect">
            <a:avLst/>
          </a:prstGeom>
        </p:spPr>
      </p:pic>
      <p:pic>
        <p:nvPicPr>
          <p:cNvPr id="18" name="图片 17" descr="图表, 条形图&#10;&#10;描述已自动生成">
            <a:extLst>
              <a:ext uri="{FF2B5EF4-FFF2-40B4-BE49-F238E27FC236}">
                <a16:creationId xmlns:a16="http://schemas.microsoft.com/office/drawing/2014/main" id="{10602B6C-EFCD-5894-EFEC-1B2D7803555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944" y="254628"/>
            <a:ext cx="8535548" cy="8535548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1615B5C2-CEE1-7613-49B0-0B2783D4C597}"/>
              </a:ext>
            </a:extLst>
          </p:cNvPr>
          <p:cNvGrpSpPr/>
          <p:nvPr/>
        </p:nvGrpSpPr>
        <p:grpSpPr>
          <a:xfrm>
            <a:off x="1413312" y="646411"/>
            <a:ext cx="7552278" cy="482761"/>
            <a:chOff x="8042910" y="526415"/>
            <a:chExt cx="5354320" cy="957368"/>
          </a:xfrm>
        </p:grpSpPr>
        <p:sp>
          <p:nvSpPr>
            <p:cNvPr id="5" name="文本框 4"/>
            <p:cNvSpPr txBox="1"/>
            <p:nvPr/>
          </p:nvSpPr>
          <p:spPr>
            <a:xfrm>
              <a:off x="8042910" y="526415"/>
              <a:ext cx="855979" cy="957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37" dirty="0">
                  <a:latin typeface="微软雅黑" panose="020B0503020204020204" charset="-122"/>
                  <a:ea typeface="微软雅黑" panose="020B0503020204020204" charset="-122"/>
                </a:rPr>
                <a:t>Basal</a:t>
              </a:r>
            </a:p>
          </p:txBody>
        </p:sp>
        <p:sp>
          <p:nvSpPr>
            <p:cNvPr id="6" name="文本框 5"/>
            <p:cNvSpPr txBox="1"/>
            <p:nvPr>
              <p:custDataLst>
                <p:tags r:id="rId11"/>
              </p:custDataLst>
            </p:nvPr>
          </p:nvSpPr>
          <p:spPr>
            <a:xfrm>
              <a:off x="9864091" y="526415"/>
              <a:ext cx="855979" cy="957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37" dirty="0">
                  <a:latin typeface="微软雅黑" panose="020B0503020204020204" charset="-122"/>
                  <a:ea typeface="微软雅黑" panose="020B0503020204020204" charset="-122"/>
                </a:rPr>
                <a:t>LumA</a:t>
              </a:r>
            </a:p>
          </p:txBody>
        </p:sp>
        <p:sp>
          <p:nvSpPr>
            <p:cNvPr id="7" name="文本框 6"/>
            <p:cNvSpPr txBox="1"/>
            <p:nvPr>
              <p:custDataLst>
                <p:tags r:id="rId12"/>
              </p:custDataLst>
            </p:nvPr>
          </p:nvSpPr>
          <p:spPr>
            <a:xfrm>
              <a:off x="11685268" y="526415"/>
              <a:ext cx="855979" cy="957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37" dirty="0">
                  <a:latin typeface="微软雅黑" panose="020B0503020204020204" charset="-122"/>
                  <a:ea typeface="微软雅黑" panose="020B0503020204020204" charset="-122"/>
                </a:rPr>
                <a:t>LumB</a:t>
              </a:r>
            </a:p>
          </p:txBody>
        </p:sp>
        <p:sp>
          <p:nvSpPr>
            <p:cNvPr id="8" name="文本框 7"/>
            <p:cNvSpPr txBox="1"/>
            <p:nvPr>
              <p:custDataLst>
                <p:tags r:id="rId13"/>
              </p:custDataLst>
            </p:nvPr>
          </p:nvSpPr>
          <p:spPr>
            <a:xfrm>
              <a:off x="12541251" y="526415"/>
              <a:ext cx="855979" cy="957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37" dirty="0">
                  <a:latin typeface="微软雅黑" panose="020B0503020204020204" charset="-122"/>
                  <a:ea typeface="微软雅黑" panose="020B0503020204020204" charset="-122"/>
                </a:rPr>
                <a:t>Her2</a:t>
              </a:r>
            </a:p>
          </p:txBody>
        </p:sp>
      </p:grp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7E02D69-29C7-2A43-CFAE-F18EE904A6D8}"/>
              </a:ext>
            </a:extLst>
          </p:cNvPr>
          <p:cNvSpPr/>
          <p:nvPr/>
        </p:nvSpPr>
        <p:spPr>
          <a:xfrm>
            <a:off x="25270579" y="8267033"/>
            <a:ext cx="1641707" cy="55232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7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0554587-6582-91EA-3D60-47A62E4D7D1C}"/>
              </a:ext>
            </a:extLst>
          </p:cNvPr>
          <p:cNvGrpSpPr/>
          <p:nvPr/>
        </p:nvGrpSpPr>
        <p:grpSpPr>
          <a:xfrm>
            <a:off x="17927414" y="688401"/>
            <a:ext cx="7598059" cy="486442"/>
            <a:chOff x="8042910" y="525648"/>
            <a:chExt cx="5386776" cy="101170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62C1F38-7B2B-98E5-AE73-E9213EB613DA}"/>
                </a:ext>
              </a:extLst>
            </p:cNvPr>
            <p:cNvSpPr txBox="1"/>
            <p:nvPr/>
          </p:nvSpPr>
          <p:spPr>
            <a:xfrm>
              <a:off x="8042910" y="526414"/>
              <a:ext cx="855979" cy="100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37" dirty="0">
                  <a:latin typeface="微软雅黑" panose="020B0503020204020204" charset="-122"/>
                  <a:ea typeface="微软雅黑" panose="020B0503020204020204" charset="-122"/>
                </a:rPr>
                <a:t>Basal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F61CE1E-517C-9CFF-C975-D3E72C54BB9C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9864091" y="526414"/>
              <a:ext cx="855979" cy="100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37" dirty="0">
                  <a:latin typeface="微软雅黑" panose="020B0503020204020204" charset="-122"/>
                  <a:ea typeface="微软雅黑" panose="020B0503020204020204" charset="-122"/>
                </a:rPr>
                <a:t>LumA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6A9A6A3-8279-B721-2FE7-B75440C33176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1685268" y="526414"/>
              <a:ext cx="855979" cy="100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37" dirty="0">
                  <a:latin typeface="微软雅黑" panose="020B0503020204020204" charset="-122"/>
                  <a:ea typeface="微软雅黑" panose="020B0503020204020204" charset="-122"/>
                </a:rPr>
                <a:t>LumB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B3C16D7-D7E3-275E-15E6-9CDE0440BA0A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2573707" y="525648"/>
              <a:ext cx="855979" cy="100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37" dirty="0">
                  <a:latin typeface="微软雅黑" panose="020B0503020204020204" charset="-122"/>
                  <a:ea typeface="微软雅黑" panose="020B0503020204020204" charset="-122"/>
                </a:rPr>
                <a:t>Her2</a:t>
              </a:r>
            </a:p>
          </p:txBody>
        </p:sp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AE00256-98DD-472E-8EBA-52F8418BB391}"/>
              </a:ext>
            </a:extLst>
          </p:cNvPr>
          <p:cNvSpPr/>
          <p:nvPr/>
        </p:nvSpPr>
        <p:spPr>
          <a:xfrm>
            <a:off x="25169779" y="833864"/>
            <a:ext cx="1641708" cy="777542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7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CD4B1F1-3DAB-C993-9AF4-A7EBAB58B33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25797" y="8330912"/>
            <a:ext cx="4416879" cy="61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385" dirty="0">
                <a:latin typeface="Cambria" panose="02040503050406030204" pitchFamily="18" charset="0"/>
                <a:ea typeface="Cambria" panose="02040503050406030204" pitchFamily="18" charset="0"/>
              </a:rPr>
              <a:t>(a) Gene Expression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E935E6E-A27F-6A05-5BDD-6FF843142B4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9922746" y="8365040"/>
            <a:ext cx="3376698" cy="61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385" dirty="0">
                <a:latin typeface="Cambria" panose="02040503050406030204" pitchFamily="18" charset="0"/>
                <a:ea typeface="Cambria" panose="02040503050406030204" pitchFamily="18" charset="0"/>
              </a:rPr>
              <a:t>(c) microRNA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148A645-5465-5027-C857-2BA19A09D8BA}"/>
              </a:ext>
            </a:extLst>
          </p:cNvPr>
          <p:cNvGrpSpPr/>
          <p:nvPr/>
        </p:nvGrpSpPr>
        <p:grpSpPr>
          <a:xfrm>
            <a:off x="25139069" y="1307613"/>
            <a:ext cx="1902609" cy="7357085"/>
            <a:chOff x="25139069" y="1105738"/>
            <a:chExt cx="1902609" cy="735708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C7FF72C-F481-33D7-8AA1-13A03D818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10800000">
              <a:off x="25139069" y="1105738"/>
              <a:ext cx="718871" cy="7357085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9C9A580-A548-485F-36C6-2A10795EDCAA}"/>
                </a:ext>
              </a:extLst>
            </p:cNvPr>
            <p:cNvSpPr txBox="1"/>
            <p:nvPr/>
          </p:nvSpPr>
          <p:spPr>
            <a:xfrm>
              <a:off x="25834316" y="1334861"/>
              <a:ext cx="1207361" cy="48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37" dirty="0">
                  <a:latin typeface="微软雅黑" panose="020B0503020204020204" charset="-122"/>
                  <a:ea typeface="微软雅黑" panose="020B0503020204020204" charset="-122"/>
                </a:rPr>
                <a:t>High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3E51CE7-D73A-C279-D634-47B5FA207E58}"/>
                </a:ext>
              </a:extLst>
            </p:cNvPr>
            <p:cNvSpPr txBox="1"/>
            <p:nvPr/>
          </p:nvSpPr>
          <p:spPr>
            <a:xfrm>
              <a:off x="25834317" y="7717577"/>
              <a:ext cx="1207361" cy="48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37" dirty="0">
                  <a:latin typeface="微软雅黑" panose="020B0503020204020204" charset="-122"/>
                  <a:ea typeface="微软雅黑" panose="020B0503020204020204" charset="-122"/>
                </a:rPr>
                <a:t>Low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E897C1A-3E38-934D-DFC1-3E8C559F6BCB}"/>
              </a:ext>
            </a:extLst>
          </p:cNvPr>
          <p:cNvGrpSpPr/>
          <p:nvPr/>
        </p:nvGrpSpPr>
        <p:grpSpPr>
          <a:xfrm>
            <a:off x="9607551" y="618982"/>
            <a:ext cx="7706333" cy="489185"/>
            <a:chOff x="8042910" y="525116"/>
            <a:chExt cx="5463539" cy="9893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1CBB021-3F1B-EF16-E4B3-218E6ADBC0B7}"/>
                </a:ext>
              </a:extLst>
            </p:cNvPr>
            <p:cNvSpPr txBox="1"/>
            <p:nvPr/>
          </p:nvSpPr>
          <p:spPr>
            <a:xfrm>
              <a:off x="8042910" y="526415"/>
              <a:ext cx="855979" cy="97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37" dirty="0">
                  <a:latin typeface="微软雅黑" panose="020B0503020204020204" charset="-122"/>
                  <a:ea typeface="微软雅黑" panose="020B0503020204020204" charset="-122"/>
                </a:rPr>
                <a:t>Basal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7909E7D-EFD3-3FBD-DAE6-98BFD74E4F39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9864091" y="526415"/>
              <a:ext cx="855979" cy="97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37" dirty="0">
                  <a:latin typeface="微软雅黑" panose="020B0503020204020204" charset="-122"/>
                  <a:ea typeface="微软雅黑" panose="020B0503020204020204" charset="-122"/>
                </a:rPr>
                <a:t>LumA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3C4D191-292F-AE3E-AD5A-8C946FC6F64A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11685268" y="526415"/>
              <a:ext cx="855979" cy="97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37" dirty="0">
                  <a:latin typeface="微软雅黑" panose="020B0503020204020204" charset="-122"/>
                  <a:ea typeface="微软雅黑" panose="020B0503020204020204" charset="-122"/>
                </a:rPr>
                <a:t>LumB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C9FD988-AD44-30D2-738C-6A7FE85B0EB5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2650470" y="525116"/>
              <a:ext cx="855979" cy="97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37" dirty="0">
                  <a:latin typeface="微软雅黑" panose="020B0503020204020204" charset="-122"/>
                  <a:ea typeface="微软雅黑" panose="020B0503020204020204" charset="-122"/>
                </a:rPr>
                <a:t>Her2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4CB7E248-7C19-6E1E-735F-39950C09BD8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786315" y="8361755"/>
            <a:ext cx="4837197" cy="61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385" dirty="0">
                <a:latin typeface="Cambria" panose="02040503050406030204" pitchFamily="18" charset="0"/>
                <a:ea typeface="Cambria" panose="02040503050406030204" pitchFamily="18" charset="0"/>
              </a:rPr>
              <a:t>(b) DNA Methylation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表, 散点图&#10;&#10;描述已自动生成">
            <a:extLst>
              <a:ext uri="{FF2B5EF4-FFF2-40B4-BE49-F238E27FC236}">
                <a16:creationId xmlns:a16="http://schemas.microsoft.com/office/drawing/2014/main" id="{840E8031-BA7A-29F7-3DD8-D69F74145F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41" y="6676575"/>
            <a:ext cx="2927449" cy="2195583"/>
          </a:xfrm>
          <a:prstGeom prst="rect">
            <a:avLst/>
          </a:prstGeom>
        </p:spPr>
      </p:pic>
      <p:pic>
        <p:nvPicPr>
          <p:cNvPr id="20" name="图片 19" descr="图表, 散点图&#10;&#10;描述已自动生成">
            <a:extLst>
              <a:ext uri="{FF2B5EF4-FFF2-40B4-BE49-F238E27FC236}">
                <a16:creationId xmlns:a16="http://schemas.microsoft.com/office/drawing/2014/main" id="{A69B2A45-4305-13C8-ABD4-FC1F189775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176" y="6673437"/>
            <a:ext cx="2936894" cy="2202670"/>
          </a:xfrm>
          <a:prstGeom prst="rect">
            <a:avLst/>
          </a:prstGeom>
        </p:spPr>
      </p:pic>
      <p:pic>
        <p:nvPicPr>
          <p:cNvPr id="10" name="图片 9" descr="图表, 散点图&#10;&#10;描述已自动生成">
            <a:extLst>
              <a:ext uri="{FF2B5EF4-FFF2-40B4-BE49-F238E27FC236}">
                <a16:creationId xmlns:a16="http://schemas.microsoft.com/office/drawing/2014/main" id="{6E02BB3E-9750-D90D-4E0C-01246C2637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37" y="4476996"/>
            <a:ext cx="2932750" cy="2199562"/>
          </a:xfrm>
          <a:prstGeom prst="rect">
            <a:avLst/>
          </a:prstGeom>
        </p:spPr>
      </p:pic>
      <p:pic>
        <p:nvPicPr>
          <p:cNvPr id="16" name="图片 15" descr="图表, 散点图&#10;&#10;描述已自动生成">
            <a:extLst>
              <a:ext uri="{FF2B5EF4-FFF2-40B4-BE49-F238E27FC236}">
                <a16:creationId xmlns:a16="http://schemas.microsoft.com/office/drawing/2014/main" id="{1EDA5FD5-2220-338C-D921-C3AE6CBB5B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67" y="4468658"/>
            <a:ext cx="2932749" cy="2199562"/>
          </a:xfrm>
          <a:prstGeom prst="rect">
            <a:avLst/>
          </a:prstGeom>
        </p:spPr>
      </p:pic>
      <p:pic>
        <p:nvPicPr>
          <p:cNvPr id="8" name="图片 7" descr="图表, 散点图&#10;&#10;描述已自动生成">
            <a:extLst>
              <a:ext uri="{FF2B5EF4-FFF2-40B4-BE49-F238E27FC236}">
                <a16:creationId xmlns:a16="http://schemas.microsoft.com/office/drawing/2014/main" id="{9322570B-A5F3-EE8F-1835-13D6D399605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45" y="2277447"/>
            <a:ext cx="2932750" cy="2199562"/>
          </a:xfrm>
          <a:prstGeom prst="rect">
            <a:avLst/>
          </a:prstGeom>
        </p:spPr>
      </p:pic>
      <p:pic>
        <p:nvPicPr>
          <p:cNvPr id="11" name="图片 10" descr="图表, 散点图&#10;&#10;描述已自动生成">
            <a:extLst>
              <a:ext uri="{FF2B5EF4-FFF2-40B4-BE49-F238E27FC236}">
                <a16:creationId xmlns:a16="http://schemas.microsoft.com/office/drawing/2014/main" id="{CB4AFB0F-456C-CD88-332F-13CDFA8FF44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356" y="2267284"/>
            <a:ext cx="2932751" cy="2199563"/>
          </a:xfrm>
          <a:prstGeom prst="rect">
            <a:avLst/>
          </a:prstGeom>
        </p:spPr>
      </p:pic>
      <p:pic>
        <p:nvPicPr>
          <p:cNvPr id="6" name="图片 5" descr="图表, 散点图&#10;&#10;描述已自动生成">
            <a:extLst>
              <a:ext uri="{FF2B5EF4-FFF2-40B4-BE49-F238E27FC236}">
                <a16:creationId xmlns:a16="http://schemas.microsoft.com/office/drawing/2014/main" id="{E1804A2C-1B73-3DC8-251B-27B2ABE8075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40" y="73879"/>
            <a:ext cx="2938058" cy="2203542"/>
          </a:xfrm>
          <a:prstGeom prst="rect">
            <a:avLst/>
          </a:prstGeom>
        </p:spPr>
      </p:pic>
      <p:pic>
        <p:nvPicPr>
          <p:cNvPr id="4" name="图片 3" descr="图表, 散点图&#10;&#10;描述已自动生成">
            <a:extLst>
              <a:ext uri="{FF2B5EF4-FFF2-40B4-BE49-F238E27FC236}">
                <a16:creationId xmlns:a16="http://schemas.microsoft.com/office/drawing/2014/main" id="{5A0F8C24-3B89-7488-5152-474EDA51B02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593" y="0"/>
            <a:ext cx="3032956" cy="227471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0BF6464-BC27-7C00-AE0C-771E4DE5D6A3}"/>
              </a:ext>
            </a:extLst>
          </p:cNvPr>
          <p:cNvSpPr txBox="1"/>
          <p:nvPr/>
        </p:nvSpPr>
        <p:spPr>
          <a:xfrm>
            <a:off x="5628045" y="797438"/>
            <a:ext cx="1207360" cy="482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37" dirty="0">
                <a:latin typeface="微软雅黑" panose="020B0503020204020204" charset="-122"/>
                <a:ea typeface="微软雅黑" panose="020B0503020204020204" charset="-122"/>
              </a:rPr>
              <a:t>Exp.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F1AF47-6C5F-E767-E1B1-B2B509494F5F}"/>
              </a:ext>
            </a:extLst>
          </p:cNvPr>
          <p:cNvSpPr txBox="1"/>
          <p:nvPr/>
        </p:nvSpPr>
        <p:spPr>
          <a:xfrm>
            <a:off x="5628045" y="3118730"/>
            <a:ext cx="1207360" cy="482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37" dirty="0">
                <a:latin typeface="微软雅黑" panose="020B0503020204020204" charset="-122"/>
                <a:ea typeface="微软雅黑" panose="020B0503020204020204" charset="-122"/>
              </a:rPr>
              <a:t>Meth.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29A317C-72E4-E85D-51FB-972350F053B6}"/>
              </a:ext>
            </a:extLst>
          </p:cNvPr>
          <p:cNvSpPr txBox="1"/>
          <p:nvPr/>
        </p:nvSpPr>
        <p:spPr>
          <a:xfrm>
            <a:off x="5467892" y="5322278"/>
            <a:ext cx="1367529" cy="482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37" dirty="0">
                <a:latin typeface="微软雅黑" panose="020B0503020204020204" charset="-122"/>
                <a:ea typeface="微软雅黑" panose="020B0503020204020204" charset="-122"/>
              </a:rPr>
              <a:t>miRNA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AECA3A1-0F20-E341-F252-C6358E3A7A01}"/>
              </a:ext>
            </a:extLst>
          </p:cNvPr>
          <p:cNvSpPr txBox="1"/>
          <p:nvPr/>
        </p:nvSpPr>
        <p:spPr>
          <a:xfrm>
            <a:off x="5360728" y="7501349"/>
            <a:ext cx="1581821" cy="482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37" dirty="0">
                <a:latin typeface="微软雅黑" panose="020B0503020204020204" charset="-122"/>
                <a:ea typeface="微软雅黑" panose="020B0503020204020204" charset="-122"/>
              </a:rPr>
              <a:t>Merged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D273031-C95F-9451-1219-B52E3D67BD5C}"/>
              </a:ext>
            </a:extLst>
          </p:cNvPr>
          <p:cNvSpPr txBox="1"/>
          <p:nvPr/>
        </p:nvSpPr>
        <p:spPr>
          <a:xfrm>
            <a:off x="7601034" y="8888055"/>
            <a:ext cx="1581818" cy="482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37" dirty="0">
                <a:latin typeface="微软雅黑" panose="020B0503020204020204" charset="-122"/>
                <a:ea typeface="微软雅黑" panose="020B0503020204020204" charset="-122"/>
              </a:rPr>
              <a:t>Original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C579C83-4049-0B9B-DD0D-C6CB70D663D0}"/>
              </a:ext>
            </a:extLst>
          </p:cNvPr>
          <p:cNvSpPr txBox="1"/>
          <p:nvPr/>
        </p:nvSpPr>
        <p:spPr>
          <a:xfrm>
            <a:off x="10237069" y="8888058"/>
            <a:ext cx="1850267" cy="482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37" dirty="0">
                <a:latin typeface="微软雅黑" panose="020B0503020204020204" charset="-122"/>
                <a:ea typeface="微软雅黑" panose="020B0503020204020204" charset="-122"/>
              </a:rPr>
              <a:t>SNGCCA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928DE57-609D-09BC-C207-DD33FEAF771C}"/>
              </a:ext>
            </a:extLst>
          </p:cNvPr>
          <p:cNvGrpSpPr/>
          <p:nvPr/>
        </p:nvGrpSpPr>
        <p:grpSpPr>
          <a:xfrm>
            <a:off x="12231251" y="73438"/>
            <a:ext cx="2951832" cy="9297378"/>
            <a:chOff x="12231251" y="73438"/>
            <a:chExt cx="2951832" cy="9297378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66366FC-2C1F-69BD-AAF5-81C2879A7131}"/>
                </a:ext>
              </a:extLst>
            </p:cNvPr>
            <p:cNvSpPr txBox="1"/>
            <p:nvPr/>
          </p:nvSpPr>
          <p:spPr>
            <a:xfrm>
              <a:off x="12788203" y="8888055"/>
              <a:ext cx="1850267" cy="48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537" dirty="0">
                  <a:latin typeface="微软雅黑" panose="020B0503020204020204" charset="-122"/>
                  <a:ea typeface="微软雅黑" panose="020B0503020204020204" charset="-122"/>
                </a:rPr>
                <a:t>DGCCA</a:t>
              </a:r>
            </a:p>
          </p:txBody>
        </p:sp>
        <p:pic>
          <p:nvPicPr>
            <p:cNvPr id="13" name="图片 12" descr="图表, 散点图&#10;&#10;描述已自动生成">
              <a:extLst>
                <a:ext uri="{FF2B5EF4-FFF2-40B4-BE49-F238E27FC236}">
                  <a16:creationId xmlns:a16="http://schemas.microsoft.com/office/drawing/2014/main" id="{6543FB8B-D27D-C59F-F1F6-DD4A5272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5124" y="73438"/>
              <a:ext cx="2935039" cy="2201279"/>
            </a:xfrm>
            <a:prstGeom prst="rect">
              <a:avLst/>
            </a:prstGeom>
          </p:spPr>
        </p:pic>
        <p:pic>
          <p:nvPicPr>
            <p:cNvPr id="17" name="图片 16" descr="图表, 散点图&#10;&#10;描述已自动生成">
              <a:extLst>
                <a:ext uri="{FF2B5EF4-FFF2-40B4-BE49-F238E27FC236}">
                  <a16:creationId xmlns:a16="http://schemas.microsoft.com/office/drawing/2014/main" id="{1B0C2BDB-2BC9-0797-92B2-11B9972DD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8467" y="2272926"/>
              <a:ext cx="2934616" cy="2200962"/>
            </a:xfrm>
            <a:prstGeom prst="rect">
              <a:avLst/>
            </a:prstGeom>
          </p:spPr>
        </p:pic>
        <p:pic>
          <p:nvPicPr>
            <p:cNvPr id="28" name="图片 27" descr="图表, 散点图&#10;&#10;描述已自动生成">
              <a:extLst>
                <a:ext uri="{FF2B5EF4-FFF2-40B4-BE49-F238E27FC236}">
                  <a16:creationId xmlns:a16="http://schemas.microsoft.com/office/drawing/2014/main" id="{419220C2-BB0C-9C24-A1F2-A970626B6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1251" y="4474667"/>
              <a:ext cx="2926229" cy="2194672"/>
            </a:xfrm>
            <a:prstGeom prst="rect">
              <a:avLst/>
            </a:prstGeom>
          </p:spPr>
        </p:pic>
        <p:pic>
          <p:nvPicPr>
            <p:cNvPr id="32" name="图片 31" descr="图表, 散点图&#10;&#10;描述已自动生成">
              <a:extLst>
                <a:ext uri="{FF2B5EF4-FFF2-40B4-BE49-F238E27FC236}">
                  <a16:creationId xmlns:a16="http://schemas.microsoft.com/office/drawing/2014/main" id="{A90CF204-C7C8-40FB-3C6E-09F877D3D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58869" y="6669339"/>
              <a:ext cx="2916228" cy="2187171"/>
            </a:xfrm>
            <a:prstGeom prst="rect">
              <a:avLst/>
            </a:prstGeom>
          </p:spPr>
        </p:pic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645AD07-0906-3983-4C9D-60457636978E}"/>
              </a:ext>
            </a:extLst>
          </p:cNvPr>
          <p:cNvGrpSpPr/>
          <p:nvPr/>
        </p:nvGrpSpPr>
        <p:grpSpPr>
          <a:xfrm>
            <a:off x="14819749" y="68792"/>
            <a:ext cx="2942302" cy="9302024"/>
            <a:chOff x="14868582" y="73439"/>
            <a:chExt cx="2942302" cy="9302024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60EC4D6B-B6DE-2EDE-5E23-819C1C569C76}"/>
                </a:ext>
              </a:extLst>
            </p:cNvPr>
            <p:cNvSpPr txBox="1"/>
            <p:nvPr/>
          </p:nvSpPr>
          <p:spPr>
            <a:xfrm>
              <a:off x="15345352" y="8892702"/>
              <a:ext cx="1850267" cy="48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537" dirty="0">
                  <a:latin typeface="微软雅黑" panose="020B0503020204020204" charset="-122"/>
                  <a:ea typeface="微软雅黑" panose="020B0503020204020204" charset="-122"/>
                </a:rPr>
                <a:t>SGCCA</a:t>
              </a:r>
            </a:p>
          </p:txBody>
        </p:sp>
        <p:pic>
          <p:nvPicPr>
            <p:cNvPr id="37" name="图片 36" descr="图表, 散点图&#10;&#10;描述已自动生成">
              <a:extLst>
                <a:ext uri="{FF2B5EF4-FFF2-40B4-BE49-F238E27FC236}">
                  <a16:creationId xmlns:a16="http://schemas.microsoft.com/office/drawing/2014/main" id="{CE93D0E5-F4BB-CACD-DA73-02868A288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1406" y="73439"/>
              <a:ext cx="2932749" cy="2199562"/>
            </a:xfrm>
            <a:prstGeom prst="rect">
              <a:avLst/>
            </a:prstGeom>
          </p:spPr>
        </p:pic>
        <p:pic>
          <p:nvPicPr>
            <p:cNvPr id="39" name="图片 38" descr="图表, 散点图&#10;&#10;描述已自动生成">
              <a:extLst>
                <a:ext uri="{FF2B5EF4-FFF2-40B4-BE49-F238E27FC236}">
                  <a16:creationId xmlns:a16="http://schemas.microsoft.com/office/drawing/2014/main" id="{68E740E0-354B-30C1-49F4-8DA30C442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8135" y="2276668"/>
              <a:ext cx="2932749" cy="2199562"/>
            </a:xfrm>
            <a:prstGeom prst="rect">
              <a:avLst/>
            </a:prstGeom>
          </p:spPr>
        </p:pic>
        <p:pic>
          <p:nvPicPr>
            <p:cNvPr id="47" name="图片 46" descr="图表, 散点图&#10;&#10;描述已自动生成">
              <a:extLst>
                <a:ext uri="{FF2B5EF4-FFF2-40B4-BE49-F238E27FC236}">
                  <a16:creationId xmlns:a16="http://schemas.microsoft.com/office/drawing/2014/main" id="{8906BA25-7702-220D-C427-91DBCEC90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8582" y="4479047"/>
              <a:ext cx="2922705" cy="2192029"/>
            </a:xfrm>
            <a:prstGeom prst="rect">
              <a:avLst/>
            </a:prstGeom>
          </p:spPr>
        </p:pic>
        <p:pic>
          <p:nvPicPr>
            <p:cNvPr id="50" name="图片 49" descr="图表, 散点图&#10;&#10;描述已自动生成">
              <a:extLst>
                <a:ext uri="{FF2B5EF4-FFF2-40B4-BE49-F238E27FC236}">
                  <a16:creationId xmlns:a16="http://schemas.microsoft.com/office/drawing/2014/main" id="{2E1CB3E5-C1AB-948C-7FA2-442726C3F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8582" y="6670902"/>
              <a:ext cx="2918305" cy="2188729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7C5B416-9EEF-A414-2445-C4A8D30ED32D}"/>
              </a:ext>
            </a:extLst>
          </p:cNvPr>
          <p:cNvGrpSpPr/>
          <p:nvPr/>
        </p:nvGrpSpPr>
        <p:grpSpPr>
          <a:xfrm>
            <a:off x="17383416" y="59893"/>
            <a:ext cx="2940804" cy="9312922"/>
            <a:chOff x="20000195" y="63484"/>
            <a:chExt cx="2940804" cy="931292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BAD02F7-A864-6971-D243-6D1F2C8E2CB6}"/>
                </a:ext>
              </a:extLst>
            </p:cNvPr>
            <p:cNvSpPr txBox="1"/>
            <p:nvPr/>
          </p:nvSpPr>
          <p:spPr>
            <a:xfrm>
              <a:off x="20432673" y="8893645"/>
              <a:ext cx="1850267" cy="48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537" dirty="0">
                  <a:latin typeface="微软雅黑" panose="020B0503020204020204" charset="-122"/>
                  <a:ea typeface="微软雅黑" panose="020B0503020204020204" charset="-122"/>
                </a:rPr>
                <a:t>RGCCA</a:t>
              </a:r>
            </a:p>
          </p:txBody>
        </p:sp>
        <p:pic>
          <p:nvPicPr>
            <p:cNvPr id="27" name="图片 26" descr="图表, 散点图&#10;&#10;描述已自动生成">
              <a:extLst>
                <a:ext uri="{FF2B5EF4-FFF2-40B4-BE49-F238E27FC236}">
                  <a16:creationId xmlns:a16="http://schemas.microsoft.com/office/drawing/2014/main" id="{FCA113B3-EDD1-F1FF-02FC-36EE86E8A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5075" y="63484"/>
              <a:ext cx="2932749" cy="2199562"/>
            </a:xfrm>
            <a:prstGeom prst="rect">
              <a:avLst/>
            </a:prstGeom>
          </p:spPr>
        </p:pic>
        <p:pic>
          <p:nvPicPr>
            <p:cNvPr id="29" name="图片 28" descr="图表, 散点图&#10;&#10;描述已自动生成">
              <a:extLst>
                <a:ext uri="{FF2B5EF4-FFF2-40B4-BE49-F238E27FC236}">
                  <a16:creationId xmlns:a16="http://schemas.microsoft.com/office/drawing/2014/main" id="{A3C96CC3-F44A-EA7B-97B3-DC9C082D7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5078" y="2291625"/>
              <a:ext cx="2926229" cy="2194672"/>
            </a:xfrm>
            <a:prstGeom prst="rect">
              <a:avLst/>
            </a:prstGeom>
          </p:spPr>
        </p:pic>
        <p:pic>
          <p:nvPicPr>
            <p:cNvPr id="30" name="图片 29" descr="图表, 散点图&#10;&#10;描述已自动生成">
              <a:extLst>
                <a:ext uri="{FF2B5EF4-FFF2-40B4-BE49-F238E27FC236}">
                  <a16:creationId xmlns:a16="http://schemas.microsoft.com/office/drawing/2014/main" id="{1AAFD485-7BF4-7167-5071-A57D0994C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0584" y="4471583"/>
              <a:ext cx="2930415" cy="2197811"/>
            </a:xfrm>
            <a:prstGeom prst="rect">
              <a:avLst/>
            </a:prstGeom>
          </p:spPr>
        </p:pic>
        <p:pic>
          <p:nvPicPr>
            <p:cNvPr id="31" name="图片 30" descr="图表, 散点图&#10;&#10;描述已自动生成">
              <a:extLst>
                <a:ext uri="{FF2B5EF4-FFF2-40B4-BE49-F238E27FC236}">
                  <a16:creationId xmlns:a16="http://schemas.microsoft.com/office/drawing/2014/main" id="{D43D64E0-04F0-E1CC-B468-401306785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0195" y="6662586"/>
              <a:ext cx="2926228" cy="2194671"/>
            </a:xfrm>
            <a:prstGeom prst="rect">
              <a:avLst/>
            </a:prstGeom>
          </p:spPr>
        </p:pic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629E986-8111-44C0-981E-913BD21D82D9}"/>
              </a:ext>
            </a:extLst>
          </p:cNvPr>
          <p:cNvGrpSpPr/>
          <p:nvPr/>
        </p:nvGrpSpPr>
        <p:grpSpPr>
          <a:xfrm>
            <a:off x="19866734" y="68792"/>
            <a:ext cx="2932749" cy="9299368"/>
            <a:chOff x="17432836" y="77248"/>
            <a:chExt cx="2932749" cy="9299368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B45670B-3C77-DD4F-626E-4C9024E6C683}"/>
                </a:ext>
              </a:extLst>
            </p:cNvPr>
            <p:cNvSpPr txBox="1"/>
            <p:nvPr/>
          </p:nvSpPr>
          <p:spPr>
            <a:xfrm>
              <a:off x="17910709" y="8893855"/>
              <a:ext cx="1850267" cy="48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537" dirty="0">
                  <a:latin typeface="微软雅黑" panose="020B0503020204020204" charset="-122"/>
                  <a:ea typeface="微软雅黑" panose="020B0503020204020204" charset="-122"/>
                </a:rPr>
                <a:t>KSSHIBA</a:t>
              </a:r>
            </a:p>
          </p:txBody>
        </p:sp>
        <p:pic>
          <p:nvPicPr>
            <p:cNvPr id="52" name="图片 51" descr="图表, 散点图&#10;&#10;描述已自动生成">
              <a:extLst>
                <a:ext uri="{FF2B5EF4-FFF2-40B4-BE49-F238E27FC236}">
                  <a16:creationId xmlns:a16="http://schemas.microsoft.com/office/drawing/2014/main" id="{598FB307-84D6-E3A6-37C3-AB5ECD5FB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2836" y="77248"/>
              <a:ext cx="2932749" cy="2199562"/>
            </a:xfrm>
            <a:prstGeom prst="rect">
              <a:avLst/>
            </a:prstGeom>
          </p:spPr>
        </p:pic>
        <p:pic>
          <p:nvPicPr>
            <p:cNvPr id="64" name="图片 63" descr="图表, 散点图&#10;&#10;描述已自动生成">
              <a:extLst>
                <a:ext uri="{FF2B5EF4-FFF2-40B4-BE49-F238E27FC236}">
                  <a16:creationId xmlns:a16="http://schemas.microsoft.com/office/drawing/2014/main" id="{27ABFD24-2817-6C2C-5CFA-7C66D71A7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8144" y="2287956"/>
              <a:ext cx="2926229" cy="2194672"/>
            </a:xfrm>
            <a:prstGeom prst="rect">
              <a:avLst/>
            </a:prstGeom>
          </p:spPr>
        </p:pic>
        <p:pic>
          <p:nvPicPr>
            <p:cNvPr id="66" name="图片 65" descr="图表, 散点图&#10;&#10;描述已自动生成">
              <a:extLst>
                <a:ext uri="{FF2B5EF4-FFF2-40B4-BE49-F238E27FC236}">
                  <a16:creationId xmlns:a16="http://schemas.microsoft.com/office/drawing/2014/main" id="{AD5D756A-7F40-ED56-C7A9-107AC56D1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8144" y="4472520"/>
              <a:ext cx="2926229" cy="2194672"/>
            </a:xfrm>
            <a:prstGeom prst="rect">
              <a:avLst/>
            </a:prstGeom>
          </p:spPr>
        </p:pic>
        <p:pic>
          <p:nvPicPr>
            <p:cNvPr id="68" name="图片 67" descr="图表, 散点图&#10;&#10;描述已自动生成">
              <a:extLst>
                <a:ext uri="{FF2B5EF4-FFF2-40B4-BE49-F238E27FC236}">
                  <a16:creationId xmlns:a16="http://schemas.microsoft.com/office/drawing/2014/main" id="{8780892D-261B-74B6-8F41-EF50FF45F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2837" y="6667061"/>
              <a:ext cx="2922706" cy="219203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2C87D8D-1056-A82D-1C71-0204D5D20F67}"/>
              </a:ext>
            </a:extLst>
          </p:cNvPr>
          <p:cNvGrpSpPr/>
          <p:nvPr/>
        </p:nvGrpSpPr>
        <p:grpSpPr>
          <a:xfrm>
            <a:off x="22503729" y="0"/>
            <a:ext cx="1681414" cy="9016404"/>
            <a:chOff x="20156664" y="85820"/>
            <a:chExt cx="1681414" cy="9016404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F2098CF3-B1F8-24A0-490B-F3B65AE38B05}"/>
                </a:ext>
              </a:extLst>
            </p:cNvPr>
            <p:cNvSpPr/>
            <p:nvPr/>
          </p:nvSpPr>
          <p:spPr>
            <a:xfrm>
              <a:off x="20156664" y="85820"/>
              <a:ext cx="1641707" cy="9016404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37"/>
            </a:p>
          </p:txBody>
        </p:sp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134A770E-60F1-72D0-4BB0-F8CE7A1FE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20385250" y="2706694"/>
              <a:ext cx="1452828" cy="2739612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27593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图表&#10;&#10;中度可信度描述已自动生成">
            <a:extLst>
              <a:ext uri="{FF2B5EF4-FFF2-40B4-BE49-F238E27FC236}">
                <a16:creationId xmlns:a16="http://schemas.microsoft.com/office/drawing/2014/main" id="{4849A478-2340-6109-69BF-EC6057472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088" y="3"/>
            <a:ext cx="11338958" cy="6999355"/>
          </a:xfrm>
          <a:prstGeom prst="rect">
            <a:avLst/>
          </a:prstGeom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7D0884CB-B0E7-0CCA-7DF0-BBD4102F7D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9378" y="165764"/>
            <a:ext cx="3007159" cy="601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7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E465DF0A-DFC5-F120-CE69-9C2C85591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088" y="3"/>
            <a:ext cx="11346668" cy="7004115"/>
          </a:xfrm>
          <a:prstGeom prst="rect">
            <a:avLst/>
          </a:prstGeom>
        </p:spPr>
      </p:pic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752EC122-6865-8FBE-207B-74086373C0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807" y="182883"/>
            <a:ext cx="3050770" cy="610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3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&#10;&#10;描述已自动生成">
            <a:extLst>
              <a:ext uri="{FF2B5EF4-FFF2-40B4-BE49-F238E27FC236}">
                <a16:creationId xmlns:a16="http://schemas.microsoft.com/office/drawing/2014/main" id="{D4443727-4492-FA39-107F-B02814793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088" y="-1"/>
            <a:ext cx="11377212" cy="7022969"/>
          </a:xfrm>
          <a:prstGeom prst="rect">
            <a:avLst/>
          </a:prstGeom>
        </p:spPr>
      </p:pic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9DD7DFCF-6D20-49AE-C3D9-ABA9D3DF3C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2627" y="103856"/>
            <a:ext cx="3057033" cy="611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127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I5ZDE5NjBiY2U5MWMyNjhmOTUxMDg4YzczNDliYT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532</TotalTime>
  <Words>40</Words>
  <Application>Microsoft Office PowerPoint</Application>
  <PresentationFormat>自定义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微软雅黑</vt:lpstr>
      <vt:lpstr>Arial</vt:lpstr>
      <vt:lpstr>Calibri</vt:lpstr>
      <vt:lpstr>Calibri Light</vt:lpstr>
      <vt:lpstr>Cambria</vt:lpstr>
      <vt:lpstr>Office 2013 - 2022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Statsape Rosyclouds</dc:creator>
  <cp:lastModifiedBy>Wu, Rong</cp:lastModifiedBy>
  <cp:revision>184</cp:revision>
  <dcterms:created xsi:type="dcterms:W3CDTF">2019-06-19T02:08:00Z</dcterms:created>
  <dcterms:modified xsi:type="dcterms:W3CDTF">2024-11-22T06:56:05Z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2052-12.1.0.16364</vt:lpwstr>
  </property>
  <property fmtid="{D5CDD505-2E9C-101B-9397-08002B2CF9AE}" pid="3" name="ICV">
    <vt:lpwstr>DAE14640C19B4DF2A90B91BBE2639275_11</vt:lpwstr>
  </property>
</Properties>
</file>