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6792913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3156" y="132"/>
      </p:cViewPr>
      <p:guideLst>
        <p:guide orient="horz" pos="2160"/>
        <p:guide pos="21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8034" y="914400"/>
            <a:ext cx="5460628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6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8034" y="3560400"/>
            <a:ext cx="5460628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780" spc="200"/>
            </a:lvl1pPr>
            <a:lvl2pPr marL="339725" indent="0" algn="ctr">
              <a:buNone/>
              <a:defRPr sz="1485"/>
            </a:lvl2pPr>
            <a:lvl3pPr marL="679450" indent="0" algn="ctr">
              <a:buNone/>
              <a:defRPr sz="1335"/>
            </a:lvl3pPr>
            <a:lvl4pPr marL="1019175" indent="0" algn="ctr">
              <a:buNone/>
              <a:defRPr sz="1190"/>
            </a:lvl4pPr>
            <a:lvl5pPr marL="1358900" indent="0" algn="ctr">
              <a:buNone/>
              <a:defRPr sz="1190"/>
            </a:lvl5pPr>
            <a:lvl6pPr marL="1698625" indent="0" algn="ctr">
              <a:buNone/>
              <a:defRPr sz="1190"/>
            </a:lvl6pPr>
            <a:lvl7pPr marL="2038350" indent="0" algn="ctr">
              <a:buNone/>
              <a:defRPr sz="1190"/>
            </a:lvl7pPr>
            <a:lvl8pPr marL="2377440" indent="0" algn="ctr">
              <a:buNone/>
              <a:defRPr sz="1190"/>
            </a:lvl8pPr>
            <a:lvl9pPr marL="2717800" indent="0" algn="ctr">
              <a:buNone/>
              <a:defRPr sz="119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9032" y="774000"/>
            <a:ext cx="611462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8034" y="2484000"/>
            <a:ext cx="5460628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46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668034" y="3560400"/>
            <a:ext cx="5460628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7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39032" y="1490400"/>
            <a:ext cx="6112614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109378" y="3848400"/>
            <a:ext cx="4329183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7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109378" y="4615200"/>
            <a:ext cx="4329183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3972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2pPr>
            <a:lvl3pPr marL="67945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3pPr>
            <a:lvl4pPr marL="101917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3589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69862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03835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3774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27178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39032" y="1501200"/>
            <a:ext cx="2884785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572880" y="1501200"/>
            <a:ext cx="2884785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39032" y="1429200"/>
            <a:ext cx="2977066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8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9725" indent="0">
              <a:buNone/>
              <a:defRPr sz="1485" b="1"/>
            </a:lvl2pPr>
            <a:lvl3pPr marL="679450" indent="0">
              <a:buNone/>
              <a:defRPr sz="1335" b="1"/>
            </a:lvl3pPr>
            <a:lvl4pPr marL="1019175" indent="0">
              <a:buNone/>
              <a:defRPr sz="1190" b="1"/>
            </a:lvl4pPr>
            <a:lvl5pPr marL="1358900" indent="0">
              <a:buNone/>
              <a:defRPr sz="1190" b="1"/>
            </a:lvl5pPr>
            <a:lvl6pPr marL="1698625" indent="0">
              <a:buNone/>
              <a:defRPr sz="1190" b="1"/>
            </a:lvl6pPr>
            <a:lvl7pPr marL="2038350" indent="0">
              <a:buNone/>
              <a:defRPr sz="1190" b="1"/>
            </a:lvl7pPr>
            <a:lvl8pPr marL="2377440" indent="0">
              <a:buNone/>
              <a:defRPr sz="1190" b="1"/>
            </a:lvl8pPr>
            <a:lvl9pPr marL="2717800" indent="0">
              <a:buNone/>
              <a:defRPr sz="119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39032" y="1854000"/>
            <a:ext cx="297706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474887" y="1421729"/>
            <a:ext cx="2977066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8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9725" indent="0">
              <a:buNone/>
              <a:defRPr sz="1485" b="1"/>
            </a:lvl2pPr>
            <a:lvl3pPr marL="679450" indent="0">
              <a:buNone/>
              <a:defRPr sz="1335" b="1"/>
            </a:lvl3pPr>
            <a:lvl4pPr marL="1019175" indent="0">
              <a:buNone/>
              <a:defRPr sz="1190" b="1"/>
            </a:lvl4pPr>
            <a:lvl5pPr marL="1358900" indent="0">
              <a:buNone/>
              <a:defRPr sz="1190" b="1"/>
            </a:lvl5pPr>
            <a:lvl6pPr marL="1698625" indent="0">
              <a:buNone/>
              <a:defRPr sz="1190" b="1"/>
            </a:lvl6pPr>
            <a:lvl7pPr marL="2038350" indent="0">
              <a:buNone/>
              <a:defRPr sz="1190" b="1"/>
            </a:lvl7pPr>
            <a:lvl8pPr marL="2377440" indent="0">
              <a:buNone/>
              <a:defRPr sz="1190" b="1"/>
            </a:lvl8pPr>
            <a:lvl9pPr marL="2717800" indent="0">
              <a:buNone/>
              <a:defRPr sz="119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474887" y="1854000"/>
            <a:ext cx="297706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39032" y="1555200"/>
            <a:ext cx="2916145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9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538776" y="1555200"/>
            <a:ext cx="291287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9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2024/5/23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5703368" y="914400"/>
            <a:ext cx="581772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08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9552" y="914400"/>
            <a:ext cx="5109559" cy="5029200"/>
          </a:xfrm>
        </p:spPr>
        <p:txBody>
          <a:bodyPr vert="eaVert" lIns="46800" tIns="46800" rIns="46800" bIns="46800"/>
          <a:lstStyle>
            <a:lvl1pPr marL="169545" indent="-169545">
              <a:spcAft>
                <a:spcPts val="1000"/>
              </a:spcAft>
              <a:defRPr spc="300"/>
            </a:lvl1pPr>
            <a:lvl2pPr marL="509270" indent="-169545">
              <a:defRPr spc="300"/>
            </a:lvl2pPr>
            <a:lvl3pPr marL="848995" indent="-169545">
              <a:defRPr spc="300"/>
            </a:lvl3pPr>
            <a:lvl4pPr marL="1188720" indent="-169545">
              <a:defRPr spc="300"/>
            </a:lvl4pPr>
            <a:lvl5pPr marL="1528445" indent="-1695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339032" y="608400"/>
            <a:ext cx="6112614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39032" y="1490400"/>
            <a:ext cx="6112614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341039" y="6314400"/>
            <a:ext cx="150458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2024/5/23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2293651" y="6314400"/>
            <a:ext cx="220672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4947064" y="6314400"/>
            <a:ext cx="150458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9450" rtl="0" eaLnBrk="1" fontAlgn="auto" latinLnBrk="0" hangingPunct="1">
        <a:lnSpc>
          <a:spcPct val="100000"/>
        </a:lnSpc>
        <a:spcBef>
          <a:spcPct val="0"/>
        </a:spcBef>
        <a:buNone/>
        <a:defRPr sz="267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69545" indent="-169545" algn="l" defTabSz="6794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09270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196340" algn="l"/>
          <a:tab pos="1196340" algn="l"/>
          <a:tab pos="1196340" algn="l"/>
          <a:tab pos="1196340" algn="l"/>
        </a:tabLst>
        <a:defRPr sz="11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48995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1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188720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28445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6817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2207895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54762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88671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7945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3pPr>
      <a:lvl4pPr marL="101917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5890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9862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203835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71780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F94CF3-8E69-AB8D-48C5-B5A888584E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3"/>
            <a:ext cx="6792913" cy="679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71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Basal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2189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LumA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24307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LumB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09905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A81B883-98E9-8E4B-10C8-0B88EEE69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3"/>
            <a:ext cx="6792913" cy="679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227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Basal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71018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LumA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3136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LumB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38734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D8100A-7A9B-897D-F4E9-73B692A091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3"/>
            <a:ext cx="6792913" cy="679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831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Basal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71018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LumA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3136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LumB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38734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I5ZDE5NjBiY2U5MWMyNjhmOTUxMDg4YzczNDliY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12</Words>
  <Application>Microsoft Office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Statsape Rosyclouds</dc:creator>
  <cp:lastModifiedBy>rong wu</cp:lastModifiedBy>
  <cp:revision>159</cp:revision>
  <dcterms:created xsi:type="dcterms:W3CDTF">2019-06-19T02:08:00Z</dcterms:created>
  <dcterms:modified xsi:type="dcterms:W3CDTF">2024-05-23T06:13:04Z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2052-12.1.0.16364</vt:lpwstr>
  </property>
  <property fmtid="{D5CDD505-2E9C-101B-9397-08002B2CF9AE}" pid="3" name="ICV">
    <vt:lpwstr>DAE14640C19B4DF2A90B91BBE2639275_11</vt:lpwstr>
  </property>
</Properties>
</file>