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6792595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21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75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68034" y="914400"/>
            <a:ext cx="5460628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46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68034" y="3560400"/>
            <a:ext cx="5460628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780" spc="200"/>
            </a:lvl1pPr>
            <a:lvl2pPr marL="339725" indent="0" algn="ctr">
              <a:buNone/>
              <a:defRPr sz="1485"/>
            </a:lvl2pPr>
            <a:lvl3pPr marL="679450" indent="0" algn="ctr">
              <a:buNone/>
              <a:defRPr sz="1335"/>
            </a:lvl3pPr>
            <a:lvl4pPr marL="1019175" indent="0" algn="ctr">
              <a:buNone/>
              <a:defRPr sz="1190"/>
            </a:lvl4pPr>
            <a:lvl5pPr marL="1358900" indent="0" algn="ctr">
              <a:buNone/>
              <a:defRPr sz="1190"/>
            </a:lvl5pPr>
            <a:lvl6pPr marL="1698625" indent="0" algn="ctr">
              <a:buNone/>
              <a:defRPr sz="1190"/>
            </a:lvl6pPr>
            <a:lvl7pPr marL="2038350" indent="0" algn="ctr">
              <a:buNone/>
              <a:defRPr sz="1190"/>
            </a:lvl7pPr>
            <a:lvl8pPr marL="2377440" indent="0" algn="ctr">
              <a:buNone/>
              <a:defRPr sz="1190"/>
            </a:lvl8pPr>
            <a:lvl9pPr marL="2717800" indent="0" algn="ctr">
              <a:buNone/>
              <a:defRPr sz="119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39032" y="774000"/>
            <a:ext cx="611462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8034" y="2484000"/>
            <a:ext cx="5460628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46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68034" y="3560400"/>
            <a:ext cx="5460628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78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39032" y="608400"/>
            <a:ext cx="6112614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39032" y="1490400"/>
            <a:ext cx="6112614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09378" y="3848400"/>
            <a:ext cx="4329183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27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109378" y="4615200"/>
            <a:ext cx="4329183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39725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2pPr>
            <a:lvl3pPr marL="67945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3pPr>
            <a:lvl4pPr marL="1019175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3589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698625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03835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3774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27178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39032" y="608400"/>
            <a:ext cx="6112614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39032" y="1501200"/>
            <a:ext cx="2884785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572880" y="1501200"/>
            <a:ext cx="2884785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39032" y="608400"/>
            <a:ext cx="6112614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39032" y="1429200"/>
            <a:ext cx="2977066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48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9725" indent="0">
              <a:buNone/>
              <a:defRPr sz="1485" b="1"/>
            </a:lvl2pPr>
            <a:lvl3pPr marL="679450" indent="0">
              <a:buNone/>
              <a:defRPr sz="1335" b="1"/>
            </a:lvl3pPr>
            <a:lvl4pPr marL="1019175" indent="0">
              <a:buNone/>
              <a:defRPr sz="1190" b="1"/>
            </a:lvl4pPr>
            <a:lvl5pPr marL="1358900" indent="0">
              <a:buNone/>
              <a:defRPr sz="1190" b="1"/>
            </a:lvl5pPr>
            <a:lvl6pPr marL="1698625" indent="0">
              <a:buNone/>
              <a:defRPr sz="1190" b="1"/>
            </a:lvl6pPr>
            <a:lvl7pPr marL="2038350" indent="0">
              <a:buNone/>
              <a:defRPr sz="1190" b="1"/>
            </a:lvl7pPr>
            <a:lvl8pPr marL="2377440" indent="0">
              <a:buNone/>
              <a:defRPr sz="1190" b="1"/>
            </a:lvl8pPr>
            <a:lvl9pPr marL="2717800" indent="0">
              <a:buNone/>
              <a:defRPr sz="119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39032" y="1854000"/>
            <a:ext cx="2977066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474887" y="1421729"/>
            <a:ext cx="2977066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48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9725" indent="0">
              <a:buNone/>
              <a:defRPr sz="1485" b="1"/>
            </a:lvl2pPr>
            <a:lvl3pPr marL="679450" indent="0">
              <a:buNone/>
              <a:defRPr sz="1335" b="1"/>
            </a:lvl3pPr>
            <a:lvl4pPr marL="1019175" indent="0">
              <a:buNone/>
              <a:defRPr sz="1190" b="1"/>
            </a:lvl4pPr>
            <a:lvl5pPr marL="1358900" indent="0">
              <a:buNone/>
              <a:defRPr sz="1190" b="1"/>
            </a:lvl5pPr>
            <a:lvl6pPr marL="1698625" indent="0">
              <a:buNone/>
              <a:defRPr sz="1190" b="1"/>
            </a:lvl6pPr>
            <a:lvl7pPr marL="2038350" indent="0">
              <a:buNone/>
              <a:defRPr sz="1190" b="1"/>
            </a:lvl7pPr>
            <a:lvl8pPr marL="2377440" indent="0">
              <a:buNone/>
              <a:defRPr sz="1190" b="1"/>
            </a:lvl8pPr>
            <a:lvl9pPr marL="2717800" indent="0">
              <a:buNone/>
              <a:defRPr sz="119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474887" y="1854000"/>
            <a:ext cx="2977066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39032" y="608400"/>
            <a:ext cx="6112614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39032" y="1555200"/>
            <a:ext cx="2916145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19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538776" y="1555200"/>
            <a:ext cx="291287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19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5703368" y="914400"/>
            <a:ext cx="581772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08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9552" y="914400"/>
            <a:ext cx="5109559" cy="5029200"/>
          </a:xfrm>
        </p:spPr>
        <p:txBody>
          <a:bodyPr vert="eaVert" lIns="46800" tIns="46800" rIns="46800" bIns="46800"/>
          <a:lstStyle>
            <a:lvl1pPr marL="169545" indent="-169545">
              <a:spcAft>
                <a:spcPts val="1000"/>
              </a:spcAft>
              <a:defRPr spc="300"/>
            </a:lvl1pPr>
            <a:lvl2pPr marL="509270" indent="-169545">
              <a:defRPr spc="300"/>
            </a:lvl2pPr>
            <a:lvl3pPr marL="848995" indent="-169545">
              <a:defRPr spc="300"/>
            </a:lvl3pPr>
            <a:lvl4pPr marL="1188720" indent="-169545">
              <a:defRPr spc="300"/>
            </a:lvl4pPr>
            <a:lvl5pPr marL="1528445" indent="-16954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39032" y="608400"/>
            <a:ext cx="6112614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39032" y="1490400"/>
            <a:ext cx="6112614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341039" y="6314400"/>
            <a:ext cx="1504582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4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293651" y="6314400"/>
            <a:ext cx="220672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4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4947064" y="6314400"/>
            <a:ext cx="1504582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4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79450" rtl="0" eaLnBrk="1" fontAlgn="auto" latinLnBrk="0" hangingPunct="1">
        <a:lnSpc>
          <a:spcPct val="100000"/>
        </a:lnSpc>
        <a:spcBef>
          <a:spcPct val="0"/>
        </a:spcBef>
        <a:buNone/>
        <a:defRPr sz="267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69545" indent="-169545" algn="l" defTabSz="6794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09270" indent="-169545" algn="l" defTabSz="67945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196340" algn="l"/>
          <a:tab pos="1196340" algn="l"/>
          <a:tab pos="1196340" algn="l"/>
          <a:tab pos="1196340" algn="l"/>
        </a:tabLst>
        <a:defRPr sz="119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48995" indent="-169545" algn="l" defTabSz="67945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19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188720" indent="-169545" algn="l" defTabSz="67945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28445" indent="-169545" algn="l" defTabSz="67945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68170" indent="-169545" algn="l" defTabSz="67945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6pPr>
      <a:lvl7pPr marL="2207895" indent="-169545" algn="l" defTabSz="67945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7pPr>
      <a:lvl8pPr marL="2547620" indent="-169545" algn="l" defTabSz="67945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8pPr>
      <a:lvl9pPr marL="2886710" indent="-169545" algn="l" defTabSz="67945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1pPr>
      <a:lvl2pPr marL="339725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7945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3pPr>
      <a:lvl4pPr marL="1019175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4pPr>
      <a:lvl5pPr marL="135890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5pPr>
      <a:lvl6pPr marL="1698625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6pPr>
      <a:lvl7pPr marL="203835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8pPr>
      <a:lvl9pPr marL="271780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xp_pl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5552" y="0"/>
            <a:ext cx="6858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071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Basal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2189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24307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09905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Her2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eth_pl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6791960" cy="6791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900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Basal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71018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3136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38734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Her2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miRNA_pl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791960" cy="6791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900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Basal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71018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3136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38734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Her2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commondata" val="eyJoZGlkIjoiYzI5ZDE5NjBiY2U5MWMyNjhmOTUxMDg4YzczNDliYT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WPS 演示</Application>
  <PresentationFormat>宽屏</PresentationFormat>
  <Paragraphs>24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楠木青城</cp:lastModifiedBy>
  <cp:revision>155</cp:revision>
  <dcterms:created xsi:type="dcterms:W3CDTF">2019-06-19T02:08:00Z</dcterms:created>
  <dcterms:modified xsi:type="dcterms:W3CDTF">2024-03-22T14:43:07Z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2052-12.1.0.16364</vt:lpwstr>
  </property>
  <property fmtid="{D5CDD505-2E9C-101B-9397-08002B2CF9AE}" pid="3" name="ICV">
    <vt:lpwstr>DAE14640C19B4DF2A90B91BBE2639275_11</vt:lpwstr>
  </property>
</Properties>
</file>