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</p:sldIdLst>
  <p:sldSz cx="6792913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1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3180" y="138"/>
      </p:cViewPr>
      <p:guideLst>
        <p:guide orient="horz" pos="2160"/>
        <p:guide pos="21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668034" y="914400"/>
            <a:ext cx="5460628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460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668034" y="3560400"/>
            <a:ext cx="5460628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780" spc="200"/>
            </a:lvl1pPr>
            <a:lvl2pPr marL="339725" indent="0" algn="ctr">
              <a:buNone/>
              <a:defRPr sz="1485"/>
            </a:lvl2pPr>
            <a:lvl3pPr marL="679450" indent="0" algn="ctr">
              <a:buNone/>
              <a:defRPr sz="1335"/>
            </a:lvl3pPr>
            <a:lvl4pPr marL="1019175" indent="0" algn="ctr">
              <a:buNone/>
              <a:defRPr sz="1190"/>
            </a:lvl4pPr>
            <a:lvl5pPr marL="1358900" indent="0" algn="ctr">
              <a:buNone/>
              <a:defRPr sz="1190"/>
            </a:lvl5pPr>
            <a:lvl6pPr marL="1698625" indent="0" algn="ctr">
              <a:buNone/>
              <a:defRPr sz="1190"/>
            </a:lvl6pPr>
            <a:lvl7pPr marL="2038350" indent="0" algn="ctr">
              <a:buNone/>
              <a:defRPr sz="1190"/>
            </a:lvl7pPr>
            <a:lvl8pPr marL="2377440" indent="0" algn="ctr">
              <a:buNone/>
              <a:defRPr sz="1190"/>
            </a:lvl8pPr>
            <a:lvl9pPr marL="2717800" indent="0" algn="ctr">
              <a:buNone/>
              <a:defRPr sz="119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339032" y="774000"/>
            <a:ext cx="611462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668034" y="2484000"/>
            <a:ext cx="5460628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46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668034" y="3560400"/>
            <a:ext cx="5460628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78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9032" y="608400"/>
            <a:ext cx="6112614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339032" y="1490400"/>
            <a:ext cx="6112614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109378" y="3848400"/>
            <a:ext cx="4329183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27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109378" y="4615200"/>
            <a:ext cx="4329183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33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39725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2pPr>
            <a:lvl3pPr marL="67945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3pPr>
            <a:lvl4pPr marL="1019175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4pPr>
            <a:lvl5pPr marL="13589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5pPr>
            <a:lvl6pPr marL="1698625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6pPr>
            <a:lvl7pPr marL="203835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7pPr>
            <a:lvl8pPr marL="237744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8pPr>
            <a:lvl9pPr marL="2717800" indent="0">
              <a:buNone/>
              <a:defRPr sz="119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9032" y="608400"/>
            <a:ext cx="6112614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339032" y="1501200"/>
            <a:ext cx="2884785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572880" y="1501200"/>
            <a:ext cx="2884785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9032" y="608400"/>
            <a:ext cx="6112614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339032" y="1429200"/>
            <a:ext cx="2977066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48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9725" indent="0">
              <a:buNone/>
              <a:defRPr sz="1485" b="1"/>
            </a:lvl2pPr>
            <a:lvl3pPr marL="679450" indent="0">
              <a:buNone/>
              <a:defRPr sz="1335" b="1"/>
            </a:lvl3pPr>
            <a:lvl4pPr marL="1019175" indent="0">
              <a:buNone/>
              <a:defRPr sz="1190" b="1"/>
            </a:lvl4pPr>
            <a:lvl5pPr marL="1358900" indent="0">
              <a:buNone/>
              <a:defRPr sz="1190" b="1"/>
            </a:lvl5pPr>
            <a:lvl6pPr marL="1698625" indent="0">
              <a:buNone/>
              <a:defRPr sz="1190" b="1"/>
            </a:lvl6pPr>
            <a:lvl7pPr marL="2038350" indent="0">
              <a:buNone/>
              <a:defRPr sz="1190" b="1"/>
            </a:lvl7pPr>
            <a:lvl8pPr marL="2377440" indent="0">
              <a:buNone/>
              <a:defRPr sz="1190" b="1"/>
            </a:lvl8pPr>
            <a:lvl9pPr marL="2717800" indent="0">
              <a:buNone/>
              <a:defRPr sz="119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339032" y="1854000"/>
            <a:ext cx="2977066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3474887" y="1421729"/>
            <a:ext cx="2977066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48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39725" indent="0">
              <a:buNone/>
              <a:defRPr sz="1485" b="1"/>
            </a:lvl2pPr>
            <a:lvl3pPr marL="679450" indent="0">
              <a:buNone/>
              <a:defRPr sz="1335" b="1"/>
            </a:lvl3pPr>
            <a:lvl4pPr marL="1019175" indent="0">
              <a:buNone/>
              <a:defRPr sz="1190" b="1"/>
            </a:lvl4pPr>
            <a:lvl5pPr marL="1358900" indent="0">
              <a:buNone/>
              <a:defRPr sz="1190" b="1"/>
            </a:lvl5pPr>
            <a:lvl6pPr marL="1698625" indent="0">
              <a:buNone/>
              <a:defRPr sz="1190" b="1"/>
            </a:lvl6pPr>
            <a:lvl7pPr marL="2038350" indent="0">
              <a:buNone/>
              <a:defRPr sz="1190" b="1"/>
            </a:lvl7pPr>
            <a:lvl8pPr marL="2377440" indent="0">
              <a:buNone/>
              <a:defRPr sz="1190" b="1"/>
            </a:lvl8pPr>
            <a:lvl9pPr marL="2717800" indent="0">
              <a:buNone/>
              <a:defRPr sz="119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3474887" y="1854000"/>
            <a:ext cx="2977066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339032" y="608400"/>
            <a:ext cx="6112614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339032" y="1555200"/>
            <a:ext cx="2916145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19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3538776" y="1555200"/>
            <a:ext cx="291287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19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2024/3/28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5703368" y="914400"/>
            <a:ext cx="581772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08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509552" y="914400"/>
            <a:ext cx="5109559" cy="5029200"/>
          </a:xfrm>
        </p:spPr>
        <p:txBody>
          <a:bodyPr vert="eaVert" lIns="46800" tIns="46800" rIns="46800" bIns="46800"/>
          <a:lstStyle>
            <a:lvl1pPr marL="169545" indent="-169545">
              <a:spcAft>
                <a:spcPts val="1000"/>
              </a:spcAft>
              <a:defRPr spc="300"/>
            </a:lvl1pPr>
            <a:lvl2pPr marL="509270" indent="-169545">
              <a:defRPr spc="300"/>
            </a:lvl2pPr>
            <a:lvl3pPr marL="848995" indent="-169545">
              <a:defRPr spc="300"/>
            </a:lvl3pPr>
            <a:lvl4pPr marL="1188720" indent="-169545">
              <a:defRPr spc="300"/>
            </a:lvl4pPr>
            <a:lvl5pPr marL="1528445" indent="-169545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339032" y="608400"/>
            <a:ext cx="6112614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339032" y="1490400"/>
            <a:ext cx="6112614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341039" y="6314400"/>
            <a:ext cx="1504582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7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2024/3/28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2293651" y="6314400"/>
            <a:ext cx="220672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7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4947064" y="6314400"/>
            <a:ext cx="1504582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74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79450" rtl="0" eaLnBrk="1" fontAlgn="auto" latinLnBrk="0" hangingPunct="1">
        <a:lnSpc>
          <a:spcPct val="100000"/>
        </a:lnSpc>
        <a:spcBef>
          <a:spcPct val="0"/>
        </a:spcBef>
        <a:buNone/>
        <a:defRPr sz="2675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69545" indent="-169545" algn="l" defTabSz="67945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33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09270" indent="-169545" algn="l" defTabSz="67945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196340" algn="l"/>
          <a:tab pos="1196340" algn="l"/>
          <a:tab pos="1196340" algn="l"/>
          <a:tab pos="1196340" algn="l"/>
        </a:tabLst>
        <a:defRPr sz="11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848995" indent="-169545" algn="l" defTabSz="67945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1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188720" indent="-169545" algn="l" defTabSz="67945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0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528445" indent="-169545" algn="l" defTabSz="67945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04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1868170" indent="-169545" algn="l" defTabSz="67945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6pPr>
      <a:lvl7pPr marL="2207895" indent="-169545" algn="l" defTabSz="67945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2547620" indent="-169545" algn="l" defTabSz="67945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8pPr>
      <a:lvl9pPr marL="2886710" indent="-169545" algn="l" defTabSz="679450" rtl="0" eaLnBrk="1" latinLnBrk="0" hangingPunct="1">
        <a:lnSpc>
          <a:spcPct val="90000"/>
        </a:lnSpc>
        <a:spcBef>
          <a:spcPts val="370"/>
        </a:spcBef>
        <a:buFont typeface="Arial" panose="020B0604020202020204" pitchFamily="34" charset="0"/>
        <a:buChar char="•"/>
        <a:defRPr sz="13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1pPr>
      <a:lvl2pPr marL="339725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2pPr>
      <a:lvl3pPr marL="67945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3pPr>
      <a:lvl4pPr marL="1019175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4pPr>
      <a:lvl5pPr marL="135890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5pPr>
      <a:lvl6pPr marL="1698625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6pPr>
      <a:lvl7pPr marL="203835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7pPr>
      <a:lvl8pPr marL="237744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8pPr>
      <a:lvl9pPr marL="2717800" algn="l" defTabSz="679450" rtl="0" eaLnBrk="1" latinLnBrk="0" hangingPunct="1">
        <a:defRPr sz="13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70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6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D1FACCF-E626-4AF9-A4A4-D286300147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6792913" cy="67929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071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Basal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42189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LumA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24307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LumB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09905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Her2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7034347-2C6B-4302-AFD8-2D884C85DB3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543"/>
            <a:ext cx="6792913" cy="67929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41227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Basal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71018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LumA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3136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LumB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38734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Her2</a:t>
            </a:r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03767041-8D83-4645-9722-E0928ABBED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792913" cy="6792913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05831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微软雅黑" panose="020B0503020204020204" charset="-122"/>
                <a:ea typeface="微软雅黑" panose="020B0503020204020204" charset="-122"/>
              </a:rPr>
              <a:t>Basal</a:t>
            </a:r>
          </a:p>
        </p:txBody>
      </p:sp>
      <p:sp>
        <p:nvSpPr>
          <p:cNvPr id="6" name="文本框 5"/>
          <p:cNvSpPr txBox="1"/>
          <p:nvPr>
            <p:custDataLst>
              <p:tags r:id="rId2"/>
            </p:custDataLst>
          </p:nvPr>
        </p:nvSpPr>
        <p:spPr>
          <a:xfrm>
            <a:off x="271018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LumA</a:t>
            </a: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453136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LumB</a:t>
            </a:r>
          </a:p>
        </p:txBody>
      </p:sp>
      <p:sp>
        <p:nvSpPr>
          <p:cNvPr id="8" name="文本框 7"/>
          <p:cNvSpPr txBox="1"/>
          <p:nvPr>
            <p:custDataLst>
              <p:tags r:id="rId4"/>
            </p:custDataLst>
          </p:nvPr>
        </p:nvSpPr>
        <p:spPr>
          <a:xfrm>
            <a:off x="5387340" y="399415"/>
            <a:ext cx="855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微软雅黑" panose="020B0503020204020204" charset="-122"/>
                <a:ea typeface="微软雅黑" panose="020B0503020204020204" charset="-122"/>
              </a:rPr>
              <a:t>Her2</a:t>
            </a: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YzI5ZDE5NjBiY2U5MWMyNjhmOTUxMDg4YzczNDliYTI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</Words>
  <Application>Microsoft Office PowerPoint</Application>
  <PresentationFormat>自定义</PresentationFormat>
  <Paragraphs>12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微软雅黑</vt:lpstr>
      <vt:lpstr>Arial</vt:lpstr>
      <vt:lpstr>Wingdings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Statsape Rosyclouds</dc:creator>
  <cp:lastModifiedBy>Rosyclouds Statsape</cp:lastModifiedBy>
  <cp:revision>158</cp:revision>
  <dcterms:created xsi:type="dcterms:W3CDTF">2019-06-19T02:08:00Z</dcterms:created>
  <dcterms:modified xsi:type="dcterms:W3CDTF">2024-03-28T07:51:50Z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2052-12.1.0.16364</vt:lpwstr>
  </property>
  <property fmtid="{D5CDD505-2E9C-101B-9397-08002B2CF9AE}" pid="3" name="ICV">
    <vt:lpwstr>DAE14640C19B4DF2A90B91BBE2639275_11</vt:lpwstr>
  </property>
</Properties>
</file>