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rowshan%20excel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[rowshan excel.xlsx]Sheet1!PivotTable2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Sheet1!$B$3:$B$5</c:f>
              <c:strCache>
                <c:ptCount val="1"/>
                <c:pt idx="0">
                  <c:v>Absent - 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Sheet1!$B$6:$B$86</c:f>
              <c:numCache>
                <c:formatCode>General</c:formatCode>
                <c:ptCount val="40"/>
                <c:pt idx="2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8-8F48-A0F3-79A4A23F3A09}"/>
            </c:ext>
          </c:extLst>
        </c:ser>
        <c:ser>
          <c:idx val="1"/>
          <c:order val="1"/>
          <c:tx>
            <c:strRef>
              <c:f>Sheet1!$C$3:$C$5</c:f>
              <c:strCache>
                <c:ptCount val="1"/>
                <c:pt idx="0">
                  <c:v>Absent - HR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Sheet1!$C$6:$C$86</c:f>
              <c:numCache>
                <c:formatCode>General</c:formatCode>
                <c:ptCount val="40"/>
                <c:pt idx="2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38-8F48-A0F3-79A4A23F3A09}"/>
            </c:ext>
          </c:extLst>
        </c:ser>
        <c:ser>
          <c:idx val="2"/>
          <c:order val="2"/>
          <c:tx>
            <c:strRef>
              <c:f>Sheet1!$D$3:$D$5</c:f>
              <c:strCache>
                <c:ptCount val="1"/>
                <c:pt idx="0">
                  <c:v>Absent - 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Sheet1!$D$6:$D$86</c:f>
              <c:numCache>
                <c:formatCode>General</c:formatCode>
                <c:ptCount val="40"/>
                <c:pt idx="7">
                  <c:v>1</c:v>
                </c:pt>
                <c:pt idx="17">
                  <c:v>1</c:v>
                </c:pt>
                <c:pt idx="2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38-8F48-A0F3-79A4A23F3A09}"/>
            </c:ext>
          </c:extLst>
        </c:ser>
        <c:ser>
          <c:idx val="3"/>
          <c:order val="3"/>
          <c:tx>
            <c:strRef>
              <c:f>Sheet1!$E$3:$E$5</c:f>
              <c:strCache>
                <c:ptCount val="1"/>
                <c:pt idx="0">
                  <c:v>Absent - Marketing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Sheet1!$E$6:$E$86</c:f>
              <c:numCache>
                <c:formatCode>General</c:formatCode>
                <c:ptCount val="40"/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38-8F48-A0F3-79A4A23F3A09}"/>
            </c:ext>
          </c:extLst>
        </c:ser>
        <c:ser>
          <c:idx val="4"/>
          <c:order val="4"/>
          <c:tx>
            <c:strRef>
              <c:f>Sheet1!$G$3:$G$5</c:f>
              <c:strCache>
                <c:ptCount val="1"/>
                <c:pt idx="0">
                  <c:v>Early Leave - HR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Sheet1!$G$6:$G$86</c:f>
              <c:numCache>
                <c:formatCode>General</c:formatCode>
                <c:ptCount val="40"/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38-8F48-A0F3-79A4A23F3A09}"/>
            </c:ext>
          </c:extLst>
        </c:ser>
        <c:ser>
          <c:idx val="5"/>
          <c:order val="5"/>
          <c:tx>
            <c:strRef>
              <c:f>Sheet1!$H$3:$H$5</c:f>
              <c:strCache>
                <c:ptCount val="1"/>
                <c:pt idx="0">
                  <c:v>Early Leave - 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Sheet1!$H$6:$H$86</c:f>
              <c:numCache>
                <c:formatCode>General</c:formatCode>
                <c:ptCount val="40"/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38-8F48-A0F3-79A4A23F3A09}"/>
            </c:ext>
          </c:extLst>
        </c:ser>
        <c:ser>
          <c:idx val="6"/>
          <c:order val="6"/>
          <c:tx>
            <c:strRef>
              <c:f>Sheet1!$I$3:$I$5</c:f>
              <c:strCache>
                <c:ptCount val="1"/>
                <c:pt idx="0">
                  <c:v>Early Leave - Marketing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Sheet1!$I$6:$I$86</c:f>
              <c:numCache>
                <c:formatCode>General</c:formatCode>
                <c:ptCount val="40"/>
                <c:pt idx="23">
                  <c:v>1</c:v>
                </c:pt>
                <c:pt idx="3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38-8F48-A0F3-79A4A23F3A09}"/>
            </c:ext>
          </c:extLst>
        </c:ser>
        <c:ser>
          <c:idx val="7"/>
          <c:order val="7"/>
          <c:tx>
            <c:strRef>
              <c:f>Sheet1!$J$3:$J$5</c:f>
              <c:strCache>
                <c:ptCount val="1"/>
                <c:pt idx="0">
                  <c:v>Early Leave - Sales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Sheet1!$J$6:$J$86</c:f>
              <c:numCache>
                <c:formatCode>General</c:formatCode>
                <c:ptCount val="40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A38-8F48-A0F3-79A4A23F3A09}"/>
            </c:ext>
          </c:extLst>
        </c:ser>
        <c:ser>
          <c:idx val="8"/>
          <c:order val="8"/>
          <c:tx>
            <c:strRef>
              <c:f>Sheet1!$L$3:$L$5</c:f>
              <c:strCache>
                <c:ptCount val="1"/>
                <c:pt idx="0">
                  <c:v>Late - Finance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Sheet1!$L$6:$L$86</c:f>
              <c:numCache>
                <c:formatCode>General</c:formatCode>
                <c:ptCount val="40"/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38-8F48-A0F3-79A4A23F3A09}"/>
            </c:ext>
          </c:extLst>
        </c:ser>
        <c:ser>
          <c:idx val="9"/>
          <c:order val="9"/>
          <c:tx>
            <c:strRef>
              <c:f>Sheet1!$M$3:$M$5</c:f>
              <c:strCache>
                <c:ptCount val="1"/>
                <c:pt idx="0">
                  <c:v>Late - IT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Sheet1!$M$6:$M$86</c:f>
              <c:numCache>
                <c:formatCode>General</c:formatCode>
                <c:ptCount val="40"/>
                <c:pt idx="22">
                  <c:v>1</c:v>
                </c:pt>
                <c:pt idx="3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A38-8F48-A0F3-79A4A23F3A09}"/>
            </c:ext>
          </c:extLst>
        </c:ser>
        <c:ser>
          <c:idx val="10"/>
          <c:order val="10"/>
          <c:tx>
            <c:strRef>
              <c:f>Sheet1!$N$3:$N$5</c:f>
              <c:strCache>
                <c:ptCount val="1"/>
                <c:pt idx="0">
                  <c:v>Late - Marketing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Sheet1!$N$6:$N$86</c:f>
              <c:numCache>
                <c:formatCode>General</c:formatCode>
                <c:ptCount val="40"/>
                <c:pt idx="1">
                  <c:v>1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38-8F48-A0F3-79A4A23F3A09}"/>
            </c:ext>
          </c:extLst>
        </c:ser>
        <c:ser>
          <c:idx val="11"/>
          <c:order val="11"/>
          <c:tx>
            <c:strRef>
              <c:f>Sheet1!$O$3:$O$5</c:f>
              <c:strCache>
                <c:ptCount val="1"/>
                <c:pt idx="0">
                  <c:v>Late - Sales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Sheet1!$O$6:$O$86</c:f>
              <c:numCache>
                <c:formatCode>General</c:formatCode>
                <c:ptCount val="40"/>
                <c:pt idx="16">
                  <c:v>1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A38-8F48-A0F3-79A4A23F3A09}"/>
            </c:ext>
          </c:extLst>
        </c:ser>
        <c:ser>
          <c:idx val="12"/>
          <c:order val="12"/>
          <c:tx>
            <c:strRef>
              <c:f>Sheet1!$Q$3:$Q$5</c:f>
              <c:strCache>
                <c:ptCount val="1"/>
                <c:pt idx="0">
                  <c:v>Present - Finance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Sheet1!$Q$6:$Q$86</c:f>
              <c:numCache>
                <c:formatCode>General</c:formatCode>
                <c:ptCount val="40"/>
                <c:pt idx="4">
                  <c:v>1</c:v>
                </c:pt>
                <c:pt idx="15">
                  <c:v>1</c:v>
                </c:pt>
                <c:pt idx="25">
                  <c:v>1</c:v>
                </c:pt>
                <c:pt idx="3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A38-8F48-A0F3-79A4A23F3A09}"/>
            </c:ext>
          </c:extLst>
        </c:ser>
        <c:ser>
          <c:idx val="13"/>
          <c:order val="13"/>
          <c:tx>
            <c:strRef>
              <c:f>Sheet1!$R$3:$R$5</c:f>
              <c:strCache>
                <c:ptCount val="1"/>
                <c:pt idx="0">
                  <c:v>Present - HR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Sheet1!$R$6:$R$86</c:f>
              <c:numCache>
                <c:formatCode>General</c:formatCode>
                <c:ptCount val="40"/>
                <c:pt idx="8">
                  <c:v>1</c:v>
                </c:pt>
                <c:pt idx="19">
                  <c:v>1</c:v>
                </c:pt>
                <c:pt idx="24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A38-8F48-A0F3-79A4A23F3A09}"/>
            </c:ext>
          </c:extLst>
        </c:ser>
        <c:ser>
          <c:idx val="14"/>
          <c:order val="14"/>
          <c:tx>
            <c:strRef>
              <c:f>Sheet1!$S$3:$S$5</c:f>
              <c:strCache>
                <c:ptCount val="1"/>
                <c:pt idx="0">
                  <c:v>Present - IT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Sheet1!$S$6:$S$86</c:f>
              <c:numCache>
                <c:formatCode>General</c:formatCode>
                <c:ptCount val="40"/>
                <c:pt idx="3">
                  <c:v>1</c:v>
                </c:pt>
                <c:pt idx="9">
                  <c:v>1</c:v>
                </c:pt>
                <c:pt idx="14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A38-8F48-A0F3-79A4A23F3A09}"/>
            </c:ext>
          </c:extLst>
        </c:ser>
        <c:ser>
          <c:idx val="15"/>
          <c:order val="15"/>
          <c:tx>
            <c:strRef>
              <c:f>Sheet1!$T$3:$T$5</c:f>
              <c:strCache>
                <c:ptCount val="1"/>
                <c:pt idx="0">
                  <c:v>Present - Marketing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Sheet1!$T$6:$T$86</c:f>
              <c:numCache>
                <c:formatCode>General</c:formatCode>
                <c:ptCount val="40"/>
                <c:pt idx="6">
                  <c:v>1</c:v>
                </c:pt>
                <c:pt idx="18">
                  <c:v>1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A38-8F48-A0F3-79A4A23F3A09}"/>
            </c:ext>
          </c:extLst>
        </c:ser>
        <c:ser>
          <c:idx val="16"/>
          <c:order val="16"/>
          <c:tx>
            <c:strRef>
              <c:f>Sheet1!$U$3:$U$5</c:f>
              <c:strCache>
                <c:ptCount val="1"/>
                <c:pt idx="0">
                  <c:v>Present - Sales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Sheet1!$A$6:$A$86</c:f>
              <c:multiLvlStrCache>
                <c:ptCount val="40"/>
                <c:lvl>
                  <c:pt idx="0">
                    <c:v>John Doe</c:v>
                  </c:pt>
                  <c:pt idx="1">
                    <c:v>Jane Smith</c:v>
                  </c:pt>
                  <c:pt idx="2">
                    <c:v>Emily Johnson</c:v>
                  </c:pt>
                  <c:pt idx="3">
                    <c:v>Michael Brown</c:v>
                  </c:pt>
                  <c:pt idx="4">
                    <c:v>Linda Green</c:v>
                  </c:pt>
                  <c:pt idx="5">
                    <c:v>David White</c:v>
                  </c:pt>
                  <c:pt idx="6">
                    <c:v>Sarah Black</c:v>
                  </c:pt>
                  <c:pt idx="7">
                    <c:v>Robert Blue</c:v>
                  </c:pt>
                  <c:pt idx="8">
                    <c:v>Laura Red</c:v>
                  </c:pt>
                  <c:pt idx="9">
                    <c:v>James Brown</c:v>
                  </c:pt>
                  <c:pt idx="10">
                    <c:v>Alice Green</c:v>
                  </c:pt>
                  <c:pt idx="11">
                    <c:v>Daniel Gray</c:v>
                  </c:pt>
                  <c:pt idx="12">
                    <c:v>Megan White</c:v>
                  </c:pt>
                  <c:pt idx="13">
                    <c:v>Brian Black</c:v>
                  </c:pt>
                  <c:pt idx="14">
                    <c:v>Jessica Blue</c:v>
                  </c:pt>
                  <c:pt idx="15">
                    <c:v>Chris Red</c:v>
                  </c:pt>
                  <c:pt idx="16">
                    <c:v>Karen Green</c:v>
                  </c:pt>
                  <c:pt idx="17">
                    <c:v>Steve Brown</c:v>
                  </c:pt>
                  <c:pt idx="18">
                    <c:v>Paula White</c:v>
                  </c:pt>
                  <c:pt idx="19">
                    <c:v>Kevin Black</c:v>
                  </c:pt>
                  <c:pt idx="20">
                    <c:v>Nancy Blue</c:v>
                  </c:pt>
                  <c:pt idx="21">
                    <c:v>George Red</c:v>
                  </c:pt>
                  <c:pt idx="22">
                    <c:v>Olivia Green</c:v>
                  </c:pt>
                  <c:pt idx="23">
                    <c:v>Mark White</c:v>
                  </c:pt>
                  <c:pt idx="24">
                    <c:v>Laura Black</c:v>
                  </c:pt>
                  <c:pt idx="25">
                    <c:v>Robert Green</c:v>
                  </c:pt>
                  <c:pt idx="26">
                    <c:v>Emily Red</c:v>
                  </c:pt>
                  <c:pt idx="27">
                    <c:v>Daniel Blue</c:v>
                  </c:pt>
                  <c:pt idx="28">
                    <c:v>Jessica Brown</c:v>
                  </c:pt>
                  <c:pt idx="29">
                    <c:v>Megan Green</c:v>
                  </c:pt>
                  <c:pt idx="30">
                    <c:v>Brian White</c:v>
                  </c:pt>
                  <c:pt idx="31">
                    <c:v>Karen Black</c:v>
                  </c:pt>
                  <c:pt idx="32">
                    <c:v>Chris Green</c:v>
                  </c:pt>
                  <c:pt idx="33">
                    <c:v>Paula Brown</c:v>
                  </c:pt>
                  <c:pt idx="34">
                    <c:v>Steve Black</c:v>
                  </c:pt>
                  <c:pt idx="35">
                    <c:v>Nancy Green</c:v>
                  </c:pt>
                  <c:pt idx="36">
                    <c:v>George White</c:v>
                  </c:pt>
                  <c:pt idx="37">
                    <c:v>Olivia Black</c:v>
                  </c:pt>
                  <c:pt idx="38">
                    <c:v>Mark Green</c:v>
                  </c:pt>
                  <c:pt idx="39">
                    <c:v>Laura White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</c:lvl>
              </c:multiLvlStrCache>
            </c:multiLvlStrRef>
          </c:cat>
          <c:val>
            <c:numRef>
              <c:f>Sheet1!$U$6:$U$86</c:f>
              <c:numCache>
                <c:formatCode>General</c:formatCode>
                <c:ptCount val="40"/>
                <c:pt idx="0">
                  <c:v>1</c:v>
                </c:pt>
                <c:pt idx="11">
                  <c:v>1</c:v>
                </c:pt>
                <c:pt idx="21">
                  <c:v>1</c:v>
                </c:pt>
                <c:pt idx="27">
                  <c:v>1</c:v>
                </c:pt>
                <c:pt idx="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A38-8F48-A0F3-79A4A23F3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53963392"/>
        <c:axId val="1853972032"/>
      </c:barChart>
      <c:catAx>
        <c:axId val="1853963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972032"/>
        <c:crosses val="autoZero"/>
        <c:auto val="1"/>
        <c:lblAlgn val="ctr"/>
        <c:lblOffset val="100"/>
        <c:noMultiLvlLbl val="0"/>
      </c:catAx>
      <c:valAx>
        <c:axId val="185397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9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7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70835" indent="0">
              <a:spcBef>
                <a:spcPts val="130"/>
              </a:spcBef>
              <a:buNone/>
            </a:pPr>
            <a:r>
              <a:rPr lang="en-US" b="1" spc="15" dirty="0"/>
              <a:t>Visualizing</a:t>
            </a:r>
            <a:r>
              <a:rPr lang="en-US" spc="15" dirty="0"/>
              <a:t> </a:t>
            </a:r>
            <a:r>
              <a:rPr lang="en-US" b="1" spc="15" dirty="0"/>
              <a:t>Employee</a:t>
            </a:r>
            <a:r>
              <a:rPr lang="en-US" spc="15" dirty="0"/>
              <a:t> </a:t>
            </a:r>
            <a:r>
              <a:rPr lang="en-US" b="1" spc="15" dirty="0"/>
              <a:t>Attendance</a:t>
            </a:r>
            <a:r>
              <a:rPr lang="en-US" spc="15" dirty="0"/>
              <a:t> </a:t>
            </a:r>
            <a:r>
              <a:rPr lang="en-US" b="1" spc="15" dirty="0"/>
              <a:t>trends</a:t>
            </a:r>
            <a:r>
              <a:rPr lang="en-US" spc="15" dirty="0"/>
              <a:t> </a:t>
            </a:r>
            <a:r>
              <a:rPr lang="en-US" b="1" spc="15" dirty="0"/>
              <a:t>with</a:t>
            </a:r>
            <a:r>
              <a:rPr lang="en-US" spc="15" dirty="0"/>
              <a:t> </a:t>
            </a:r>
            <a:r>
              <a:rPr lang="en-US" b="1" spc="15" dirty="0"/>
              <a:t>Excel</a:t>
            </a:r>
            <a:r>
              <a:rPr lang="en-US" spc="15" dirty="0"/>
              <a:t> </a:t>
            </a:r>
            <a:r>
              <a:rPr lang="en-US" b="1" spc="15" dirty="0"/>
              <a:t>Charts</a:t>
            </a:r>
            <a:r>
              <a:rPr lang="en-US" spc="15" dirty="0"/>
              <a:t> </a:t>
            </a:r>
            <a:endParaRPr spc="15" dirty="0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6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37" name="TextBox 13"/>
          <p:cNvSpPr txBox="1"/>
          <p:nvPr/>
        </p:nvSpPr>
        <p:spPr>
          <a:xfrm>
            <a:off x="2554542" y="3314150"/>
            <a:ext cx="86106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V. Rowshan begum</a:t>
            </a:r>
            <a:endParaRPr lang="en-US" sz="2400" dirty="0"/>
          </a:p>
          <a:p>
            <a:r>
              <a:rPr lang="en-US" sz="2400" dirty="0"/>
              <a:t>REGISTER NO: 312217041(asunm1659312217041) </a:t>
            </a:r>
            <a:endParaRPr lang="zh-CN" altLang="en-US"/>
          </a:p>
          <a:p>
            <a:r>
              <a:rPr lang="en-US" sz="2400" dirty="0"/>
              <a:t>DEPARTMENT: BCom(General) </a:t>
            </a:r>
            <a:endParaRPr lang="zh-CN" altLang="en-US"/>
          </a:p>
          <a:p>
            <a:r>
              <a:rPr lang="en-US" sz="2400" dirty="0"/>
              <a:t>COLLEGE: Shri krishnaswamy college for women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478156" y="1754505"/>
            <a:ext cx="8799062" cy="512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*"Wow" Factor:* "Attendance Insights at Your Fingertips"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_Real-time Attendance Heatmaps_: Interactive heatmaps displaying employee attendance patterns, allowing managers to identify trends, patterns, and anomalies at a glance.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_AI-powered Attendance Forecasting_: Predictive analytics forecasting future attendance rates, enabling proactive staffing and scheduling decision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"wow" factor highlights the innovative features and benefits of your solution, showcasing how it can revolutionize attendance management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0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8" name="TextBox 1048717"/>
          <p:cNvSpPr txBox="1"/>
          <p:nvPr/>
        </p:nvSpPr>
        <p:spPr>
          <a:xfrm rot="21578714">
            <a:off x="762249" y="2130764"/>
            <a:ext cx="8827080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*Visualization Modeling*
1. *Visualization Types*: Determine suitable visualization types (e.g., heatmaps, bar charts, line graphs, scatter plots) for different attendance metrics.
2. *Dashboard Design*: Design an interactive dashboard with widgets for various visualizations, filters, and drill-down capabilities.
3. *Key Performance Indicators (KPIs)*: Define KPIs (e.g., Attendance Rate, Absenteeism Rate, Punctuality Rate) to track and display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1101944" y="51158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B07DC64-84F4-0899-D315-A8DAA8C80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171823"/>
              </p:ext>
            </p:extLst>
          </p:nvPr>
        </p:nvGraphicFramePr>
        <p:xfrm>
          <a:off x="2208068" y="1484416"/>
          <a:ext cx="6902533" cy="40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TextBox 1048723"/>
          <p:cNvSpPr txBox="1"/>
          <p:nvPr/>
        </p:nvSpPr>
        <p:spPr>
          <a:xfrm>
            <a:off x="755332" y="1109345"/>
            <a:ext cx="8852774" cy="553974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>
                <a:solidFill>
                  <a:srgbClr val="000000"/>
                </a:solidFill>
                <a:latin typeface="Calibri"/>
              </a:rPr>
              <a:t>"Visualizing employee attendance is a powerful tool for organizations to optimize their workforce management. By leveraging interactive dashboards and analytics, businesses can uncover hidden patterns, identify areas for improvement, and make data-driven decisions to drive attendance, productivity, and employee engagement.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
By harnessing the power of data visualization, organizations can transform their attendance management processes, leading to a more efficient, productive, and successful workforce.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56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57" name="TextBox 22"/>
          <p:cNvSpPr txBox="1"/>
          <p:nvPr/>
        </p:nvSpPr>
        <p:spPr>
          <a:xfrm>
            <a:off x="1217522" y="2123271"/>
            <a:ext cx="8593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1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7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73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74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80" name="TextBox 1048679"/>
          <p:cNvSpPr txBox="1"/>
          <p:nvPr/>
        </p:nvSpPr>
        <p:spPr>
          <a:xfrm>
            <a:off x="1287620" y="1365675"/>
            <a:ext cx="4572000" cy="510538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81" name="TextBox 1048680"/>
          <p:cNvSpPr txBox="1"/>
          <p:nvPr/>
        </p:nvSpPr>
        <p:spPr>
          <a:xfrm>
            <a:off x="1863010" y="1365675"/>
            <a:ext cx="4572000" cy="97307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"Currently, our organization relies on manual tracking and spreadsheets to monitor employee attendance, leading to:
- Inaccurate or incomplete data
- Difficulty identifying attendance patterns or trends
- Lack </a:t>
            </a:r>
            <a:r>
              <a:rPr lang="en-US" sz="2800">
                <a:solidFill>
                  <a:srgbClr val="000000"/>
                </a:solidFill>
              </a:rPr>
              <a:t>of real time insights</a:t>
            </a:r>
            <a:r>
              <a:rPr lang="en-IN" sz="2800">
                <a:solidFill>
                  <a:srgbClr val="000000"/>
                </a:solidFill>
              </a:rPr>
              <a:t>
- Inaccurate or incomplete data
- Difficulty identifying attendance patterns or trends
- Lack of real-time insights for timely interventions
- Inefficient communication with employees regarding attendance 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extBox 1048683"/>
          <p:cNvSpPr txBox="1"/>
          <p:nvPr/>
        </p:nvSpPr>
        <p:spPr>
          <a:xfrm>
            <a:off x="1576223" y="1287779"/>
            <a:ext cx="5211099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We need a data visualization solution to effectively track and display employee attendance, enabling us to:
- Accurately monitor and analyze attendance patterns
- Identify trends and anomalies
- Make data-driven decisions to improve attendance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8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90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10"/>
          <p:cNvSpPr txBox="1"/>
          <p:nvPr/>
        </p:nvSpPr>
        <p:spPr>
          <a:xfrm>
            <a:off x="1143000" y="22860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10"/>
          <p:cNvSpPr txBox="1"/>
          <p:nvPr/>
        </p:nvSpPr>
        <p:spPr>
          <a:xfrm>
            <a:off x="1295400" y="24384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10"/>
          <p:cNvSpPr txBox="1"/>
          <p:nvPr/>
        </p:nvSpPr>
        <p:spPr>
          <a:xfrm>
            <a:off x="1447800" y="25908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TextBox 10"/>
          <p:cNvSpPr txBox="1"/>
          <p:nvPr/>
        </p:nvSpPr>
        <p:spPr>
          <a:xfrm rot="21588406">
            <a:off x="505626" y="2308303"/>
            <a:ext cx="8986851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Design and develop of interactive data visualization trashboard to track and display employee attendance patterns providing insights to improve attendance and management and employee engagement.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Collect and integrate attendance data from various sources (e.g., HR systems, time-tracking software)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Design a user-friendly dashboard with interactive visualizations (e.g., charts, graphs, heatmaps)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overview provides a high-level outline of the project's objectives, scope, goals, and deliverables, setting the stage for a successful implementation.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30" name="TextBox 1048629"/>
          <p:cNvSpPr txBox="1"/>
          <p:nvPr/>
        </p:nvSpPr>
        <p:spPr>
          <a:xfrm>
            <a:off x="440125" y="1857375"/>
            <a:ext cx="10547845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The end users of visualizing employee attendance can be:
1. *HR Personnel*: To monitor attendance trends, identify patterns, and make data-driven decisions.
2. *Managers and Supervisors*: To track team attendance, identify areas for improvement, and optimize workforce planning.
3. *Employees*: To view their own attendance records, understand company policies, and receive alerts and notifications.
4. *Payroll and Finance Teams*: To accurately process payroll and benefits based on attendance data.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48623" name="TextBox 1048622"/>
          <p:cNvSpPr txBox="1"/>
          <p:nvPr/>
        </p:nvSpPr>
        <p:spPr>
          <a:xfrm rot="21585384">
            <a:off x="2956813" y="1829341"/>
            <a:ext cx="9228626" cy="595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"Our employee attendance visualization solution provides actionable insights to:
1. *Improve Attendance*: Identify trends and patterns to reduce absenteeism and tardiness.
2. *Optimize Workforce Planning*: Make data-driven decisions on staffing, scheduling, and resource allocation.
</a:t>
            </a:r>
            <a:r>
              <a:rPr lang="en-US" sz="2800">
                <a:solidFill>
                  <a:srgbClr val="000000"/>
                </a:solidFill>
              </a:rPr>
              <a:t>This visualization and value proposition highlight the key benefit of your solution showcasing how it can address common attendance management challenges and drive business outcomes</a:t>
            </a:r>
            <a:r>
              <a:rPr lang="en-IN" sz="2800">
                <a:solidFill>
                  <a:srgbClr val="000000"/>
                </a:solidFill>
              </a:rPr>
              <a:t> outco</a:t>
            </a:r>
            <a:r>
              <a:rPr lang="en-US" sz="2800">
                <a:solidFill>
                  <a:srgbClr val="000000"/>
                </a:solidFill>
              </a:rPr>
              <a:t>ououtcoutcoouooutcoououtcoutcoououtcoutcoouooutcoouout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5" name="TextBox 1048714"/>
          <p:cNvSpPr txBox="1"/>
          <p:nvPr/>
        </p:nvSpPr>
        <p:spPr>
          <a:xfrm>
            <a:off x="940615" y="1308132"/>
            <a:ext cx="8812696" cy="595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*Description:* This data set contains attendance records for employees across various departments and teams, including:
*Fields:*
1. *Employee ID* (unique identifier)
2. *Name*
3. *Department*
4. *Team*
5. *Job Title*
6. *Attendance Date*
7. *Attendance Status* (Present, Absent, Late, Left </a:t>
            </a:r>
            <a:r>
              <a:rPr lang="en-US" sz="2800">
                <a:solidFill>
                  <a:srgbClr val="000000"/>
                </a:solidFill>
              </a:rPr>
              <a:t>early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Visualizing Employee Attendance trends with Excel Charts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Varsha .P.B</cp:lastModifiedBy>
  <cp:revision>2</cp:revision>
  <dcterms:created xsi:type="dcterms:W3CDTF">2024-03-28T06:07:22Z</dcterms:created>
  <dcterms:modified xsi:type="dcterms:W3CDTF">2024-08-30T16:26:24Z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f100d3b5951449339ae4a2948d793b05</vt:lpwstr>
  </property>
</Properties>
</file>