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3763f8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3763f8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3763f848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3763f848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83763f848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83763f848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83763f848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83763f848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98025" y="144125"/>
            <a:ext cx="8520600" cy="105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proyecto galeria</a:t>
            </a:r>
            <a:endParaRPr sz="4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35825" y="1711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nombre: ismael macias perez</a:t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tema elegido :forsaken(juego de roblox)</a:t>
            </a:r>
            <a:endParaRPr sz="2500"/>
          </a:p>
        </p:txBody>
      </p:sp>
      <p:sp>
        <p:nvSpPr>
          <p:cNvPr id="56" name="Google Shape;56;p13"/>
          <p:cNvSpPr txBox="1"/>
          <p:nvPr/>
        </p:nvSpPr>
        <p:spPr>
          <a:xfrm>
            <a:off x="372375" y="235175"/>
            <a:ext cx="857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 </a:t>
            </a:r>
            <a:r>
              <a:rPr lang="es"/>
              <a:t>qué</a:t>
            </a:r>
            <a:r>
              <a:rPr lang="es"/>
              <a:t> </a:t>
            </a:r>
            <a:r>
              <a:rPr lang="es"/>
              <a:t>trató</a:t>
            </a:r>
            <a:r>
              <a:rPr lang="es"/>
              <a:t> el proyecto: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621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sobre hacer una </a:t>
            </a:r>
            <a:r>
              <a:rPr lang="es" sz="1600"/>
              <a:t>aplicación</a:t>
            </a:r>
            <a:r>
              <a:rPr lang="es" sz="1600"/>
              <a:t> con flet sobre una </a:t>
            </a:r>
            <a:r>
              <a:rPr lang="es" sz="1600"/>
              <a:t>galería</a:t>
            </a:r>
            <a:r>
              <a:rPr lang="es" sz="1600"/>
              <a:t> de arte pero de tema libre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00"/>
              <a:t>Desarrollo</a:t>
            </a:r>
            <a:endParaRPr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  <p:pic>
        <p:nvPicPr>
          <p:cNvPr id="63" name="Google Shape;63;p14" title="ol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675" y="2631025"/>
            <a:ext cx="4416328" cy="2512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sa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1425" y="2678437"/>
            <a:ext cx="4120576" cy="2417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 elegido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61450" y="1384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yo </a:t>
            </a:r>
            <a:r>
              <a:rPr lang="es"/>
              <a:t>escogí</a:t>
            </a:r>
            <a:r>
              <a:rPr lang="es"/>
              <a:t> el mini juego de forsaken por que es uno de mis juegos favoritos y casi todos los dias lo juego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71" name="Google Shape;71;p15" title="descarga (1)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3875" y="2505375"/>
            <a:ext cx="4424750" cy="194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227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resultados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 estas fotos vemos como si esta funcionando </a:t>
            </a:r>
            <a:endParaRPr/>
          </a:p>
        </p:txBody>
      </p:sp>
      <p:pic>
        <p:nvPicPr>
          <p:cNvPr id="78" name="Google Shape;78;p16" title="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800" y="1819325"/>
            <a:ext cx="2377225" cy="2985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9450" y="1732338"/>
            <a:ext cx="2508825" cy="315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Captur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125" y="1637800"/>
            <a:ext cx="268055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reflexión</a:t>
            </a:r>
            <a:r>
              <a:rPr lang="es"/>
              <a:t> y </a:t>
            </a:r>
            <a:r>
              <a:rPr lang="es"/>
              <a:t>conclusiones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aprendí</a:t>
            </a:r>
            <a:r>
              <a:rPr lang="es"/>
              <a:t> a usar flet a como crear botones a como crear un entorno virtual en visual studio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conclusión me pareció un buen y divertido proyecto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