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126987775" r:id="rId5"/>
    <p:sldId id="2126987823" r:id="rId6"/>
    <p:sldId id="2126987791" r:id="rId7"/>
    <p:sldId id="2126987824" r:id="rId8"/>
    <p:sldId id="2126987845" r:id="rId9"/>
    <p:sldId id="2126987892" r:id="rId10"/>
    <p:sldId id="2126987893" r:id="rId11"/>
    <p:sldId id="2126987894" r:id="rId12"/>
    <p:sldId id="2126987856" r:id="rId13"/>
    <p:sldId id="2126987898" r:id="rId14"/>
    <p:sldId id="2126987899" r:id="rId15"/>
    <p:sldId id="2126987900" r:id="rId16"/>
    <p:sldId id="2126987896" r:id="rId17"/>
    <p:sldId id="2126987901" r:id="rId18"/>
    <p:sldId id="2126987902" r:id="rId19"/>
    <p:sldId id="2126987903" r:id="rId20"/>
    <p:sldId id="212698790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12D4864B-4EE7-44BE-8DF1-27F382D5CC38}">
          <p14:sldIdLst>
            <p14:sldId id="2126987775"/>
          </p14:sldIdLst>
        </p14:section>
        <p14:section name="Objetivo" id="{FC7A221D-1360-4140-AF35-F80D140191B6}">
          <p14:sldIdLst>
            <p14:sldId id="2126987823"/>
          </p14:sldIdLst>
        </p14:section>
        <p14:section name="Site Conecta" id="{A1DACB9E-00D4-46BB-8EC3-E56DAB2968A1}">
          <p14:sldIdLst>
            <p14:sldId id="2126987791"/>
            <p14:sldId id="2126987824"/>
            <p14:sldId id="2126987845"/>
            <p14:sldId id="2126987892"/>
            <p14:sldId id="2126987893"/>
            <p14:sldId id="2126987894"/>
            <p14:sldId id="2126987856"/>
            <p14:sldId id="2126987898"/>
            <p14:sldId id="2126987899"/>
            <p14:sldId id="2126987900"/>
            <p14:sldId id="2126987896"/>
            <p14:sldId id="2126987901"/>
            <p14:sldId id="2126987902"/>
          </p14:sldIdLst>
        </p14:section>
        <p14:section name="Perguntas Frequentes" id="{85095A1E-5BC6-454F-A118-1B2CD1332E94}">
          <p14:sldIdLst>
            <p14:sldId id="2126987903"/>
            <p14:sldId id="21269879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DFECA"/>
    <a:srgbClr val="BA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7D539-3AC6-4895-84B8-85266A6C17EB}" v="5" dt="2021-05-22T16:17:04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7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97D-A74D-A8C8-BA29FC946A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97D-A74D-A8C8-BA29FC946A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97D-A74D-A8C8-BA29FC946A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97D-A74D-A8C8-BA29FC946A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97D-A74D-A8C8-BA29FC946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3525648"/>
        <c:axId val="253526824"/>
      </c:barChart>
      <c:catAx>
        <c:axId val="25352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3526824"/>
        <c:crosses val="autoZero"/>
        <c:auto val="1"/>
        <c:lblAlgn val="ctr"/>
        <c:lblOffset val="100"/>
        <c:noMultiLvlLbl val="0"/>
      </c:catAx>
      <c:valAx>
        <c:axId val="253526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352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6EE-9E42-86C2-09BD6527AD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6EE-9E42-86C2-09BD6527AD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6EE-9E42-86C2-09BD6527AD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6EE-9E42-86C2-09BD6527AD6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6EE-9E42-86C2-09BD6527AD6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6EE-9E42-86C2-09BD6527AD6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6EE-9E42-86C2-09BD6527AD61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  <c:pt idx="4">
                  <c:v>5</c:v>
                </c:pt>
                <c:pt idx="5">
                  <c:v>1</c:v>
                </c:pt>
                <c:pt idx="6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97D-A74D-A8C8-BA29FC946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Placehol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C4BF47A-48B0-4F99-ADE7-11AE94F9E6B4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rgbClr val="0E2B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  <p:sp>
        <p:nvSpPr>
          <p:cNvPr id="52" name="Picture Placeholder 2">
            <a:extLst>
              <a:ext uri="{FF2B5EF4-FFF2-40B4-BE49-F238E27FC236}">
                <a16:creationId xmlns="" xmlns:a16="http://schemas.microsoft.com/office/drawing/2014/main" id="{CBA32E19-49DB-D142-A49A-FF6A4EDB14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800" y="0"/>
            <a:ext cx="12193800" cy="459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image then ‘Send to Back’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F078BC74-9A35-9E44-98AB-0D422928F295}"/>
              </a:ext>
            </a:extLst>
          </p:cNvPr>
          <p:cNvGrpSpPr/>
          <p:nvPr userDrawn="1"/>
        </p:nvGrpSpPr>
        <p:grpSpPr>
          <a:xfrm>
            <a:off x="-900" y="4585600"/>
            <a:ext cx="12193800" cy="2094600"/>
            <a:chOff x="-900" y="4585600"/>
            <a:chExt cx="12193800" cy="2094600"/>
          </a:xfrm>
        </p:grpSpPr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5E42CD08-AC06-9B4C-A208-E2235BD1EE9B}"/>
                </a:ext>
              </a:extLst>
            </p:cNvPr>
            <p:cNvSpPr/>
            <p:nvPr userDrawn="1"/>
          </p:nvSpPr>
          <p:spPr>
            <a:xfrm>
              <a:off x="-900" y="4666019"/>
              <a:ext cx="12193800" cy="2014181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2C16D25D-1866-8741-89E2-FD25A9830067}"/>
                </a:ext>
              </a:extLst>
            </p:cNvPr>
            <p:cNvSpPr/>
            <p:nvPr userDrawn="1"/>
          </p:nvSpPr>
          <p:spPr>
            <a:xfrm>
              <a:off x="-900" y="4585600"/>
              <a:ext cx="121938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Subtitle 2">
            <a:extLst>
              <a:ext uri="{FF2B5EF4-FFF2-40B4-BE49-F238E27FC236}">
                <a16:creationId xmlns="" xmlns:a16="http://schemas.microsoft.com/office/drawing/2014/main" id="{108E6D94-A2A5-CD4A-BBEF-3561B8D77E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4002" y="4673098"/>
            <a:ext cx="6901326" cy="365004"/>
          </a:xfrm>
        </p:spPr>
        <p:txBody>
          <a:bodyPr lIns="0" tIns="0" rIns="0" bIns="0" anchor="ctr">
            <a:noAutofit/>
          </a:bodyPr>
          <a:lstStyle>
            <a:lvl1pPr marL="0" indent="0" algn="l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Place your subtitle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="" xmlns:a16="http://schemas.microsoft.com/office/drawing/2014/main" id="{DC006956-714B-7440-A2FC-600D98860B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9935" y="1394084"/>
            <a:ext cx="6901326" cy="3007141"/>
          </a:xfrm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spc="-15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Place presentation title here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="" xmlns:a16="http://schemas.microsoft.com/office/drawing/2014/main" id="{4662876D-27A8-DB45-B39D-DA925DAF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05008" y="4675815"/>
            <a:ext cx="1519391" cy="35957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Montserrat" panose="020B0604020202020204" pitchFamily="34" charset="0"/>
              <a:buNone/>
              <a:defRPr lang="en-GB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AE9194-0F7E-B147-9942-B1B4FEA243DD}" type="datetime4">
              <a:rPr lang="en-GB" smtClean="0"/>
              <a:t>09 May 2022</a:t>
            </a:fld>
            <a:endParaRPr lang="en-GB" dirty="0"/>
          </a:p>
        </p:txBody>
      </p:sp>
      <p:grpSp>
        <p:nvGrpSpPr>
          <p:cNvPr id="33" name="Graphic 29">
            <a:extLst>
              <a:ext uri="{FF2B5EF4-FFF2-40B4-BE49-F238E27FC236}">
                <a16:creationId xmlns="" xmlns:a16="http://schemas.microsoft.com/office/drawing/2014/main" id="{EE48FD84-B354-40E6-B3CB-567735873DF4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7CE69665-1E2B-47E0-A509-9521A234575A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A53A3DA6-C590-4F04-8783-C0832E6A1B1A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897E60AF-4A61-49A1-A00D-973F4DAA2A20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E9B9E9E6-A7F5-4930-AB8B-1D72286B6E71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F1CAF79A-8D5E-4855-9B5A-9EF9D6CB7EA6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D12D6014-BC98-4692-91B9-553978633CD8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9D8D101-57EA-42FC-BE13-801F1160C7CA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36EBBC35-C672-4CED-9CBD-FD9D972F04F3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78ABB6FC-078B-4672-8B7F-A06A05DB3DC9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A7B3371-09CD-FC4B-9939-94640CF8BF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11" y="562694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03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2Col Dark Blue - EXCEPTIONAL USE OF HORIZON 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DBC8290-DFDF-DF4B-AC66-B11D38FB3855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rgbClr val="0E2B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4267239E-9F22-6C4A-8FCF-BCF68A416B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35" y="479181"/>
            <a:ext cx="8734274" cy="4955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Place headline here</a:t>
            </a:r>
            <a:endParaRPr lang="en-US" dirty="0"/>
          </a:p>
        </p:txBody>
      </p:sp>
      <p:sp>
        <p:nvSpPr>
          <p:cNvPr id="11" name="Content Placeholder 31">
            <a:extLst>
              <a:ext uri="{FF2B5EF4-FFF2-40B4-BE49-F238E27FC236}">
                <a16:creationId xmlns="" xmlns:a16="http://schemas.microsoft.com/office/drawing/2014/main" id="{1E2E3520-D247-4546-8142-783BFBBACD6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70736" y="1302185"/>
            <a:ext cx="4860440" cy="4581091"/>
          </a:xfrm>
        </p:spPr>
        <p:txBody>
          <a:bodyPr/>
          <a:lstStyle/>
          <a:p>
            <a:pPr lvl="0"/>
            <a:r>
              <a:rPr lang="en-GB" dirty="0"/>
              <a:t>Place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2" name="Content Placeholder 31">
            <a:extLst>
              <a:ext uri="{FF2B5EF4-FFF2-40B4-BE49-F238E27FC236}">
                <a16:creationId xmlns="" xmlns:a16="http://schemas.microsoft.com/office/drawing/2014/main" id="{3DDE32D6-44C5-3A46-946D-43A0D407A91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60826" y="1302185"/>
            <a:ext cx="4865660" cy="4581091"/>
          </a:xfrm>
        </p:spPr>
        <p:txBody>
          <a:bodyPr/>
          <a:lstStyle/>
          <a:p>
            <a:pPr lvl="0"/>
            <a:r>
              <a:rPr lang="en-GB" dirty="0"/>
              <a:t>Place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grpSp>
        <p:nvGrpSpPr>
          <p:cNvPr id="16" name="Graphic 29">
            <a:extLst>
              <a:ext uri="{FF2B5EF4-FFF2-40B4-BE49-F238E27FC236}">
                <a16:creationId xmlns="" xmlns:a16="http://schemas.microsoft.com/office/drawing/2014/main" id="{265B98E4-C424-49BC-B5EA-530C90DDD365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CF6CE468-1381-46CE-8B9F-34729F9291CB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10084BD6-968A-43AC-8421-21EDD0D1EEA9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1DFF5A06-BEA3-43DA-8A00-D9BDF9FA363D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F982D835-2C46-47CF-99C0-B589852DB4A1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7FD80F1-3C65-4794-85CA-18F68115E6AD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20ECAA1D-68D1-415C-B68D-6956FC0A9A7E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C3919DFC-294E-4C1E-A66D-5FFA7395562A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3C61449A-F687-477A-93B5-7E45CBE08403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E95919FA-87D9-4AA9-A177-88E239DB99EC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A411DCC-7C06-6B49-AE62-20414D4909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0" y="-5191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43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2Col Mid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DBC8290-DFDF-DF4B-AC66-B11D38FB3855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rgbClr val="0E2B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4267239E-9F22-6C4A-8FCF-BCF68A416B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35" y="479181"/>
            <a:ext cx="8734274" cy="4955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Place headline here</a:t>
            </a:r>
            <a:endParaRPr lang="en-US" dirty="0"/>
          </a:p>
        </p:txBody>
      </p:sp>
      <p:sp>
        <p:nvSpPr>
          <p:cNvPr id="11" name="Content Placeholder 31">
            <a:extLst>
              <a:ext uri="{FF2B5EF4-FFF2-40B4-BE49-F238E27FC236}">
                <a16:creationId xmlns="" xmlns:a16="http://schemas.microsoft.com/office/drawing/2014/main" id="{1E2E3520-D247-4546-8142-783BFBBACD6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70736" y="1302185"/>
            <a:ext cx="4860440" cy="4581091"/>
          </a:xfrm>
        </p:spPr>
        <p:txBody>
          <a:bodyPr/>
          <a:lstStyle/>
          <a:p>
            <a:pPr lvl="0"/>
            <a:r>
              <a:rPr lang="en-GB" dirty="0"/>
              <a:t>Place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2" name="Content Placeholder 31">
            <a:extLst>
              <a:ext uri="{FF2B5EF4-FFF2-40B4-BE49-F238E27FC236}">
                <a16:creationId xmlns="" xmlns:a16="http://schemas.microsoft.com/office/drawing/2014/main" id="{3DDE32D6-44C5-3A46-946D-43A0D407A91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60826" y="1302185"/>
            <a:ext cx="4865660" cy="4581091"/>
          </a:xfrm>
        </p:spPr>
        <p:txBody>
          <a:bodyPr/>
          <a:lstStyle/>
          <a:p>
            <a:pPr lvl="0"/>
            <a:r>
              <a:rPr lang="en-GB" dirty="0"/>
              <a:t>Place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grpSp>
        <p:nvGrpSpPr>
          <p:cNvPr id="16" name="Graphic 29">
            <a:extLst>
              <a:ext uri="{FF2B5EF4-FFF2-40B4-BE49-F238E27FC236}">
                <a16:creationId xmlns="" xmlns:a16="http://schemas.microsoft.com/office/drawing/2014/main" id="{368AD50A-FFD2-4BD2-A5DF-ED2D5DD840C9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675E95B2-74B7-4A13-98E4-D48B1C56F644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B76E60A-0C1A-4BDA-8A65-91DED377C221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8CBCF574-A99B-4764-8AD4-11B0FD6B9619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69969FC7-34B4-4E3A-B090-C662EB56AD39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9EED931B-1B6A-4F19-9681-ED9231C7C39E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D19F2B2D-4BAA-4777-A833-2CC16ADC4ECE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4EE12B12-63F5-44EA-82E7-7723B4E022D9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0CBCC04-CEC8-471D-A8AC-9FAEBDAA41EC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BD5A182E-06BD-4947-9EF6-FD501835A009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2F2932F-9E13-9F40-B566-99388CE216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0" y="-5191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2Col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DBC8290-DFDF-DF4B-AC66-B11D38FB3855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4267239E-9F22-6C4A-8FCF-BCF68A416B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35" y="479181"/>
            <a:ext cx="8734274" cy="4955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Place headline here</a:t>
            </a:r>
            <a:endParaRPr lang="en-US" dirty="0"/>
          </a:p>
        </p:txBody>
      </p:sp>
      <p:sp>
        <p:nvSpPr>
          <p:cNvPr id="12" name="Content Placeholder 31">
            <a:extLst>
              <a:ext uri="{FF2B5EF4-FFF2-40B4-BE49-F238E27FC236}">
                <a16:creationId xmlns="" xmlns:a16="http://schemas.microsoft.com/office/drawing/2014/main" id="{054B18A6-E541-2642-B3BE-B792A0DC82E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70736" y="1302185"/>
            <a:ext cx="4860440" cy="4581091"/>
          </a:xfrm>
        </p:spPr>
        <p:txBody>
          <a:bodyPr/>
          <a:lstStyle/>
          <a:p>
            <a:pPr lvl="0"/>
            <a:r>
              <a:rPr lang="en-GB" dirty="0"/>
              <a:t>Place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5" name="Content Placeholder 31">
            <a:extLst>
              <a:ext uri="{FF2B5EF4-FFF2-40B4-BE49-F238E27FC236}">
                <a16:creationId xmlns="" xmlns:a16="http://schemas.microsoft.com/office/drawing/2014/main" id="{CB7B91E9-3DE4-0A4C-9FF3-BC586CAF8C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60826" y="1302185"/>
            <a:ext cx="4865660" cy="4581091"/>
          </a:xfrm>
        </p:spPr>
        <p:txBody>
          <a:bodyPr/>
          <a:lstStyle/>
          <a:p>
            <a:pPr lvl="0"/>
            <a:r>
              <a:rPr lang="en-GB" dirty="0"/>
              <a:t>Place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grpSp>
        <p:nvGrpSpPr>
          <p:cNvPr id="16" name="Graphic 29">
            <a:extLst>
              <a:ext uri="{FF2B5EF4-FFF2-40B4-BE49-F238E27FC236}">
                <a16:creationId xmlns="" xmlns:a16="http://schemas.microsoft.com/office/drawing/2014/main" id="{403496DA-4B60-4EC7-B97F-610846336B1D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CFBD2288-1936-48A1-94DF-FB90A0B84ED8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BB36DBDF-69F7-4A90-B864-0626A1F31E3F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AA61C048-C5D3-41A2-A922-4A8DE564A1FE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C4AE5DDC-6849-40E5-8D1F-0BBCEF47ADE7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86991C5-D8E9-49E6-A6E6-7B4C13F0A6AC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61943A54-B742-4664-9FCE-21F5FD45F81C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049C3BE1-F91E-4754-A6EA-C3D0AC64A2E3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973CF3D-91A7-4D6C-B8D2-1106112B9B68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759F86F3-C107-44F2-8727-DD1ED82F6832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7956F3C6-CA6C-7844-B439-B8377F2417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0" y="-5191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14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L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9472ACB-CD3C-5C4D-9F8B-32DDBA84DB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3234" y="1289729"/>
            <a:ext cx="4287218" cy="852728"/>
          </a:xfrm>
        </p:spPr>
        <p:txBody>
          <a:bodyPr/>
          <a:lstStyle>
            <a:lvl1pPr>
              <a:defRPr sz="2800" b="1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Montserrat" panose="00000500000000000000" pitchFamily="50" charset="0"/>
              </a:defRPr>
            </a:lvl1pPr>
          </a:lstStyle>
          <a:p>
            <a:r>
              <a:rPr lang="en-GB" dirty="0"/>
              <a:t>Place headline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8FAC4116-58BA-4F40-9AE9-8129068E98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3235" y="2147457"/>
            <a:ext cx="4287217" cy="3738542"/>
          </a:xfrm>
        </p:spPr>
        <p:txBody>
          <a:bodyPr anchor="t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="" xmlns:a16="http://schemas.microsoft.com/office/drawing/2014/main" id="{85BE1EF4-16FE-4221-BB59-18129244B05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" y="1"/>
            <a:ext cx="6368808" cy="6339600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 here</a:t>
            </a:r>
          </a:p>
        </p:txBody>
      </p:sp>
      <p:grpSp>
        <p:nvGrpSpPr>
          <p:cNvPr id="24" name="Graphic 29">
            <a:extLst>
              <a:ext uri="{FF2B5EF4-FFF2-40B4-BE49-F238E27FC236}">
                <a16:creationId xmlns="" xmlns:a16="http://schemas.microsoft.com/office/drawing/2014/main" id="{8AB19E78-9B50-4310-A188-915704513881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42B1BA6B-21A2-4917-91C0-176A7C62881E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D938ED39-7638-427F-8F13-BEE5C8C057E2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77E38D95-4A74-437B-AB53-3EF5A9719912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2034F776-B8EB-4980-B595-2DED60B943E9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E27B3FD-870E-4EE5-8160-063F7D2FAD5E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7E4E449A-A069-46BE-BAC6-BD7232EE7F00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762DED21-0451-4D01-BE92-D73953160053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C24FB572-CE76-422A-8E8D-BB54F238D75E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3CFF3D18-E80F-430A-B525-265F7064FF7B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3647532-B022-3341-ADF6-0F26CB5E81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5950" y="-67434"/>
            <a:ext cx="2184204" cy="13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92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L Dark Blue - EXCEPTIONAL USE OF HORIZON 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="" xmlns:a16="http://schemas.microsoft.com/office/drawing/2014/main" id="{A921CC73-5EB2-DB4C-83C0-4C669DDF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3234" y="1289729"/>
            <a:ext cx="4287218" cy="852728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Montserrat" panose="00000500000000000000" pitchFamily="50" charset="0"/>
              </a:defRPr>
            </a:lvl1pPr>
          </a:lstStyle>
          <a:p>
            <a:r>
              <a:rPr lang="en-GB" dirty="0"/>
              <a:t>Place headline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EE85DFEB-C718-A84F-8CA5-B8CF784BA0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3235" y="2147457"/>
            <a:ext cx="4287217" cy="3738542"/>
          </a:xfrm>
        </p:spPr>
        <p:txBody>
          <a:bodyPr anchor="t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0A4E4A0D-3BF2-4A4A-B967-7ED94875996E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rgbClr val="0E2B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  <p:sp>
        <p:nvSpPr>
          <p:cNvPr id="11" name="Picture Placeholder 3">
            <a:extLst>
              <a:ext uri="{FF2B5EF4-FFF2-40B4-BE49-F238E27FC236}">
                <a16:creationId xmlns="" xmlns:a16="http://schemas.microsoft.com/office/drawing/2014/main" id="{357026FB-1603-4956-B9DF-81C5E0CA87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6368808" cy="6688800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 here</a:t>
            </a:r>
          </a:p>
        </p:txBody>
      </p:sp>
      <p:grpSp>
        <p:nvGrpSpPr>
          <p:cNvPr id="12" name="Graphic 29">
            <a:extLst>
              <a:ext uri="{FF2B5EF4-FFF2-40B4-BE49-F238E27FC236}">
                <a16:creationId xmlns="" xmlns:a16="http://schemas.microsoft.com/office/drawing/2014/main" id="{06EEEE8B-7204-4BC1-94C8-B8C3600F3EB0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D1078642-91BA-467A-BBB4-7EDF7792C277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CFA72CD8-93D2-4082-A0DD-FC9834D5FBC9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FC2D2671-E7D9-48BE-9309-9811CA8D713E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60048B7A-23D9-475C-AFB5-8B1AAF97A594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478786ED-2B53-4546-95E8-F9A6461339DF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21F5B9FC-3020-44A1-B5AF-3631CB2FB71D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33C9467D-2B7E-46DF-9E65-D7E7F2466485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79C10AFA-747A-4D66-B70B-FEE9E32AC65A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0AFEC9C3-9EC9-402C-9524-33873DDF2250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BCEAD5B7-E7C4-E446-AAE0-ECC55F03A9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0" y="-5191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4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L Mid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="" xmlns:a16="http://schemas.microsoft.com/office/drawing/2014/main" id="{A921CC73-5EB2-DB4C-83C0-4C669DDF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3234" y="1289729"/>
            <a:ext cx="4287218" cy="852728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Montserrat" panose="00000500000000000000" pitchFamily="50" charset="0"/>
              </a:defRPr>
            </a:lvl1pPr>
          </a:lstStyle>
          <a:p>
            <a:r>
              <a:rPr lang="en-GB" dirty="0"/>
              <a:t>Place headline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EE85DFEB-C718-A84F-8CA5-B8CF784BA0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3235" y="2147457"/>
            <a:ext cx="4287217" cy="3738542"/>
          </a:xfrm>
        </p:spPr>
        <p:txBody>
          <a:bodyPr anchor="t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B313B35-A344-6F43-97F9-E8EC20478E6F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rgbClr val="0E2B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  <p:sp>
        <p:nvSpPr>
          <p:cNvPr id="27" name="Picture Placeholder 3">
            <a:extLst>
              <a:ext uri="{FF2B5EF4-FFF2-40B4-BE49-F238E27FC236}">
                <a16:creationId xmlns="" xmlns:a16="http://schemas.microsoft.com/office/drawing/2014/main" id="{39ACC565-BD85-5B4E-8080-AD69D403264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" y="1"/>
            <a:ext cx="6368808" cy="6339600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 here</a:t>
            </a:r>
          </a:p>
        </p:txBody>
      </p:sp>
      <p:grpSp>
        <p:nvGrpSpPr>
          <p:cNvPr id="11" name="Graphic 29">
            <a:extLst>
              <a:ext uri="{FF2B5EF4-FFF2-40B4-BE49-F238E27FC236}">
                <a16:creationId xmlns="" xmlns:a16="http://schemas.microsoft.com/office/drawing/2014/main" id="{FC404933-F4F4-40E6-870F-3AC1A04874BD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F88599E3-AEBA-4F7E-AB7B-AFD26485B8EC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88E1C538-3253-47FD-9FD1-738E40E8AF83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EC460890-3D3E-4986-91BE-84A4FE43F653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70EF9A03-1138-4C7B-ADBC-F8690A78A39B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734D753-14B2-4E75-AB08-F651ED481601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E224E4CA-085A-491C-97CE-8162FFDD4FBE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658193C8-9326-4E8D-A063-5031A7450D01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F9C98CE1-9BC5-4C0C-9932-FBD7D54DA2A2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89FB860C-63AB-4035-9F88-A463E5806F48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E77A312A-E53B-2947-93FE-FF86A7FA2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0" y="-5191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30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L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="" xmlns:a16="http://schemas.microsoft.com/office/drawing/2014/main" id="{A921CC73-5EB2-DB4C-83C0-4C669DDF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3234" y="1289729"/>
            <a:ext cx="4287218" cy="852728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Montserrat" panose="00000500000000000000" pitchFamily="50" charset="0"/>
              </a:defRPr>
            </a:lvl1pPr>
          </a:lstStyle>
          <a:p>
            <a:r>
              <a:rPr lang="en-GB" dirty="0"/>
              <a:t>Place headline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EE85DFEB-C718-A84F-8CA5-B8CF784BA0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3235" y="2147457"/>
            <a:ext cx="4287217" cy="3738542"/>
          </a:xfrm>
        </p:spPr>
        <p:txBody>
          <a:bodyPr anchor="t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3A8870A-0D4F-5546-81D6-3808A9268685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rgbClr val="0E2B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  <p:sp>
        <p:nvSpPr>
          <p:cNvPr id="11" name="Picture Placeholder 3">
            <a:extLst>
              <a:ext uri="{FF2B5EF4-FFF2-40B4-BE49-F238E27FC236}">
                <a16:creationId xmlns="" xmlns:a16="http://schemas.microsoft.com/office/drawing/2014/main" id="{2B225C31-0074-4BB8-AC14-96FB49F09B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" y="1"/>
            <a:ext cx="6368808" cy="6339600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 here</a:t>
            </a:r>
          </a:p>
        </p:txBody>
      </p:sp>
      <p:grpSp>
        <p:nvGrpSpPr>
          <p:cNvPr id="12" name="Graphic 29">
            <a:extLst>
              <a:ext uri="{FF2B5EF4-FFF2-40B4-BE49-F238E27FC236}">
                <a16:creationId xmlns="" xmlns:a16="http://schemas.microsoft.com/office/drawing/2014/main" id="{1804DD29-44DC-4AE2-9204-E5CE28460110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241C394C-140C-4CF4-B0EA-68C00F51F5BC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EEDCCCB-1316-4998-95A3-3E8B26415348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E8EB3CF6-335D-49E3-8A89-3A350D1E6A87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57EB1DCF-B800-4CDD-A318-BB7AFF5E4EC3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62122A99-D97B-43D0-A7C8-33AEF4A5F1DD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2A6CB6FD-080A-4C10-8836-952FD99FEE50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8CB0EEFF-6E01-4A76-84EF-CF0D1D31C725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4DAAE66D-56E5-40B9-AFAA-7A45E1F7AEFF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E364C564-0DBF-43CF-AA37-49A40173F780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698776E8-3311-0145-A83C-81F64B7EA8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0" y="-5191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0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Image M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EBF5F1F5-7F93-4CD4-8704-F7A21A8FAD5B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aphic 29">
            <a:extLst>
              <a:ext uri="{FF2B5EF4-FFF2-40B4-BE49-F238E27FC236}">
                <a16:creationId xmlns="" xmlns:a16="http://schemas.microsoft.com/office/drawing/2014/main" id="{2DBBA3E4-203D-454D-8583-E38D3AA38731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4D8EABD5-4B90-4516-A15A-E89E6A04F0DA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235049B8-5916-429C-A764-32DDEB372B86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00E4F454-16B1-445C-82ED-D1962D179135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324BB6B-0F99-4858-A460-9D50A3FBB9EA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22A542D2-6859-4C17-81D6-0C332D453DC4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3A8FBD50-C023-4A28-94BE-F555D2147C8B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7A0A72C1-F118-4DC8-BE63-BD68522D50AC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760E7828-6A5A-4AD9-A00E-B8587756E8E4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885A5E59-354C-4510-B3DE-5AE96D6E9F82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9" name="Picture Placeholder 3">
            <a:extLst>
              <a:ext uri="{FF2B5EF4-FFF2-40B4-BE49-F238E27FC236}">
                <a16:creationId xmlns="" xmlns:a16="http://schemas.microsoft.com/office/drawing/2014/main" id="{411F19C7-3379-1649-868F-C6E93F6EDB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68237" y="1289729"/>
            <a:ext cx="4852215" cy="4596270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1BAF746D-A07C-814E-A2BA-F705DB722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0" y="1289729"/>
            <a:ext cx="4771400" cy="540000"/>
          </a:xfrm>
        </p:spPr>
        <p:txBody>
          <a:bodyPr/>
          <a:lstStyle>
            <a:lvl1pPr>
              <a:defRPr sz="2800" b="1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Montserrat" panose="00000500000000000000" pitchFamily="50" charset="0"/>
              </a:defRPr>
            </a:lvl1pPr>
          </a:lstStyle>
          <a:p>
            <a:r>
              <a:rPr lang="en-GB" dirty="0"/>
              <a:t>Place headline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16F4EF8E-4F84-6742-8A13-8393FE11A5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548" y="2147457"/>
            <a:ext cx="4771399" cy="3738542"/>
          </a:xfrm>
        </p:spPr>
        <p:txBody>
          <a:bodyPr anchor="t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6" name="Footer Placeholder 3">
            <a:extLst>
              <a:ext uri="{FF2B5EF4-FFF2-40B4-BE49-F238E27FC236}">
                <a16:creationId xmlns="" xmlns:a16="http://schemas.microsoft.com/office/drawing/2014/main" id="{6F890B88-CACC-074E-958C-1AB74DDE5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5009" y="6339600"/>
            <a:ext cx="1151863" cy="345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="" xmlns:a16="http://schemas.microsoft.com/office/drawing/2014/main" id="{76DE848D-17C8-7940-B27D-9FDE791C0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3358" y="6339600"/>
            <a:ext cx="363128" cy="3456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CE9FBB6C-B74D-EE45-AEAD-22A8B0F6E0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9" name="Date Placeholder 23">
            <a:extLst>
              <a:ext uri="{FF2B5EF4-FFF2-40B4-BE49-F238E27FC236}">
                <a16:creationId xmlns="" xmlns:a16="http://schemas.microsoft.com/office/drawing/2014/main" id="{2FCFC190-FE11-5D4A-A485-F120EE324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89533" y="6339600"/>
            <a:ext cx="1028963" cy="345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GB" sz="800" smtClean="0">
                <a:solidFill>
                  <a:schemeClr val="bg1"/>
                </a:solidFill>
              </a:defRPr>
            </a:lvl1pPr>
          </a:lstStyle>
          <a:p>
            <a:fld id="{583817AE-0CB7-2246-8E3D-E456DB95DB8E}" type="datetime4">
              <a:rPr lang="en-GB" smtClean="0"/>
              <a:t>09 May 2022</a:t>
            </a:fld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9AA93C4-9D47-3048-A5C2-107638E91F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5950" y="-67434"/>
            <a:ext cx="2184204" cy="13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5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M Dark Blue - EXCEPTIONAL USE OF HORIZON 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8F1F89-3ED2-48F5-A64A-6EEFA9062D41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aphic 29">
            <a:extLst>
              <a:ext uri="{FF2B5EF4-FFF2-40B4-BE49-F238E27FC236}">
                <a16:creationId xmlns="" xmlns:a16="http://schemas.microsoft.com/office/drawing/2014/main" id="{08F06664-E5F4-4DD4-8980-36DB38A59A7C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086AE680-F9E0-4BDB-9CA1-BE5EC5769AD1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443F962-E683-4D89-9C4D-EC482D772AA8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C8D14776-7E34-48D4-86EB-5C4B1D34BC5B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09368EE7-BEA0-4C9F-85A3-9B18B9A5394E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236C31E5-1081-4EB5-BF67-21104304BD34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BCE2CC7D-F99C-4B25-8A0D-34DAA1379F7B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35447A9F-42DD-4E74-A645-148E5108A714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13059AEA-1812-4409-BC20-6D8B74BFD573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C4892D70-04A3-4511-8B04-5EA99EF3EC52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3" name="Picture Placeholder 3">
            <a:extLst>
              <a:ext uri="{FF2B5EF4-FFF2-40B4-BE49-F238E27FC236}">
                <a16:creationId xmlns="" xmlns:a16="http://schemas.microsoft.com/office/drawing/2014/main" id="{E53947E5-B9D9-1942-857A-D3895FA1B9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68237" y="1289729"/>
            <a:ext cx="4852215" cy="4596270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A921CC73-5EB2-DB4C-83C0-4C669DDF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0" y="1289729"/>
            <a:ext cx="4771400" cy="54000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Montserrat" panose="00000500000000000000" pitchFamily="50" charset="0"/>
              </a:defRPr>
            </a:lvl1pPr>
          </a:lstStyle>
          <a:p>
            <a:r>
              <a:rPr lang="en-GB" dirty="0"/>
              <a:t>Place headline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EE85DFEB-C718-A84F-8CA5-B8CF784BA0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548" y="2147457"/>
            <a:ext cx="4771399" cy="3738542"/>
          </a:xfrm>
        </p:spPr>
        <p:txBody>
          <a:bodyPr anchor="t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5C2D24E7-5F19-B144-A9EF-AEC350F88F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0" y="-5191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5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M Mid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E5FB751-D2DD-446B-9CC2-1B6BFD99D84E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aphic 29">
            <a:extLst>
              <a:ext uri="{FF2B5EF4-FFF2-40B4-BE49-F238E27FC236}">
                <a16:creationId xmlns="" xmlns:a16="http://schemas.microsoft.com/office/drawing/2014/main" id="{473C10FB-DBD1-4C95-AF80-BBB6DC9B3FE2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58B9A65B-B7CE-42CF-8F2A-727886465BB4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3DF26D2-EEC6-40C1-9EBB-0ED370B55A41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D4A6D879-282E-4CBE-8C22-DD411F783AB0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3034E22-823E-4D9A-ABA4-EF9E5523758D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B4BB10B5-8BE9-4E54-816C-CBF6101C76A7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1CA04106-077A-439A-8B87-E7739C697A89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0FE33552-759B-472F-AE7F-08187BFAE1E1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1BFF528D-4DA1-4BD3-B80E-A4CC91A51741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3672BF87-BD74-448F-88BC-E461CC9ED1BA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3" name="Picture Placeholder 3">
            <a:extLst>
              <a:ext uri="{FF2B5EF4-FFF2-40B4-BE49-F238E27FC236}">
                <a16:creationId xmlns="" xmlns:a16="http://schemas.microsoft.com/office/drawing/2014/main" id="{E53947E5-B9D9-1942-857A-D3895FA1B9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68237" y="1289729"/>
            <a:ext cx="4852215" cy="4596270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A921CC73-5EB2-DB4C-83C0-4C669DDF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0" y="1289729"/>
            <a:ext cx="4771400" cy="54000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Montserrat" panose="00000500000000000000" pitchFamily="50" charset="0"/>
              </a:defRPr>
            </a:lvl1pPr>
          </a:lstStyle>
          <a:p>
            <a:r>
              <a:rPr lang="en-GB" dirty="0"/>
              <a:t>Place headline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EE85DFEB-C718-A84F-8CA5-B8CF784BA0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548" y="2147457"/>
            <a:ext cx="4771399" cy="3738542"/>
          </a:xfrm>
        </p:spPr>
        <p:txBody>
          <a:bodyPr anchor="t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4C127E8-6F48-9944-9F7A-599A3A01B4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0" y="-5191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60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Placehol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2648E55-46DD-3643-BC43-054BC34DD319}"/>
              </a:ext>
            </a:extLst>
          </p:cNvPr>
          <p:cNvSpPr/>
          <p:nvPr userDrawn="1"/>
        </p:nvSpPr>
        <p:spPr>
          <a:xfrm>
            <a:off x="-900" y="2272397"/>
            <a:ext cx="12193800" cy="4585603"/>
          </a:xfrm>
          <a:prstGeom prst="rect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="" xmlns:a16="http://schemas.microsoft.com/office/drawing/2014/main" id="{6D5C65F6-CCA9-FA46-9CC7-F0868078969A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32150" y="3342640"/>
            <a:ext cx="7992832" cy="2377773"/>
          </a:xfr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5400" spc="-15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6DE341B-719B-6D41-9B5B-C55DEB887212}"/>
              </a:ext>
            </a:extLst>
          </p:cNvPr>
          <p:cNvSpPr/>
          <p:nvPr userDrawn="1"/>
        </p:nvSpPr>
        <p:spPr>
          <a:xfrm rot="10800000">
            <a:off x="-900" y="2272399"/>
            <a:ext cx="121938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06DE975-7F2B-AF4F-809D-5FCF4A845A4E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900" y="0"/>
            <a:ext cx="12193800" cy="227239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image</a:t>
            </a:r>
          </a:p>
        </p:txBody>
      </p:sp>
      <p:grpSp>
        <p:nvGrpSpPr>
          <p:cNvPr id="51" name="Graphic 29">
            <a:extLst>
              <a:ext uri="{FF2B5EF4-FFF2-40B4-BE49-F238E27FC236}">
                <a16:creationId xmlns="" xmlns:a16="http://schemas.microsoft.com/office/drawing/2014/main" id="{E8481E63-C58D-4EA3-910D-30D7D7FB5E8A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58C14E46-0473-42BF-AC76-A20727625147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03634F3E-F017-4079-81C7-30797D3F58B4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AFEFF7F0-B78A-40A6-BF11-91B4CA30E8E6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38D956F1-CBFE-4995-951B-103A0B142612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C8E71DC0-2D1B-434B-8990-27FC8B2B16AD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41F14BEC-C16E-48E2-8D15-9C3955D898CA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B6518BD4-CEC1-4792-9225-8F4EA720D90B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DCC1EE47-82BD-4972-922E-C0F8F4C7DF52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6C3A0DB9-6B7A-4C6F-81E8-CF3F45CD7859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2FA4F81-7150-874C-B2BE-F77CCFCE6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11" y="562694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68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M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1224738-22B3-46ED-A46A-27F769EF2F87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aphic 29">
            <a:extLst>
              <a:ext uri="{FF2B5EF4-FFF2-40B4-BE49-F238E27FC236}">
                <a16:creationId xmlns="" xmlns:a16="http://schemas.microsoft.com/office/drawing/2014/main" id="{4D7174BF-6700-4F03-96FF-0D8E416151AC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9EE7655-D9E9-408C-853D-D4697211282D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69685ABB-5A93-44C7-9888-D8D5A1CF55E6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FDE6D15-5062-4B27-900B-C807A1ADD040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F7D78543-3E9C-4B23-8098-DBE9A5482715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BDAEA439-F5E0-41DC-80BC-A4182A5DBC3B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BF383FA1-7A4C-4082-9B0C-05321AB86540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D7622F24-0715-4BA9-8027-9613F0D940F1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15834AF6-130D-4A4C-A9C1-14E3E4545192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84DCF7B8-CE7C-4163-A3C9-87AAD84CDFCB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3" name="Picture Placeholder 3">
            <a:extLst>
              <a:ext uri="{FF2B5EF4-FFF2-40B4-BE49-F238E27FC236}">
                <a16:creationId xmlns="" xmlns:a16="http://schemas.microsoft.com/office/drawing/2014/main" id="{E53947E5-B9D9-1942-857A-D3895FA1B9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68237" y="1289729"/>
            <a:ext cx="4852215" cy="4596270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A921CC73-5EB2-DB4C-83C0-4C669DDF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0" y="1289729"/>
            <a:ext cx="4771400" cy="54000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Montserrat" panose="00000500000000000000" pitchFamily="50" charset="0"/>
              </a:defRPr>
            </a:lvl1pPr>
          </a:lstStyle>
          <a:p>
            <a:r>
              <a:rPr lang="en-GB" dirty="0"/>
              <a:t>Place headline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EE85DFEB-C718-A84F-8CA5-B8CF784BA0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548" y="2147457"/>
            <a:ext cx="4771399" cy="3738542"/>
          </a:xfrm>
        </p:spPr>
        <p:txBody>
          <a:bodyPr anchor="t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84DDD3F5-BF97-ED4E-85F4-27BFBE40EA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0" y="-5191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38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cons x5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="" xmlns:a16="http://schemas.microsoft.com/office/drawing/2014/main" id="{79F7AC37-ABC8-9E44-A204-79B5437E3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35" y="972000"/>
            <a:ext cx="10250527" cy="540000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Place headline here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="" xmlns:a16="http://schemas.microsoft.com/office/drawing/2014/main" id="{8C8172CF-AB09-5F4C-8226-59008F978E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0734" y="1512001"/>
            <a:ext cx="10250526" cy="702346"/>
          </a:xfrm>
        </p:spPr>
        <p:txBody>
          <a:bodyPr anchor="t"/>
          <a:lstStyle>
            <a:lvl1pPr marL="0" indent="0" algn="l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Place additional text here</a:t>
            </a:r>
          </a:p>
        </p:txBody>
      </p:sp>
      <p:sp>
        <p:nvSpPr>
          <p:cNvPr id="48" name="Picture Placeholder 3">
            <a:extLst>
              <a:ext uri="{FF2B5EF4-FFF2-40B4-BE49-F238E27FC236}">
                <a16:creationId xmlns="" xmlns:a16="http://schemas.microsoft.com/office/drawing/2014/main" id="{48BA7A0C-0B14-8242-9C68-E17EACF94ED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300961" y="2576671"/>
            <a:ext cx="1128712" cy="1130300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Place icon here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="" xmlns:a16="http://schemas.microsoft.com/office/drawing/2014/main" id="{2FF57361-77FA-7945-B916-96E9C58E40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3134" y="3878877"/>
            <a:ext cx="1784366" cy="1645060"/>
          </a:xfrm>
          <a:noFill/>
          <a:ln w="19050">
            <a:noFill/>
          </a:ln>
        </p:spPr>
        <p:txBody>
          <a:bodyPr lIns="0" tIns="0" rIns="0" bIns="0" anchor="t"/>
          <a:lstStyle>
            <a:lvl1pPr marL="0" indent="0" algn="ctr">
              <a:buNone/>
              <a:defRPr b="1"/>
            </a:lvl1pPr>
            <a:lvl2pPr marL="0" indent="0" algn="ctr">
              <a:buNone/>
              <a:defRPr sz="14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GB" dirty="0"/>
              <a:t>Place headline here</a:t>
            </a:r>
          </a:p>
          <a:p>
            <a:pPr lvl="1"/>
            <a:r>
              <a:rPr lang="en-GB" dirty="0"/>
              <a:t>Place text here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="" xmlns:a16="http://schemas.microsoft.com/office/drawing/2014/main" id="{F7D27A09-B565-D348-97AD-F305B23219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88476" y="3878877"/>
            <a:ext cx="1784366" cy="1645060"/>
          </a:xfrm>
          <a:noFill/>
          <a:ln w="19050">
            <a:noFill/>
          </a:ln>
        </p:spPr>
        <p:txBody>
          <a:bodyPr lIns="0" tIns="0" rIns="0" bIns="0" anchor="t"/>
          <a:lstStyle>
            <a:lvl1pPr marL="0" indent="0" algn="ctr">
              <a:buNone/>
              <a:defRPr b="1"/>
            </a:lvl1pPr>
            <a:lvl2pPr marL="0" indent="0" algn="ctr">
              <a:buNone/>
              <a:defRPr sz="14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GB" dirty="0"/>
              <a:t>Place headline here</a:t>
            </a:r>
          </a:p>
          <a:p>
            <a:pPr lvl="1"/>
            <a:r>
              <a:rPr lang="en-GB" dirty="0"/>
              <a:t>Place text here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="" xmlns:a16="http://schemas.microsoft.com/office/drawing/2014/main" id="{D008A817-882B-B547-94D0-C54017934C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03818" y="3878877"/>
            <a:ext cx="1784366" cy="1645060"/>
          </a:xfrm>
          <a:noFill/>
          <a:ln w="19050">
            <a:noFill/>
          </a:ln>
        </p:spPr>
        <p:txBody>
          <a:bodyPr lIns="0" tIns="0" rIns="0" bIns="0" anchor="t"/>
          <a:lstStyle>
            <a:lvl1pPr marL="0" indent="0" algn="ctr">
              <a:buNone/>
              <a:defRPr b="1"/>
            </a:lvl1pPr>
            <a:lvl2pPr marL="0" indent="0" algn="ctr">
              <a:buNone/>
              <a:defRPr sz="14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GB" dirty="0"/>
              <a:t>Place headline here</a:t>
            </a:r>
          </a:p>
          <a:p>
            <a:pPr lvl="1"/>
            <a:r>
              <a:rPr lang="en-GB" dirty="0"/>
              <a:t>Place text here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="" xmlns:a16="http://schemas.microsoft.com/office/drawing/2014/main" id="{9D7F3BB5-EA97-1745-B705-19FE114A39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19160" y="3878877"/>
            <a:ext cx="1784366" cy="1645060"/>
          </a:xfrm>
          <a:noFill/>
          <a:ln w="19050">
            <a:noFill/>
          </a:ln>
        </p:spPr>
        <p:txBody>
          <a:bodyPr lIns="0" tIns="0" rIns="0" bIns="0" anchor="t"/>
          <a:lstStyle>
            <a:lvl1pPr marL="0" indent="0" algn="ctr">
              <a:buNone/>
              <a:defRPr b="1"/>
            </a:lvl1pPr>
            <a:lvl2pPr marL="0" indent="0" algn="ctr">
              <a:buNone/>
              <a:defRPr sz="14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GB" dirty="0"/>
              <a:t>Place headline here</a:t>
            </a:r>
          </a:p>
          <a:p>
            <a:pPr lvl="1"/>
            <a:r>
              <a:rPr lang="en-GB" dirty="0"/>
              <a:t>Place text here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="" xmlns:a16="http://schemas.microsoft.com/office/drawing/2014/main" id="{C2480627-59AA-324A-A1C8-70C10923072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4500" y="3878877"/>
            <a:ext cx="1784366" cy="1645060"/>
          </a:xfrm>
          <a:noFill/>
          <a:ln w="19050">
            <a:noFill/>
          </a:ln>
        </p:spPr>
        <p:txBody>
          <a:bodyPr lIns="0" tIns="0" rIns="0" bIns="0" anchor="t"/>
          <a:lstStyle>
            <a:lvl1pPr marL="0" indent="0" algn="ctr">
              <a:buNone/>
              <a:defRPr b="1"/>
            </a:lvl1pPr>
            <a:lvl2pPr marL="0" indent="0" algn="ctr">
              <a:buNone/>
              <a:defRPr sz="14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GB" dirty="0"/>
              <a:t>Place headline here</a:t>
            </a:r>
          </a:p>
          <a:p>
            <a:pPr lvl="1"/>
            <a:r>
              <a:rPr lang="en-GB" dirty="0"/>
              <a:t>Place text here</a:t>
            </a:r>
          </a:p>
        </p:txBody>
      </p:sp>
      <p:sp>
        <p:nvSpPr>
          <p:cNvPr id="54" name="Picture Placeholder 3">
            <a:extLst>
              <a:ext uri="{FF2B5EF4-FFF2-40B4-BE49-F238E27FC236}">
                <a16:creationId xmlns="" xmlns:a16="http://schemas.microsoft.com/office/drawing/2014/main" id="{12469DB8-C686-9E45-A814-47827E0CA2D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416302" y="2576671"/>
            <a:ext cx="1128712" cy="1130300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Place icon here</a:t>
            </a:r>
          </a:p>
        </p:txBody>
      </p:sp>
      <p:sp>
        <p:nvSpPr>
          <p:cNvPr id="55" name="Picture Placeholder 3">
            <a:extLst>
              <a:ext uri="{FF2B5EF4-FFF2-40B4-BE49-F238E27FC236}">
                <a16:creationId xmlns="" xmlns:a16="http://schemas.microsoft.com/office/drawing/2014/main" id="{17DE92C8-936A-1A42-9108-AF5D5988EA3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531644" y="2576671"/>
            <a:ext cx="1128712" cy="1130300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Place icon here</a:t>
            </a:r>
          </a:p>
        </p:txBody>
      </p:sp>
      <p:sp>
        <p:nvSpPr>
          <p:cNvPr id="56" name="Picture Placeholder 3">
            <a:extLst>
              <a:ext uri="{FF2B5EF4-FFF2-40B4-BE49-F238E27FC236}">
                <a16:creationId xmlns="" xmlns:a16="http://schemas.microsoft.com/office/drawing/2014/main" id="{FC57F818-D21E-5C4A-840F-E812277F9B5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46985" y="2576671"/>
            <a:ext cx="1128712" cy="1130300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Place icon here</a:t>
            </a:r>
          </a:p>
        </p:txBody>
      </p:sp>
      <p:sp>
        <p:nvSpPr>
          <p:cNvPr id="57" name="Picture Placeholder 3">
            <a:extLst>
              <a:ext uri="{FF2B5EF4-FFF2-40B4-BE49-F238E27FC236}">
                <a16:creationId xmlns="" xmlns:a16="http://schemas.microsoft.com/office/drawing/2014/main" id="{D975D7A2-C2ED-514C-8C8E-7E4B4214EAB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762327" y="2576671"/>
            <a:ext cx="1128712" cy="1130300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Place icon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A21E526-E0ED-D242-8C92-853C3867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5950" y="-67434"/>
            <a:ext cx="2184204" cy="13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4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Colour Palet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>
            <a:extLst>
              <a:ext uri="{FF2B5EF4-FFF2-40B4-BE49-F238E27FC236}">
                <a16:creationId xmlns="" xmlns:a16="http://schemas.microsoft.com/office/drawing/2014/main" id="{155B564A-35FF-9F46-95DE-0547671499E9}"/>
              </a:ext>
            </a:extLst>
          </p:cNvPr>
          <p:cNvSpPr txBox="1">
            <a:spLocks/>
          </p:cNvSpPr>
          <p:nvPr userDrawn="1"/>
        </p:nvSpPr>
        <p:spPr>
          <a:xfrm>
            <a:off x="972000" y="972000"/>
            <a:ext cx="10250527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Colour palette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10C2C1D-A72F-B447-8B22-740D83514687}"/>
              </a:ext>
            </a:extLst>
          </p:cNvPr>
          <p:cNvGrpSpPr/>
          <p:nvPr userDrawn="1"/>
        </p:nvGrpSpPr>
        <p:grpSpPr>
          <a:xfrm>
            <a:off x="970734" y="1960173"/>
            <a:ext cx="1143257" cy="2937655"/>
            <a:chOff x="970734" y="1960173"/>
            <a:chExt cx="1143257" cy="2937655"/>
          </a:xfrm>
        </p:grpSpPr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2EF69DFF-9478-5543-8D36-D67800FE503A}"/>
                </a:ext>
              </a:extLst>
            </p:cNvPr>
            <p:cNvSpPr/>
            <p:nvPr userDrawn="1"/>
          </p:nvSpPr>
          <p:spPr>
            <a:xfrm>
              <a:off x="970735" y="1960173"/>
              <a:ext cx="1143256" cy="293765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808CC42-6A95-9840-B646-983502548DBC}"/>
                </a:ext>
              </a:extLst>
            </p:cNvPr>
            <p:cNvSpPr txBox="1"/>
            <p:nvPr userDrawn="1"/>
          </p:nvSpPr>
          <p:spPr>
            <a:xfrm>
              <a:off x="970734" y="4100660"/>
              <a:ext cx="1138947" cy="797167"/>
            </a:xfrm>
            <a:prstGeom prst="rect">
              <a:avLst/>
            </a:prstGeom>
            <a:noFill/>
          </p:spPr>
          <p:txBody>
            <a:bodyPr wrap="square" lIns="90000" tIns="0" rIns="90000" bIns="0" rtlCol="0" anchor="t">
              <a:noAutofit/>
            </a:bodyPr>
            <a:lstStyle/>
            <a:p>
              <a:pPr defTabSz="360000">
                <a:lnSpc>
                  <a:spcPct val="100000"/>
                </a:lnSpc>
              </a:pPr>
              <a:r>
                <a:rPr lang="en-GB" sz="800" b="1" dirty="0">
                  <a:solidFill>
                    <a:schemeClr val="bg1"/>
                  </a:solidFill>
                </a:rPr>
                <a:t>Dark Blue</a:t>
              </a:r>
              <a:r>
                <a:rPr lang="en-GB" sz="800" dirty="0">
                  <a:solidFill>
                    <a:schemeClr val="bg1"/>
                  </a:solidFill>
                </a:rPr>
                <a:t>	</a:t>
              </a:r>
            </a:p>
            <a:p>
              <a:pPr defTabSz="360000">
                <a:lnSpc>
                  <a:spcPct val="100000"/>
                </a:lnSpc>
              </a:pPr>
              <a:r>
                <a:rPr lang="en-GB" sz="800" dirty="0">
                  <a:solidFill>
                    <a:schemeClr val="bg1"/>
                  </a:solidFill>
                </a:rPr>
                <a:t>Pantone 655 C</a:t>
              </a:r>
            </a:p>
            <a:p>
              <a:pPr defTabSz="360000">
                <a:lnSpc>
                  <a:spcPct val="100000"/>
                </a:lnSpc>
              </a:pPr>
              <a:r>
                <a:rPr lang="en-GB" sz="800" dirty="0">
                  <a:solidFill>
                    <a:schemeClr val="bg1"/>
                  </a:solidFill>
                </a:rPr>
                <a:t>C100 M90 Y0 K45</a:t>
              </a:r>
            </a:p>
            <a:p>
              <a:pPr defTabSz="360000">
                <a:lnSpc>
                  <a:spcPct val="100000"/>
                </a:lnSpc>
              </a:pPr>
              <a:r>
                <a:rPr lang="en-GB" sz="800" dirty="0">
                  <a:solidFill>
                    <a:schemeClr val="bg1"/>
                  </a:solidFill>
                </a:rPr>
                <a:t>R14 G43 B99</a:t>
              </a:r>
            </a:p>
            <a:p>
              <a:pPr defTabSz="360000">
                <a:lnSpc>
                  <a:spcPct val="100000"/>
                </a:lnSpc>
              </a:pPr>
              <a:r>
                <a:rPr lang="en-GB" sz="800" dirty="0">
                  <a:solidFill>
                    <a:schemeClr val="bg1"/>
                  </a:solidFill>
                </a:rPr>
                <a:t>#0e2b63</a:t>
              </a:r>
            </a:p>
            <a:p>
              <a:pPr defTabSz="360000">
                <a:lnSpc>
                  <a:spcPct val="100000"/>
                </a:lnSpc>
              </a:pPr>
              <a:endParaRPr lang="en-GB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2F512CD-00E7-C745-A5C6-37E9FE039E67}"/>
              </a:ext>
            </a:extLst>
          </p:cNvPr>
          <p:cNvGrpSpPr/>
          <p:nvPr userDrawn="1"/>
        </p:nvGrpSpPr>
        <p:grpSpPr>
          <a:xfrm>
            <a:off x="2109681" y="1960173"/>
            <a:ext cx="1138947" cy="2937655"/>
            <a:chOff x="2109681" y="1960173"/>
            <a:chExt cx="1138947" cy="2937655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D4220339-081C-E945-9F3F-51DBD149F5D4}"/>
                </a:ext>
              </a:extLst>
            </p:cNvPr>
            <p:cNvSpPr/>
            <p:nvPr userDrawn="1"/>
          </p:nvSpPr>
          <p:spPr>
            <a:xfrm>
              <a:off x="2109681" y="1960173"/>
              <a:ext cx="1138947" cy="29376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81BA1997-113E-E743-9153-9F8A688A48A9}"/>
                </a:ext>
              </a:extLst>
            </p:cNvPr>
            <p:cNvSpPr txBox="1"/>
            <p:nvPr userDrawn="1"/>
          </p:nvSpPr>
          <p:spPr>
            <a:xfrm>
              <a:off x="2109681" y="4100660"/>
              <a:ext cx="1138947" cy="797167"/>
            </a:xfrm>
            <a:prstGeom prst="rect">
              <a:avLst/>
            </a:prstGeom>
            <a:noFill/>
          </p:spPr>
          <p:txBody>
            <a:bodyPr wrap="square" lIns="90000" tIns="0" rIns="90000" bIns="0" rtlCol="0" anchor="t">
              <a:noAutofit/>
            </a:bodyPr>
            <a:lstStyle/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b="1" dirty="0">
                  <a:solidFill>
                    <a:schemeClr val="bg1"/>
                  </a:solidFill>
                </a:rPr>
                <a:t>Mid Blue	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Pantone 7687 C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C100 M70 Y0 K0 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R0 G79 B159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dirty="0">
                  <a:solidFill>
                    <a:schemeClr val="bg1"/>
                  </a:solidFill>
                </a:rPr>
                <a:t>#</a:t>
              </a: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004f9f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endPara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  <a:p>
              <a:pPr defTabSz="360000">
                <a:lnSpc>
                  <a:spcPct val="100000"/>
                </a:lnSpc>
              </a:pPr>
              <a:endParaRPr lang="en-GB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630667D-3A13-934E-AF9D-D2C3D19CA5CA}"/>
              </a:ext>
            </a:extLst>
          </p:cNvPr>
          <p:cNvGrpSpPr/>
          <p:nvPr userDrawn="1"/>
        </p:nvGrpSpPr>
        <p:grpSpPr>
          <a:xfrm>
            <a:off x="3248628" y="1960173"/>
            <a:ext cx="1138948" cy="2937655"/>
            <a:chOff x="3248628" y="1960173"/>
            <a:chExt cx="1138948" cy="2937655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7C825AFF-9803-5D49-9B0A-539CB7A951B4}"/>
                </a:ext>
              </a:extLst>
            </p:cNvPr>
            <p:cNvSpPr/>
            <p:nvPr userDrawn="1"/>
          </p:nvSpPr>
          <p:spPr>
            <a:xfrm>
              <a:off x="3248629" y="1960173"/>
              <a:ext cx="1138947" cy="29376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E6BE0400-0D5B-174E-9F5D-87B065426798}"/>
                </a:ext>
              </a:extLst>
            </p:cNvPr>
            <p:cNvSpPr txBox="1"/>
            <p:nvPr userDrawn="1"/>
          </p:nvSpPr>
          <p:spPr>
            <a:xfrm>
              <a:off x="3248628" y="4100660"/>
              <a:ext cx="1138947" cy="797167"/>
            </a:xfrm>
            <a:prstGeom prst="rect">
              <a:avLst/>
            </a:prstGeom>
            <a:noFill/>
          </p:spPr>
          <p:txBody>
            <a:bodyPr wrap="square" lIns="90000" tIns="0" rIns="90000" bIns="0" rtlCol="0" anchor="t">
              <a:noAutofit/>
            </a:bodyPr>
            <a:lstStyle/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b="1" dirty="0">
                  <a:solidFill>
                    <a:schemeClr val="bg1"/>
                  </a:solidFill>
                </a:rPr>
                <a:t>Cyan	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Pantone 2995 C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C80 M0 Y0 K0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R0 G177 B235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dirty="0">
                  <a:solidFill>
                    <a:schemeClr val="bg1"/>
                  </a:solidFill>
                </a:rPr>
                <a:t>#</a:t>
              </a: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00b1eb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6F833BA-846F-1940-8036-DECC3F65F59E}"/>
              </a:ext>
            </a:extLst>
          </p:cNvPr>
          <p:cNvGrpSpPr/>
          <p:nvPr userDrawn="1"/>
        </p:nvGrpSpPr>
        <p:grpSpPr>
          <a:xfrm>
            <a:off x="4387575" y="1960173"/>
            <a:ext cx="1138948" cy="2937655"/>
            <a:chOff x="4387575" y="1960173"/>
            <a:chExt cx="1138948" cy="2937655"/>
          </a:xfrm>
        </p:grpSpPr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3EB601E6-21DD-1444-9D91-952897B06EE6}"/>
                </a:ext>
              </a:extLst>
            </p:cNvPr>
            <p:cNvSpPr/>
            <p:nvPr userDrawn="1"/>
          </p:nvSpPr>
          <p:spPr>
            <a:xfrm>
              <a:off x="4387576" y="1960173"/>
              <a:ext cx="1138947" cy="29376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9A6CDC19-F4CD-D04E-BE0D-38F88CA364E7}"/>
                </a:ext>
              </a:extLst>
            </p:cNvPr>
            <p:cNvSpPr txBox="1"/>
            <p:nvPr userDrawn="1"/>
          </p:nvSpPr>
          <p:spPr>
            <a:xfrm>
              <a:off x="4387575" y="4100660"/>
              <a:ext cx="1138947" cy="797167"/>
            </a:xfrm>
            <a:prstGeom prst="rect">
              <a:avLst/>
            </a:prstGeom>
            <a:noFill/>
          </p:spPr>
          <p:txBody>
            <a:bodyPr wrap="square" lIns="90000" tIns="0" rIns="90000" bIns="0" rtlCol="0" anchor="t">
              <a:noAutofit/>
            </a:bodyPr>
            <a:lstStyle/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b="1" dirty="0">
                  <a:solidFill>
                    <a:schemeClr val="bg1"/>
                  </a:solidFill>
                </a:rPr>
                <a:t>Orange	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Pantone 158 C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C0 M60 Y100 K0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R239 G125 B0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dirty="0">
                  <a:solidFill>
                    <a:schemeClr val="bg1"/>
                  </a:solidFill>
                </a:rPr>
                <a:t>#</a:t>
              </a: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ef7d00</a:t>
              </a:r>
            </a:p>
            <a:p>
              <a:pPr defTabSz="360000">
                <a:lnSpc>
                  <a:spcPct val="100000"/>
                </a:lnSpc>
              </a:pPr>
              <a:endParaRPr lang="en-GB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815EA5A-1EC9-FB4E-8C8D-494509462B1A}"/>
              </a:ext>
            </a:extLst>
          </p:cNvPr>
          <p:cNvGrpSpPr/>
          <p:nvPr userDrawn="1"/>
        </p:nvGrpSpPr>
        <p:grpSpPr>
          <a:xfrm>
            <a:off x="5526523" y="1960173"/>
            <a:ext cx="1138948" cy="2937655"/>
            <a:chOff x="5526523" y="1960173"/>
            <a:chExt cx="1138948" cy="2937655"/>
          </a:xfrm>
        </p:grpSpPr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CAAB1588-31D9-2E42-93CD-CDFA9659858F}"/>
                </a:ext>
              </a:extLst>
            </p:cNvPr>
            <p:cNvSpPr/>
            <p:nvPr userDrawn="1"/>
          </p:nvSpPr>
          <p:spPr>
            <a:xfrm>
              <a:off x="5526524" y="1960173"/>
              <a:ext cx="1138947" cy="2937655"/>
            </a:xfrm>
            <a:prstGeom prst="rect">
              <a:avLst/>
            </a:prstGeom>
            <a:solidFill>
              <a:srgbClr val="FB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31DCFBAD-BE41-8543-B12F-DB6474E34CDD}"/>
                </a:ext>
              </a:extLst>
            </p:cNvPr>
            <p:cNvSpPr txBox="1"/>
            <p:nvPr userDrawn="1"/>
          </p:nvSpPr>
          <p:spPr>
            <a:xfrm>
              <a:off x="5526523" y="4100660"/>
              <a:ext cx="1138947" cy="797167"/>
            </a:xfrm>
            <a:prstGeom prst="rect">
              <a:avLst/>
            </a:prstGeom>
            <a:noFill/>
          </p:spPr>
          <p:txBody>
            <a:bodyPr wrap="square" lIns="90000" tIns="0" rIns="90000" bIns="0" rtlCol="0" anchor="t">
              <a:noAutofit/>
            </a:bodyPr>
            <a:lstStyle/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b="1" dirty="0">
                  <a:solidFill>
                    <a:schemeClr val="bg1"/>
                  </a:solidFill>
                </a:rPr>
                <a:t>Yellow	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Pantone 124 C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C0 M30 Y100 K0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R251 G186 B0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dirty="0">
                  <a:solidFill>
                    <a:schemeClr val="bg1"/>
                  </a:solidFill>
                </a:rPr>
                <a:t>#</a:t>
              </a: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ffbb00</a:t>
              </a:r>
            </a:p>
            <a:p>
              <a:pPr defTabSz="360000">
                <a:lnSpc>
                  <a:spcPct val="100000"/>
                </a:lnSpc>
              </a:pPr>
              <a:endParaRPr lang="en-GB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2F8920F-F9C6-2348-B9C1-61E8B492149B}"/>
              </a:ext>
            </a:extLst>
          </p:cNvPr>
          <p:cNvGrpSpPr/>
          <p:nvPr userDrawn="1"/>
        </p:nvGrpSpPr>
        <p:grpSpPr>
          <a:xfrm>
            <a:off x="6665471" y="1960173"/>
            <a:ext cx="1143256" cy="2937655"/>
            <a:chOff x="6665471" y="1960173"/>
            <a:chExt cx="1143256" cy="2937655"/>
          </a:xfrm>
        </p:grpSpPr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CE4FFFBA-E2F2-AA41-9F03-07DF3BA56CEF}"/>
                </a:ext>
              </a:extLst>
            </p:cNvPr>
            <p:cNvSpPr/>
            <p:nvPr userDrawn="1"/>
          </p:nvSpPr>
          <p:spPr>
            <a:xfrm>
              <a:off x="6665471" y="1960173"/>
              <a:ext cx="1138947" cy="2937655"/>
            </a:xfrm>
            <a:prstGeom prst="rect">
              <a:avLst/>
            </a:prstGeom>
            <a:solidFill>
              <a:srgbClr val="50A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DF7275DE-087A-C44F-8D7E-03696E02738B}"/>
                </a:ext>
              </a:extLst>
            </p:cNvPr>
            <p:cNvSpPr txBox="1"/>
            <p:nvPr userDrawn="1"/>
          </p:nvSpPr>
          <p:spPr>
            <a:xfrm>
              <a:off x="6669780" y="4100660"/>
              <a:ext cx="1138947" cy="797167"/>
            </a:xfrm>
            <a:prstGeom prst="rect">
              <a:avLst/>
            </a:prstGeom>
            <a:noFill/>
          </p:spPr>
          <p:txBody>
            <a:bodyPr wrap="square" lIns="90000" tIns="0" rIns="90000" bIns="0" rtlCol="0" anchor="t">
              <a:noAutofit/>
            </a:bodyPr>
            <a:lstStyle/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b="1" dirty="0">
                  <a:solidFill>
                    <a:schemeClr val="bg1"/>
                  </a:solidFill>
                </a:rPr>
                <a:t>Green	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Pantone 362 C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C70 M0 Y90 K0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R80 G175 B71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dirty="0">
                  <a:solidFill>
                    <a:schemeClr val="bg1"/>
                  </a:solidFill>
                </a:rPr>
                <a:t>#</a:t>
              </a: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50af47</a:t>
              </a:r>
            </a:p>
            <a:p>
              <a:pPr defTabSz="360000">
                <a:lnSpc>
                  <a:spcPct val="100000"/>
                </a:lnSpc>
              </a:pPr>
              <a:endParaRPr lang="en-GB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E54BF0D-F6C7-324E-8017-053D361DB508}"/>
              </a:ext>
            </a:extLst>
          </p:cNvPr>
          <p:cNvGrpSpPr/>
          <p:nvPr userDrawn="1"/>
        </p:nvGrpSpPr>
        <p:grpSpPr>
          <a:xfrm>
            <a:off x="7804418" y="1960173"/>
            <a:ext cx="1138948" cy="2937655"/>
            <a:chOff x="7804418" y="1960173"/>
            <a:chExt cx="1138948" cy="2937655"/>
          </a:xfrm>
        </p:grpSpPr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4CB7D190-F1BC-304C-A25D-B9DD7377ABFF}"/>
                </a:ext>
              </a:extLst>
            </p:cNvPr>
            <p:cNvSpPr/>
            <p:nvPr userDrawn="1"/>
          </p:nvSpPr>
          <p:spPr>
            <a:xfrm>
              <a:off x="7804419" y="1960173"/>
              <a:ext cx="1138947" cy="2937655"/>
            </a:xfrm>
            <a:prstGeom prst="rect">
              <a:avLst/>
            </a:prstGeom>
            <a:solidFill>
              <a:srgbClr val="AFC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EF4D1F27-FAB7-9746-BB3D-6104E75EF18D}"/>
                </a:ext>
              </a:extLst>
            </p:cNvPr>
            <p:cNvSpPr txBox="1"/>
            <p:nvPr userDrawn="1"/>
          </p:nvSpPr>
          <p:spPr>
            <a:xfrm>
              <a:off x="7804418" y="4100660"/>
              <a:ext cx="1138947" cy="797167"/>
            </a:xfrm>
            <a:prstGeom prst="rect">
              <a:avLst/>
            </a:prstGeom>
            <a:noFill/>
          </p:spPr>
          <p:txBody>
            <a:bodyPr wrap="square" lIns="90000" tIns="0" rIns="90000" bIns="0" rtlCol="0" anchor="t">
              <a:noAutofit/>
            </a:bodyPr>
            <a:lstStyle/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b="1" dirty="0">
                  <a:solidFill>
                    <a:schemeClr val="bg1"/>
                  </a:solidFill>
                </a:rPr>
                <a:t>Light Green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Pantone 2300 C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C40 M0 Y100 K0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R175 G202 B11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dirty="0">
                  <a:solidFill>
                    <a:schemeClr val="bg1"/>
                  </a:solidFill>
                </a:rPr>
                <a:t>#</a:t>
              </a: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afca0b</a:t>
              </a:r>
            </a:p>
            <a:p>
              <a:pPr defTabSz="360000">
                <a:lnSpc>
                  <a:spcPct val="100000"/>
                </a:lnSpc>
              </a:pPr>
              <a:endParaRPr lang="en-GB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9115FEE-6258-ED48-894D-7B0A868DF5DA}"/>
              </a:ext>
            </a:extLst>
          </p:cNvPr>
          <p:cNvGrpSpPr/>
          <p:nvPr userDrawn="1"/>
        </p:nvGrpSpPr>
        <p:grpSpPr>
          <a:xfrm>
            <a:off x="8943365" y="1960173"/>
            <a:ext cx="1138948" cy="2937655"/>
            <a:chOff x="8943365" y="1960173"/>
            <a:chExt cx="1138948" cy="2937655"/>
          </a:xfrm>
        </p:grpSpPr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F2499D61-B67D-BA48-A9F9-99A1A700F5B0}"/>
                </a:ext>
              </a:extLst>
            </p:cNvPr>
            <p:cNvSpPr/>
            <p:nvPr userDrawn="1"/>
          </p:nvSpPr>
          <p:spPr>
            <a:xfrm>
              <a:off x="8943366" y="1960173"/>
              <a:ext cx="1138947" cy="2937655"/>
            </a:xfrm>
            <a:prstGeom prst="rect">
              <a:avLst/>
            </a:prstGeom>
            <a:solidFill>
              <a:srgbClr val="5A3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5626456-344D-A240-AFAC-A00F2918463A}"/>
                </a:ext>
              </a:extLst>
            </p:cNvPr>
            <p:cNvSpPr txBox="1"/>
            <p:nvPr userDrawn="1"/>
          </p:nvSpPr>
          <p:spPr>
            <a:xfrm>
              <a:off x="8943365" y="4100660"/>
              <a:ext cx="1138947" cy="797167"/>
            </a:xfrm>
            <a:prstGeom prst="rect">
              <a:avLst/>
            </a:prstGeom>
            <a:noFill/>
          </p:spPr>
          <p:txBody>
            <a:bodyPr wrap="square" lIns="90000" tIns="0" rIns="90000" bIns="0" rtlCol="0" anchor="t">
              <a:noAutofit/>
            </a:bodyPr>
            <a:lstStyle/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b="1" dirty="0">
                  <a:solidFill>
                    <a:schemeClr val="bg1"/>
                  </a:solidFill>
                </a:rPr>
                <a:t>Purple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Pantone 268 C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C80 M92 Y0 K0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R90 G50 B138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dirty="0">
                  <a:solidFill>
                    <a:schemeClr val="bg1"/>
                  </a:solidFill>
                </a:rPr>
                <a:t>#</a:t>
              </a: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5a328a</a:t>
              </a:r>
            </a:p>
            <a:p>
              <a:pPr defTabSz="360000">
                <a:lnSpc>
                  <a:spcPct val="100000"/>
                </a:lnSpc>
              </a:pPr>
              <a:endParaRPr lang="en-GB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EC945EA-BA83-FD44-9DD9-CF237D530F61}"/>
              </a:ext>
            </a:extLst>
          </p:cNvPr>
          <p:cNvGrpSpPr/>
          <p:nvPr userDrawn="1"/>
        </p:nvGrpSpPr>
        <p:grpSpPr>
          <a:xfrm>
            <a:off x="10082313" y="1960173"/>
            <a:ext cx="1138948" cy="2937655"/>
            <a:chOff x="10082313" y="1960173"/>
            <a:chExt cx="1138948" cy="2937655"/>
          </a:xfrm>
        </p:grpSpPr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FF6DC91E-73B9-894C-9C75-4BC105347B58}"/>
                </a:ext>
              </a:extLst>
            </p:cNvPr>
            <p:cNvSpPr/>
            <p:nvPr userDrawn="1"/>
          </p:nvSpPr>
          <p:spPr>
            <a:xfrm>
              <a:off x="10082314" y="1960173"/>
              <a:ext cx="1138947" cy="2937655"/>
            </a:xfrm>
            <a:prstGeom prst="rect">
              <a:avLst/>
            </a:prstGeom>
            <a:solidFill>
              <a:srgbClr val="E72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7C234802-FF0F-3044-A1C5-E4B8D852F1E1}"/>
                </a:ext>
              </a:extLst>
            </p:cNvPr>
            <p:cNvSpPr txBox="1"/>
            <p:nvPr userDrawn="1"/>
          </p:nvSpPr>
          <p:spPr>
            <a:xfrm>
              <a:off x="10082313" y="4100660"/>
              <a:ext cx="1138947" cy="797167"/>
            </a:xfrm>
            <a:prstGeom prst="rect">
              <a:avLst/>
            </a:prstGeom>
            <a:noFill/>
          </p:spPr>
          <p:txBody>
            <a:bodyPr wrap="square" lIns="90000" tIns="0" rIns="90000" bIns="0" rtlCol="0" anchor="t">
              <a:noAutofit/>
            </a:bodyPr>
            <a:lstStyle/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b="1" dirty="0">
                  <a:solidFill>
                    <a:schemeClr val="bg1"/>
                  </a:solidFill>
                </a:rPr>
                <a:t>Magenta	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Pantone 226 C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C0 M93 Y5 K0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R231 G37 B130</a:t>
              </a:r>
            </a:p>
            <a:p>
              <a:pPr marL="0" algn="l" defTabSz="360000" rtl="0" eaLnBrk="1" latinLnBrk="0" hangingPunct="1">
                <a:lnSpc>
                  <a:spcPct val="100000"/>
                </a:lnSpc>
              </a:pPr>
              <a:r>
                <a:rPr lang="en-GB" sz="800" dirty="0">
                  <a:solidFill>
                    <a:schemeClr val="bg1"/>
                  </a:solidFill>
                </a:rPr>
                <a:t>#</a:t>
              </a:r>
              <a:r>
                <a:rPr lang="en-GB" sz="8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e72582</a:t>
              </a:r>
            </a:p>
            <a:p>
              <a:pPr defTabSz="360000">
                <a:lnSpc>
                  <a:spcPct val="100000"/>
                </a:lnSpc>
              </a:pPr>
              <a:endParaRPr lang="en-GB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itle 1">
            <a:extLst>
              <a:ext uri="{FF2B5EF4-FFF2-40B4-BE49-F238E27FC236}">
                <a16:creationId xmlns="" xmlns:a16="http://schemas.microsoft.com/office/drawing/2014/main" id="{1D9975E2-CCFF-5845-A569-188F06DDD964}"/>
              </a:ext>
            </a:extLst>
          </p:cNvPr>
          <p:cNvSpPr txBox="1">
            <a:spLocks/>
          </p:cNvSpPr>
          <p:nvPr userDrawn="1"/>
        </p:nvSpPr>
        <p:spPr>
          <a:xfrm>
            <a:off x="972000" y="629368"/>
            <a:ext cx="10250527" cy="2838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>
                <a:solidFill>
                  <a:schemeClr val="tx2"/>
                </a:solidFill>
              </a:rPr>
              <a:t>Guide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B4DFF324-7518-E349-AA4E-86975CD15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5950" y="-67434"/>
            <a:ext cx="2184204" cy="13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59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0">
            <a:extLst>
              <a:ext uri="{FF2B5EF4-FFF2-40B4-BE49-F238E27FC236}">
                <a16:creationId xmlns="" xmlns:a16="http://schemas.microsoft.com/office/drawing/2014/main" id="{FFCE735E-318D-8A4E-A857-A1538C79B828}"/>
              </a:ext>
            </a:extLst>
          </p:cNvPr>
          <p:cNvGraphicFramePr>
            <a:graphicFrameLocks/>
          </p:cNvGraphicFramePr>
          <p:nvPr userDrawn="1"/>
        </p:nvGraphicFramePr>
        <p:xfrm>
          <a:off x="972000" y="1871829"/>
          <a:ext cx="4854000" cy="3654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ontent Placeholder 10">
            <a:extLst>
              <a:ext uri="{FF2B5EF4-FFF2-40B4-BE49-F238E27FC236}">
                <a16:creationId xmlns="" xmlns:a16="http://schemas.microsoft.com/office/drawing/2014/main" id="{A067BC86-9541-DA45-9B1C-951D27BC2C95}"/>
              </a:ext>
            </a:extLst>
          </p:cNvPr>
          <p:cNvGraphicFramePr>
            <a:graphicFrameLocks/>
          </p:cNvGraphicFramePr>
          <p:nvPr userDrawn="1"/>
        </p:nvGraphicFramePr>
        <p:xfrm>
          <a:off x="6366000" y="1871829"/>
          <a:ext cx="4854000" cy="3654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itle 1">
            <a:extLst>
              <a:ext uri="{FF2B5EF4-FFF2-40B4-BE49-F238E27FC236}">
                <a16:creationId xmlns="" xmlns:a16="http://schemas.microsoft.com/office/drawing/2014/main" id="{1E9DA04F-1DF4-4944-8F14-B23BFB5608E9}"/>
              </a:ext>
            </a:extLst>
          </p:cNvPr>
          <p:cNvSpPr txBox="1">
            <a:spLocks/>
          </p:cNvSpPr>
          <p:nvPr userDrawn="1"/>
        </p:nvSpPr>
        <p:spPr>
          <a:xfrm>
            <a:off x="972000" y="972000"/>
            <a:ext cx="10250527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Charts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07AB53A0-B821-A943-AD89-D9E91780EDB9}"/>
              </a:ext>
            </a:extLst>
          </p:cNvPr>
          <p:cNvSpPr txBox="1">
            <a:spLocks/>
          </p:cNvSpPr>
          <p:nvPr userDrawn="1"/>
        </p:nvSpPr>
        <p:spPr>
          <a:xfrm>
            <a:off x="972000" y="629368"/>
            <a:ext cx="10250527" cy="2838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>
                <a:solidFill>
                  <a:schemeClr val="tx2"/>
                </a:solidFill>
              </a:rPr>
              <a:t>Guide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99E017B-97FC-3344-BC75-33BBBEE397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5950" y="-67434"/>
            <a:ext cx="2184204" cy="13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6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2" y="1"/>
            <a:ext cx="11946943" cy="1061572"/>
            <a:chOff x="1" y="1"/>
            <a:chExt cx="8960207" cy="1061572"/>
          </a:xfrm>
        </p:grpSpPr>
        <p:sp>
          <p:nvSpPr>
            <p:cNvPr id="7" name="bk object 16"/>
            <p:cNvSpPr/>
            <p:nvPr userDrawn="1"/>
          </p:nvSpPr>
          <p:spPr>
            <a:xfrm>
              <a:off x="1" y="1"/>
              <a:ext cx="8031155" cy="1061572"/>
            </a:xfrm>
            <a:custGeom>
              <a:avLst/>
              <a:gdLst/>
              <a:ahLst/>
              <a:cxnLst/>
              <a:rect l="l" t="t" r="r" b="b"/>
              <a:pathLst>
                <a:path w="10367010" h="1370330">
                  <a:moveTo>
                    <a:pt x="10099611" y="0"/>
                  </a:moveTo>
                  <a:lnTo>
                    <a:pt x="0" y="0"/>
                  </a:lnTo>
                  <a:lnTo>
                    <a:pt x="0" y="1369885"/>
                  </a:lnTo>
                  <a:lnTo>
                    <a:pt x="9530283" y="1369987"/>
                  </a:lnTo>
                  <a:lnTo>
                    <a:pt x="9551626" y="1369124"/>
                  </a:lnTo>
                  <a:lnTo>
                    <a:pt x="9592818" y="1362426"/>
                  </a:lnTo>
                  <a:lnTo>
                    <a:pt x="9631571" y="1349543"/>
                  </a:lnTo>
                  <a:lnTo>
                    <a:pt x="9667350" y="1331010"/>
                  </a:lnTo>
                  <a:lnTo>
                    <a:pt x="9699620" y="1307362"/>
                  </a:lnTo>
                  <a:lnTo>
                    <a:pt x="9727846" y="1279136"/>
                  </a:lnTo>
                  <a:lnTo>
                    <a:pt x="9751493" y="1246867"/>
                  </a:lnTo>
                  <a:lnTo>
                    <a:pt x="9770025" y="1211090"/>
                  </a:lnTo>
                  <a:lnTo>
                    <a:pt x="9782908" y="1172340"/>
                  </a:lnTo>
                  <a:lnTo>
                    <a:pt x="9789605" y="1131154"/>
                  </a:lnTo>
                  <a:lnTo>
                    <a:pt x="9790833" y="850498"/>
                  </a:lnTo>
                  <a:lnTo>
                    <a:pt x="9793027" y="836241"/>
                  </a:lnTo>
                  <a:lnTo>
                    <a:pt x="9810224" y="798247"/>
                  </a:lnTo>
                  <a:lnTo>
                    <a:pt x="9840451" y="770310"/>
                  </a:lnTo>
                  <a:lnTo>
                    <a:pt x="9879990" y="756146"/>
                  </a:lnTo>
                  <a:lnTo>
                    <a:pt x="9894595" y="755129"/>
                  </a:lnTo>
                  <a:lnTo>
                    <a:pt x="10099611" y="755129"/>
                  </a:lnTo>
                  <a:lnTo>
                    <a:pt x="10121524" y="754267"/>
                  </a:lnTo>
                  <a:lnTo>
                    <a:pt x="10163821" y="747569"/>
                  </a:lnTo>
                  <a:lnTo>
                    <a:pt x="10203617" y="734687"/>
                  </a:lnTo>
                  <a:lnTo>
                    <a:pt x="10240362" y="716155"/>
                  </a:lnTo>
                  <a:lnTo>
                    <a:pt x="10273507" y="692509"/>
                  </a:lnTo>
                  <a:lnTo>
                    <a:pt x="10302500" y="664284"/>
                  </a:lnTo>
                  <a:lnTo>
                    <a:pt x="10326791" y="632015"/>
                  </a:lnTo>
                  <a:lnTo>
                    <a:pt x="10345829" y="596238"/>
                  </a:lnTo>
                  <a:lnTo>
                    <a:pt x="10359064" y="557487"/>
                  </a:lnTo>
                  <a:lnTo>
                    <a:pt x="10365946" y="516298"/>
                  </a:lnTo>
                  <a:lnTo>
                    <a:pt x="10366832" y="494957"/>
                  </a:lnTo>
                  <a:lnTo>
                    <a:pt x="10366832" y="260248"/>
                  </a:lnTo>
                  <a:lnTo>
                    <a:pt x="10363334" y="218023"/>
                  </a:lnTo>
                  <a:lnTo>
                    <a:pt x="10353207" y="177972"/>
                  </a:lnTo>
                  <a:lnTo>
                    <a:pt x="10337001" y="140629"/>
                  </a:lnTo>
                  <a:lnTo>
                    <a:pt x="10315268" y="106529"/>
                  </a:lnTo>
                  <a:lnTo>
                    <a:pt x="10288557" y="76207"/>
                  </a:lnTo>
                  <a:lnTo>
                    <a:pt x="10257419" y="50199"/>
                  </a:lnTo>
                  <a:lnTo>
                    <a:pt x="10222405" y="29039"/>
                  </a:lnTo>
                  <a:lnTo>
                    <a:pt x="10184065" y="13263"/>
                  </a:lnTo>
                  <a:lnTo>
                    <a:pt x="10142951" y="3404"/>
                  </a:lnTo>
                  <a:lnTo>
                    <a:pt x="10121524" y="862"/>
                  </a:lnTo>
                  <a:lnTo>
                    <a:pt x="10099611" y="0"/>
                  </a:lnTo>
                  <a:close/>
                </a:path>
              </a:pathLst>
            </a:custGeom>
            <a:solidFill>
              <a:srgbClr val="3963AD"/>
            </a:solidFill>
          </p:spPr>
          <p:txBody>
            <a:bodyPr wrap="square" lIns="0" tIns="0" rIns="0" bIns="0" rtlCol="0"/>
            <a:lstStyle/>
            <a:p>
              <a:pPr defTabSz="433879"/>
              <a:endParaRPr sz="1700" dirty="0">
                <a:solidFill>
                  <a:srgbClr val="172962"/>
                </a:solidFill>
              </a:endParaRPr>
            </a:p>
          </p:txBody>
        </p:sp>
        <p:pic>
          <p:nvPicPr>
            <p:cNvPr id="8" name="Picture 7" descr="PeTra head for ppt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38414" y="188017"/>
              <a:ext cx="721794" cy="873556"/>
            </a:xfrm>
            <a:prstGeom prst="rect">
              <a:avLst/>
            </a:prstGeom>
          </p:spPr>
        </p:pic>
      </p:grpSp>
      <p:pic>
        <p:nvPicPr>
          <p:cNvPr id="10" name="Picture 9" descr="BATlogo_rgb_V2_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515" y="6327207"/>
            <a:ext cx="959136" cy="411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4705"/>
            <a:ext cx="8554633" cy="986869"/>
          </a:xfrm>
          <a:prstGeom prst="rect">
            <a:avLst/>
          </a:prstGeom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6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Tra head for 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4552" y="188017"/>
            <a:ext cx="962392" cy="873556"/>
          </a:xfrm>
          <a:prstGeom prst="rect">
            <a:avLst/>
          </a:prstGeom>
        </p:spPr>
      </p:pic>
      <p:pic>
        <p:nvPicPr>
          <p:cNvPr id="9" name="Picture 8" descr="BATlogo_rgb_V2_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515" y="6327207"/>
            <a:ext cx="959136" cy="4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1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Placeholder Strip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BC6AE06-5293-48AA-81C6-7F90BE76E9DD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rgbClr val="0E2B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="" xmlns:a16="http://schemas.microsoft.com/office/drawing/2014/main" id="{6D5C65F6-CCA9-FA46-9CC7-F0868078969A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32150" y="2240113"/>
            <a:ext cx="7992832" cy="2377773"/>
          </a:xfrm>
        </p:spPr>
        <p:txBody>
          <a:bodyPr lIns="0" tIns="0" rIns="0" bIns="0" anchor="ctr"/>
          <a:lstStyle>
            <a:lvl1pPr algn="l">
              <a:lnSpc>
                <a:spcPct val="100000"/>
              </a:lnSpc>
              <a:defRPr sz="5400" spc="-15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06DE975-7F2B-AF4F-809D-5FCF4A845A4E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9711600" y="0"/>
            <a:ext cx="2480400" cy="668880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image</a:t>
            </a:r>
          </a:p>
        </p:txBody>
      </p:sp>
      <p:grpSp>
        <p:nvGrpSpPr>
          <p:cNvPr id="33" name="Graphic 29">
            <a:extLst>
              <a:ext uri="{FF2B5EF4-FFF2-40B4-BE49-F238E27FC236}">
                <a16:creationId xmlns="" xmlns:a16="http://schemas.microsoft.com/office/drawing/2014/main" id="{FEC4D9FC-7D8B-4D49-B914-5CAAD7D0A83C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A7621F80-C5FC-4F36-827E-39BAFF349B47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1849A995-B400-4610-A2D3-0F5BAA06E574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F8E3CA5-26E9-45A2-AF26-EFE90E41F08C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526C52AC-5E31-45F3-B4D9-BE5C7F63ABB8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314E315D-4B56-4905-B07D-2B0320142ADA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590790D5-7C5F-439A-8C23-AD88F66FEEAD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E5CD9AC7-5555-492B-98C7-CAF60C357BD0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9B05E7D5-5CD4-4F66-BA8A-174A993B44EE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42ECF5AD-C904-4ABB-A7F9-8E357773AF4B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C3FE3B1-F074-3048-A003-F71F1E3AB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11" y="562694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1B93D457-2641-C242-9904-03B43DDDF26B}"/>
              </a:ext>
            </a:extLst>
          </p:cNvPr>
          <p:cNvGrpSpPr/>
          <p:nvPr userDrawn="1"/>
        </p:nvGrpSpPr>
        <p:grpSpPr>
          <a:xfrm>
            <a:off x="-900" y="4583425"/>
            <a:ext cx="12193800" cy="2096775"/>
            <a:chOff x="-900" y="4583425"/>
            <a:chExt cx="12193800" cy="2096775"/>
          </a:xfrm>
        </p:grpSpPr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34800736-13D8-AF4D-8A90-952C90257CC2}"/>
                </a:ext>
              </a:extLst>
            </p:cNvPr>
            <p:cNvSpPr/>
            <p:nvPr userDrawn="1"/>
          </p:nvSpPr>
          <p:spPr>
            <a:xfrm>
              <a:off x="-900" y="4583425"/>
              <a:ext cx="12193800" cy="2096775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301A34EB-7B1C-A241-94F1-F1FEFBC7D6D5}"/>
                </a:ext>
              </a:extLst>
            </p:cNvPr>
            <p:cNvSpPr/>
            <p:nvPr userDrawn="1"/>
          </p:nvSpPr>
          <p:spPr>
            <a:xfrm>
              <a:off x="-900" y="4585600"/>
              <a:ext cx="121938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9E7556C-90A1-4D7A-B074-E36C6975C3D4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rgbClr val="0E2B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8850B352-187A-A145-A1BA-A67621EDEF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8650" y="1316248"/>
            <a:ext cx="8387500" cy="2636150"/>
          </a:xfr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5400" spc="-15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Place key message </a:t>
            </a:r>
            <a:br>
              <a:rPr lang="en-GB" noProof="0" dirty="0"/>
            </a:br>
            <a:r>
              <a:rPr lang="en-GB" noProof="0" dirty="0"/>
              <a:t>or quote here</a:t>
            </a:r>
          </a:p>
        </p:txBody>
      </p:sp>
      <p:grpSp>
        <p:nvGrpSpPr>
          <p:cNvPr id="26" name="Graphic 29">
            <a:extLst>
              <a:ext uri="{FF2B5EF4-FFF2-40B4-BE49-F238E27FC236}">
                <a16:creationId xmlns="" xmlns:a16="http://schemas.microsoft.com/office/drawing/2014/main" id="{6FA1266D-8F2D-437F-9DA5-56BEBED83B1A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939AC9A7-6BE6-48BD-8AF2-40CE83C92C4E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3813DE7-8833-4E2A-8FEF-440399851199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69B614BD-8C80-4D86-A22E-BDED0E9B8D00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A12913C-F9E8-4B27-95B4-CABBF3607A9D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D8EBBDA6-376A-4B7D-BD3C-554569981FB8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957C7589-9EB4-41FD-8FB6-5B997C6B8DA2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D529279E-CDA8-4247-897C-7012D26E12B5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3E169699-0B02-43F4-8343-79E5A9D199DA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D5F6CBB5-CB24-4621-9443-48CFB6FAB889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6FBC277-841B-7941-AC9A-4D456DD33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11" y="562694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3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Co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4267239E-9F22-6C4A-8FCF-BCF68A416B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35" y="479181"/>
            <a:ext cx="8734274" cy="4955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/>
            </a:lvl1pPr>
          </a:lstStyle>
          <a:p>
            <a:r>
              <a:rPr lang="en-GB" dirty="0"/>
              <a:t>Place headline here</a:t>
            </a:r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="" xmlns:a16="http://schemas.microsoft.com/office/drawing/2014/main" id="{70E31B46-83DA-B24E-A8E0-0E70659E6B5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71550" y="1302185"/>
            <a:ext cx="10247313" cy="4581091"/>
          </a:xfrm>
        </p:spPr>
        <p:txBody>
          <a:bodyPr/>
          <a:lstStyle/>
          <a:p>
            <a:pPr lvl="0"/>
            <a:r>
              <a:rPr lang="en-GB" dirty="0"/>
              <a:t>Place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grpSp>
        <p:nvGrpSpPr>
          <p:cNvPr id="20" name="Graphic 29">
            <a:extLst>
              <a:ext uri="{FF2B5EF4-FFF2-40B4-BE49-F238E27FC236}">
                <a16:creationId xmlns="" xmlns:a16="http://schemas.microsoft.com/office/drawing/2014/main" id="{594A2571-2F4F-4538-9E5B-4367EF9DD9DB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FEB8E1E6-B54B-4797-B158-EBF6A7CB1DB7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FEDF4309-25A4-4153-9FD1-38A662C9A85E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D67B8954-7051-4F28-8DFF-1F744200A478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731D6201-8C1C-44E9-AF2C-905F25058FE6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C1C4AA48-DFE0-4EAF-9A14-C5478DCB153D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7A1702B-9A26-44EB-B815-46E920BB3115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F91110A1-B087-491A-B2F4-3321BBF04F63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3CA0AACA-51B3-4EAE-8872-51B37996E4A9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A458CBD6-E8EC-42AD-9D62-2F814C136295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ADF3C1D-850D-0642-884B-C321592EB2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5950" y="-67434"/>
            <a:ext cx="2184204" cy="13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0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1Col Dark Blue - EXCEPTIONAL USE OF HORIZON 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DBC8290-DFDF-DF4B-AC66-B11D38FB3855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4267239E-9F22-6C4A-8FCF-BCF68A416B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35" y="479181"/>
            <a:ext cx="8734274" cy="4955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Place headline here</a:t>
            </a:r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="" xmlns:a16="http://schemas.microsoft.com/office/drawing/2014/main" id="{70E31B46-83DA-B24E-A8E0-0E70659E6B5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71550" y="1302185"/>
            <a:ext cx="10247313" cy="45810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Place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grpSp>
        <p:nvGrpSpPr>
          <p:cNvPr id="12" name="Graphic 29">
            <a:extLst>
              <a:ext uri="{FF2B5EF4-FFF2-40B4-BE49-F238E27FC236}">
                <a16:creationId xmlns="" xmlns:a16="http://schemas.microsoft.com/office/drawing/2014/main" id="{EAA61994-D90C-4920-8921-A7D08680E405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4E94E3C4-99F2-4BB9-9307-139EB7259D74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CDEAADB9-A530-4E2B-9525-B180F4A2D070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CD6677C7-1B05-43C2-A65F-80A4C3F68861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E026F637-27B7-4A00-914F-E30C9FAA2F4C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72425576-BB7F-46FF-8909-937080248C03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B0E7899E-64F8-4DAE-8FB7-618E7CB2A077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ED82488A-ABA2-4630-B886-F407C8F01773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2D2C7CC0-BD09-433C-85F8-2EAF474D50E9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10D0789F-DE71-4CBD-94E4-B55FDD736A50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764DFC44-2A38-2348-9052-820AF4F3FA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0" y="-5191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1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1Col Mid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DBC8290-DFDF-DF4B-AC66-B11D38FB3855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rgbClr val="0E2B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4267239E-9F22-6C4A-8FCF-BCF68A416B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35" y="479181"/>
            <a:ext cx="8734274" cy="4955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Place headline here</a:t>
            </a:r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="" xmlns:a16="http://schemas.microsoft.com/office/drawing/2014/main" id="{70E31B46-83DA-B24E-A8E0-0E70659E6B5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71550" y="1302185"/>
            <a:ext cx="10247313" cy="45810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Place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grpSp>
        <p:nvGrpSpPr>
          <p:cNvPr id="28" name="Graphic 29">
            <a:extLst>
              <a:ext uri="{FF2B5EF4-FFF2-40B4-BE49-F238E27FC236}">
                <a16:creationId xmlns="" xmlns:a16="http://schemas.microsoft.com/office/drawing/2014/main" id="{6BFDE73D-D78E-432E-85B0-1DFE7D2AF233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FFC1A302-3DE5-48D0-AC28-7576F14D800B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3FFC4034-FCD5-4EB7-B3C6-E04170FF13AE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29938F46-EB73-4244-9E32-7FA535DFE035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35095CE8-AE4E-495C-BEA5-180B8E249D17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9402473F-3CEE-4CC9-8F77-0BC6A6B8D8F3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11CE5312-ED30-4539-8C8A-A9073620E550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6F5E920A-E48B-4CD4-B321-0BDF779E2189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ACE0CEFD-31B5-4AA9-BF91-1430E260FCD2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6AFD9DB3-AC27-4B5A-90F4-B6A134A6DAE7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A83A97F-80AE-DE4A-9BF4-4592A02C4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0" y="-5191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08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1Col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DBC8290-DFDF-DF4B-AC66-B11D38FB3855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4267239E-9F22-6C4A-8FCF-BCF68A416B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35" y="479181"/>
            <a:ext cx="8734274" cy="4955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Place headline here</a:t>
            </a:r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="" xmlns:a16="http://schemas.microsoft.com/office/drawing/2014/main" id="{70E31B46-83DA-B24E-A8E0-0E70659E6B5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71550" y="1302185"/>
            <a:ext cx="10247313" cy="45810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Place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grpSp>
        <p:nvGrpSpPr>
          <p:cNvPr id="12" name="Graphic 29">
            <a:extLst>
              <a:ext uri="{FF2B5EF4-FFF2-40B4-BE49-F238E27FC236}">
                <a16:creationId xmlns="" xmlns:a16="http://schemas.microsoft.com/office/drawing/2014/main" id="{D5C75520-FC38-4102-A714-63853BDA6E30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EADCDACF-6CEC-4216-8A70-872DEFA7E9B0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92F01B7A-AE99-466E-B24B-5D752292B373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A68DC4AC-F5AD-4EFA-9D49-3127200A11C5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E0E6373C-4A0E-403E-8499-7DE1C3AE68EA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B70BD408-2447-4321-8DD1-5086A01C9E88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747D0458-E90D-422C-A528-E5BC6CD91414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57B3F4D4-6B1C-45F5-9AD9-5C2F30BFEB0B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D819A133-F8CF-4FA6-AC01-245172F0D730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32E26EDC-B9A7-4A69-94B8-38063E5D243E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0D744D38-7664-2A43-B372-49332C3835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0" y="-51911"/>
            <a:ext cx="2126616" cy="12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2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Co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4267239E-9F22-6C4A-8FCF-BCF68A416B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35" y="479181"/>
            <a:ext cx="8734274" cy="4955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/>
            </a:lvl1pPr>
          </a:lstStyle>
          <a:p>
            <a:r>
              <a:rPr lang="en-GB" dirty="0"/>
              <a:t>Place headline here</a:t>
            </a:r>
            <a:endParaRPr lang="en-US" dirty="0"/>
          </a:p>
        </p:txBody>
      </p:sp>
      <p:sp>
        <p:nvSpPr>
          <p:cNvPr id="8" name="Content Placeholder 31">
            <a:extLst>
              <a:ext uri="{FF2B5EF4-FFF2-40B4-BE49-F238E27FC236}">
                <a16:creationId xmlns="" xmlns:a16="http://schemas.microsoft.com/office/drawing/2014/main" id="{0F125ACC-BC9F-5E45-AF47-B9C87651350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70736" y="1302185"/>
            <a:ext cx="4860440" cy="4581091"/>
          </a:xfrm>
        </p:spPr>
        <p:txBody>
          <a:bodyPr/>
          <a:lstStyle/>
          <a:p>
            <a:pPr lvl="0"/>
            <a:r>
              <a:rPr lang="en-GB" dirty="0"/>
              <a:t>Place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Content Placeholder 31">
            <a:extLst>
              <a:ext uri="{FF2B5EF4-FFF2-40B4-BE49-F238E27FC236}">
                <a16:creationId xmlns="" xmlns:a16="http://schemas.microsoft.com/office/drawing/2014/main" id="{2C950AE3-4F0D-2844-AA98-AC901ACA836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60826" y="1302185"/>
            <a:ext cx="4865660" cy="4581091"/>
          </a:xfrm>
        </p:spPr>
        <p:txBody>
          <a:bodyPr/>
          <a:lstStyle/>
          <a:p>
            <a:pPr lvl="0"/>
            <a:r>
              <a:rPr lang="en-GB" dirty="0"/>
              <a:t>Place text here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grpSp>
        <p:nvGrpSpPr>
          <p:cNvPr id="9" name="Graphic 29">
            <a:extLst>
              <a:ext uri="{FF2B5EF4-FFF2-40B4-BE49-F238E27FC236}">
                <a16:creationId xmlns="" xmlns:a16="http://schemas.microsoft.com/office/drawing/2014/main" id="{57EC806C-7198-46D9-8C5E-460EE8EF31F5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D2BD4CCF-10BD-4892-AAAA-57B9E43CB293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E9CE42DB-6C6B-4433-ACFF-D873024CB9C4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4EC47028-E1A9-4A7B-B581-4CF0A3B45766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CE07AE21-C8D5-449C-90D1-D556A7D2ACB4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E86C9FC8-69A4-45BF-B354-D9EA39CFF943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01B2089A-EE45-470D-8438-EBB93B84B258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D1612EA7-BC6E-4016-9E0D-A6104CE7FA51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76E07E6E-77C7-4CE6-9747-39ABC4B119CA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10CA4C98-CF10-4392-9E19-33267EED9B88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7732C264-5EA0-0645-AF76-5599C078A6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5950" y="-67434"/>
            <a:ext cx="2184204" cy="13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00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50DE53-E9CC-B94C-9473-C711A529AFF2}"/>
              </a:ext>
            </a:extLst>
          </p:cNvPr>
          <p:cNvSpPr/>
          <p:nvPr userDrawn="1"/>
        </p:nvSpPr>
        <p:spPr>
          <a:xfrm>
            <a:off x="0" y="6339600"/>
            <a:ext cx="12192000" cy="51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1D54EE3-8DB4-E94F-9710-31170F0E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35" y="518400"/>
            <a:ext cx="10250527" cy="5797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05F02B-DE6A-424D-B814-D81DF670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735" y="1438755"/>
            <a:ext cx="10250527" cy="43824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815B5C26-E274-654D-A572-BD781FB3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5009" y="6339600"/>
            <a:ext cx="1151863" cy="345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="" xmlns:a16="http://schemas.microsoft.com/office/drawing/2014/main" id="{28B0AA19-73AD-3549-9172-37B39E82E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3358" y="6339600"/>
            <a:ext cx="363128" cy="3456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CE9FBB6C-B74D-EE45-AEAD-22A8B0F6E0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Date Placeholder 23">
            <a:extLst>
              <a:ext uri="{FF2B5EF4-FFF2-40B4-BE49-F238E27FC236}">
                <a16:creationId xmlns="" xmlns:a16="http://schemas.microsoft.com/office/drawing/2014/main" id="{73963519-A125-4F43-A877-E7E758A11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89533" y="6339600"/>
            <a:ext cx="1028963" cy="345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GB" sz="800" smtClean="0">
                <a:solidFill>
                  <a:schemeClr val="bg1"/>
                </a:solidFill>
              </a:defRPr>
            </a:lvl1pPr>
          </a:lstStyle>
          <a:p>
            <a:fld id="{F1FBDE56-D3A8-9544-9100-DA4A91038FD0}" type="datetime4">
              <a:rPr lang="en-GB" smtClean="0"/>
              <a:t>09 May 2022</a:t>
            </a:fld>
            <a:endParaRPr lang="en-GB" dirty="0"/>
          </a:p>
        </p:txBody>
      </p:sp>
      <p:grpSp>
        <p:nvGrpSpPr>
          <p:cNvPr id="19" name="Graphic 29">
            <a:extLst>
              <a:ext uri="{FF2B5EF4-FFF2-40B4-BE49-F238E27FC236}">
                <a16:creationId xmlns="" xmlns:a16="http://schemas.microsoft.com/office/drawing/2014/main" id="{CA3CD5FC-A205-447F-B81A-8D0930F4A6CC}"/>
              </a:ext>
            </a:extLst>
          </p:cNvPr>
          <p:cNvGrpSpPr/>
          <p:nvPr userDrawn="1"/>
        </p:nvGrpSpPr>
        <p:grpSpPr>
          <a:xfrm>
            <a:off x="-600" y="6688800"/>
            <a:ext cx="12184309" cy="159238"/>
            <a:chOff x="-600" y="6685200"/>
            <a:chExt cx="12184309" cy="160457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7A8A21B3-92EE-49A3-8295-A632A16045CC}"/>
                </a:ext>
              </a:extLst>
            </p:cNvPr>
            <p:cNvSpPr/>
            <p:nvPr/>
          </p:nvSpPr>
          <p:spPr>
            <a:xfrm>
              <a:off x="10572556" y="6685200"/>
              <a:ext cx="647764" cy="160457"/>
            </a:xfrm>
            <a:custGeom>
              <a:avLst/>
              <a:gdLst>
                <a:gd name="connsiteX0" fmla="*/ 0 w 647763"/>
                <a:gd name="connsiteY0" fmla="*/ 0 h 160457"/>
                <a:gd name="connsiteX1" fmla="*/ 649288 w 647763"/>
                <a:gd name="connsiteY1" fmla="*/ 0 h 160457"/>
                <a:gd name="connsiteX2" fmla="*/ 649288 w 647763"/>
                <a:gd name="connsiteY2" fmla="*/ 167986 h 160457"/>
                <a:gd name="connsiteX3" fmla="*/ 0 w 647763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63" h="160457">
                  <a:moveTo>
                    <a:pt x="0" y="0"/>
                  </a:moveTo>
                  <a:lnTo>
                    <a:pt x="649288" y="0"/>
                  </a:lnTo>
                  <a:lnTo>
                    <a:pt x="64928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AFCA0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061902D1-EA9E-46E8-A18C-0333A303D3C0}"/>
                </a:ext>
              </a:extLst>
            </p:cNvPr>
            <p:cNvSpPr/>
            <p:nvPr/>
          </p:nvSpPr>
          <p:spPr>
            <a:xfrm>
              <a:off x="9707092" y="6685200"/>
              <a:ext cx="876386" cy="160457"/>
            </a:xfrm>
            <a:custGeom>
              <a:avLst/>
              <a:gdLst>
                <a:gd name="connsiteX0" fmla="*/ 0 w 876386"/>
                <a:gd name="connsiteY0" fmla="*/ 0 h 160457"/>
                <a:gd name="connsiteX1" fmla="*/ 878418 w 876386"/>
                <a:gd name="connsiteY1" fmla="*/ 0 h 160457"/>
                <a:gd name="connsiteX2" fmla="*/ 878418 w 876386"/>
                <a:gd name="connsiteY2" fmla="*/ 167986 h 160457"/>
                <a:gd name="connsiteX3" fmla="*/ 0 w 87638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386" h="160457">
                  <a:moveTo>
                    <a:pt x="0" y="0"/>
                  </a:moveTo>
                  <a:lnTo>
                    <a:pt x="878418" y="0"/>
                  </a:lnTo>
                  <a:lnTo>
                    <a:pt x="87841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0AF4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F67A9F85-9D16-479B-ADBB-1AC789D38AC0}"/>
                </a:ext>
              </a:extLst>
            </p:cNvPr>
            <p:cNvSpPr/>
            <p:nvPr/>
          </p:nvSpPr>
          <p:spPr>
            <a:xfrm>
              <a:off x="-600" y="6685200"/>
              <a:ext cx="3721466" cy="160457"/>
            </a:xfrm>
            <a:custGeom>
              <a:avLst/>
              <a:gdLst>
                <a:gd name="connsiteX0" fmla="*/ 0 w 3721466"/>
                <a:gd name="connsiteY0" fmla="*/ 0 h 160457"/>
                <a:gd name="connsiteX1" fmla="*/ 3729849 w 3721466"/>
                <a:gd name="connsiteY1" fmla="*/ 0 h 160457"/>
                <a:gd name="connsiteX2" fmla="*/ 3729849 w 3721466"/>
                <a:gd name="connsiteY2" fmla="*/ 167986 h 160457"/>
                <a:gd name="connsiteX3" fmla="*/ 0 w 372146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1466" h="160457">
                  <a:moveTo>
                    <a:pt x="0" y="0"/>
                  </a:moveTo>
                  <a:lnTo>
                    <a:pt x="3729849" y="0"/>
                  </a:lnTo>
                  <a:lnTo>
                    <a:pt x="372984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E2B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4B0C04F5-90F7-4D73-A221-442498E7FEE8}"/>
                </a:ext>
              </a:extLst>
            </p:cNvPr>
            <p:cNvSpPr/>
            <p:nvPr/>
          </p:nvSpPr>
          <p:spPr>
            <a:xfrm>
              <a:off x="11828074" y="6685200"/>
              <a:ext cx="355635" cy="160457"/>
            </a:xfrm>
            <a:custGeom>
              <a:avLst/>
              <a:gdLst>
                <a:gd name="connsiteX0" fmla="*/ 0 w 355635"/>
                <a:gd name="connsiteY0" fmla="*/ 0 h 160457"/>
                <a:gd name="connsiteX1" fmla="*/ 365669 w 355635"/>
                <a:gd name="connsiteY1" fmla="*/ 0 h 160457"/>
                <a:gd name="connsiteX2" fmla="*/ 365669 w 355635"/>
                <a:gd name="connsiteY2" fmla="*/ 167986 h 160457"/>
                <a:gd name="connsiteX3" fmla="*/ 0 w 355635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35" h="160457">
                  <a:moveTo>
                    <a:pt x="0" y="0"/>
                  </a:moveTo>
                  <a:lnTo>
                    <a:pt x="365669" y="0"/>
                  </a:lnTo>
                  <a:lnTo>
                    <a:pt x="36566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725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1D4A64B6-0063-4D7E-BDEA-FA061BB433BB}"/>
                </a:ext>
              </a:extLst>
            </p:cNvPr>
            <p:cNvSpPr/>
            <p:nvPr/>
          </p:nvSpPr>
          <p:spPr>
            <a:xfrm>
              <a:off x="11218668" y="6685200"/>
              <a:ext cx="609660" cy="160457"/>
            </a:xfrm>
            <a:custGeom>
              <a:avLst/>
              <a:gdLst>
                <a:gd name="connsiteX0" fmla="*/ 0 w 609660"/>
                <a:gd name="connsiteY0" fmla="*/ 0 h 160457"/>
                <a:gd name="connsiteX1" fmla="*/ 610168 w 609660"/>
                <a:gd name="connsiteY1" fmla="*/ 0 h 160457"/>
                <a:gd name="connsiteX2" fmla="*/ 610168 w 609660"/>
                <a:gd name="connsiteY2" fmla="*/ 167986 h 160457"/>
                <a:gd name="connsiteX3" fmla="*/ 0 w 6096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60" h="160457">
                  <a:moveTo>
                    <a:pt x="0" y="0"/>
                  </a:moveTo>
                  <a:lnTo>
                    <a:pt x="610168" y="0"/>
                  </a:lnTo>
                  <a:lnTo>
                    <a:pt x="610168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5A328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1F89BF05-55AC-4B23-BE1A-600361081A16}"/>
                </a:ext>
              </a:extLst>
            </p:cNvPr>
            <p:cNvSpPr/>
            <p:nvPr/>
          </p:nvSpPr>
          <p:spPr>
            <a:xfrm>
              <a:off x="8926982" y="6685200"/>
              <a:ext cx="774776" cy="160457"/>
            </a:xfrm>
            <a:custGeom>
              <a:avLst/>
              <a:gdLst>
                <a:gd name="connsiteX0" fmla="*/ 0 w 774776"/>
                <a:gd name="connsiteY0" fmla="*/ 0 h 160457"/>
                <a:gd name="connsiteX1" fmla="*/ 782524 w 774776"/>
                <a:gd name="connsiteY1" fmla="*/ 0 h 160457"/>
                <a:gd name="connsiteX2" fmla="*/ 782524 w 774776"/>
                <a:gd name="connsiteY2" fmla="*/ 167986 h 160457"/>
                <a:gd name="connsiteX3" fmla="*/ 0 w 774776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76" h="160457">
                  <a:moveTo>
                    <a:pt x="0" y="0"/>
                  </a:moveTo>
                  <a:lnTo>
                    <a:pt x="782524" y="0"/>
                  </a:lnTo>
                  <a:lnTo>
                    <a:pt x="78252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FBBA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A2197B7D-1E93-427A-A505-D5710F2CAC89}"/>
                </a:ext>
              </a:extLst>
            </p:cNvPr>
            <p:cNvSpPr/>
            <p:nvPr/>
          </p:nvSpPr>
          <p:spPr>
            <a:xfrm>
              <a:off x="7890941" y="6685200"/>
              <a:ext cx="1028801" cy="160457"/>
            </a:xfrm>
            <a:custGeom>
              <a:avLst/>
              <a:gdLst>
                <a:gd name="connsiteX0" fmla="*/ 0 w 1028801"/>
                <a:gd name="connsiteY0" fmla="*/ 0 h 160457"/>
                <a:gd name="connsiteX1" fmla="*/ 1038454 w 1028801"/>
                <a:gd name="connsiteY1" fmla="*/ 0 h 160457"/>
                <a:gd name="connsiteX2" fmla="*/ 1038454 w 1028801"/>
                <a:gd name="connsiteY2" fmla="*/ 167986 h 160457"/>
                <a:gd name="connsiteX3" fmla="*/ 0 w 1028801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801" h="160457">
                  <a:moveTo>
                    <a:pt x="0" y="0"/>
                  </a:moveTo>
                  <a:lnTo>
                    <a:pt x="1038454" y="0"/>
                  </a:lnTo>
                  <a:lnTo>
                    <a:pt x="1038454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EF7D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131E8B84-CF3C-4906-8110-4D5B931EC9B4}"/>
                </a:ext>
              </a:extLst>
            </p:cNvPr>
            <p:cNvSpPr/>
            <p:nvPr/>
          </p:nvSpPr>
          <p:spPr>
            <a:xfrm>
              <a:off x="6360186" y="6685200"/>
              <a:ext cx="1524150" cy="160457"/>
            </a:xfrm>
            <a:custGeom>
              <a:avLst/>
              <a:gdLst>
                <a:gd name="connsiteX0" fmla="*/ 0 w 1524150"/>
                <a:gd name="connsiteY0" fmla="*/ 0 h 160457"/>
                <a:gd name="connsiteX1" fmla="*/ 1532279 w 1524150"/>
                <a:gd name="connsiteY1" fmla="*/ 0 h 160457"/>
                <a:gd name="connsiteX2" fmla="*/ 1532279 w 1524150"/>
                <a:gd name="connsiteY2" fmla="*/ 167986 h 160457"/>
                <a:gd name="connsiteX3" fmla="*/ 0 w 152415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150" h="160457">
                  <a:moveTo>
                    <a:pt x="0" y="0"/>
                  </a:moveTo>
                  <a:lnTo>
                    <a:pt x="1532279" y="0"/>
                  </a:lnTo>
                  <a:lnTo>
                    <a:pt x="1532279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B1E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BAE051EE-E3FD-4BED-BAA6-92D913E7A05B}"/>
                </a:ext>
              </a:extLst>
            </p:cNvPr>
            <p:cNvSpPr/>
            <p:nvPr/>
          </p:nvSpPr>
          <p:spPr>
            <a:xfrm>
              <a:off x="3716421" y="6685200"/>
              <a:ext cx="2641860" cy="160457"/>
            </a:xfrm>
            <a:custGeom>
              <a:avLst/>
              <a:gdLst>
                <a:gd name="connsiteX0" fmla="*/ 0 w 2641860"/>
                <a:gd name="connsiteY0" fmla="*/ 0 h 160457"/>
                <a:gd name="connsiteX1" fmla="*/ 2643765 w 2641860"/>
                <a:gd name="connsiteY1" fmla="*/ 0 h 160457"/>
                <a:gd name="connsiteX2" fmla="*/ 2643765 w 2641860"/>
                <a:gd name="connsiteY2" fmla="*/ 167986 h 160457"/>
                <a:gd name="connsiteX3" fmla="*/ 0 w 2641860"/>
                <a:gd name="connsiteY3" fmla="*/ 167986 h 16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860" h="160457">
                  <a:moveTo>
                    <a:pt x="0" y="0"/>
                  </a:moveTo>
                  <a:lnTo>
                    <a:pt x="2643765" y="0"/>
                  </a:lnTo>
                  <a:lnTo>
                    <a:pt x="2643765" y="167986"/>
                  </a:lnTo>
                  <a:lnTo>
                    <a:pt x="0" y="167986"/>
                  </a:lnTo>
                  <a:close/>
                </a:path>
              </a:pathLst>
            </a:custGeom>
            <a:solidFill>
              <a:srgbClr val="004F9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9751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6" r:id="rId24"/>
    <p:sldLayoutId id="2147483687" r:id="rId2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Montserrat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Montserrat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Montserrat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Montserrat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Montserrat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Montserrat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Montserrat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Montserrat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Montserrat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06">
          <p15:clr>
            <a:srgbClr val="A4A3A4"/>
          </p15:clr>
        </p15:guide>
        <p15:guide id="2" orient="horz" pos="614">
          <p15:clr>
            <a:srgbClr val="A4A3A4"/>
          </p15:clr>
        </p15:guide>
        <p15:guide id="3" pos="612">
          <p15:clr>
            <a:srgbClr val="A4A3A4"/>
          </p15:clr>
        </p15:guide>
        <p15:guide id="4" pos="7067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onectabot.app.br/" TargetMode="Externa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1031" y="2238234"/>
            <a:ext cx="11699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Conecta BOT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482715" y="3244334"/>
            <a:ext cx="3226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Assistente Virtual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353423" y="5813362"/>
            <a:ext cx="34851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Jean Soares – Treinamento Alert Brasil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069" y="524267"/>
            <a:ext cx="8535157" cy="640699"/>
          </a:xfrm>
        </p:spPr>
        <p:txBody>
          <a:bodyPr/>
          <a:lstStyle/>
          <a:p>
            <a:r>
              <a:rPr lang="pt-BR" dirty="0" smtClean="0"/>
              <a:t>Menu: Comprar Produtos</a:t>
            </a: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4" y="1000785"/>
            <a:ext cx="3703204" cy="5277256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3"/>
          <a:srcRect l="23699" t="31454" r="7292" b="55518"/>
          <a:stretch/>
        </p:blipFill>
        <p:spPr>
          <a:xfrm>
            <a:off x="6246254" y="495332"/>
            <a:ext cx="2691196" cy="505453"/>
          </a:xfrm>
          <a:prstGeom prst="round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4"/>
          <a:srcRect l="7694" t="81580" r="5055"/>
          <a:stretch/>
        </p:blipFill>
        <p:spPr>
          <a:xfrm>
            <a:off x="6274914" y="5106910"/>
            <a:ext cx="3551582" cy="1065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8" name="Divisa 57"/>
          <p:cNvSpPr/>
          <p:nvPr/>
        </p:nvSpPr>
        <p:spPr>
          <a:xfrm>
            <a:off x="4694747" y="5468424"/>
            <a:ext cx="583894" cy="61694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Divisa 59"/>
          <p:cNvSpPr/>
          <p:nvPr/>
        </p:nvSpPr>
        <p:spPr>
          <a:xfrm rot="16200000">
            <a:off x="7608377" y="4287372"/>
            <a:ext cx="583894" cy="61694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8658182" y="5598124"/>
            <a:ext cx="895227" cy="4872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l="2610" t="4427" r="3168" b="3695"/>
          <a:stretch/>
        </p:blipFill>
        <p:spPr>
          <a:xfrm>
            <a:off x="6246254" y="1384086"/>
            <a:ext cx="3538457" cy="2700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tângulo de cantos arredondados 15"/>
          <p:cNvSpPr/>
          <p:nvPr/>
        </p:nvSpPr>
        <p:spPr>
          <a:xfrm>
            <a:off x="9666997" y="3879836"/>
            <a:ext cx="2016981" cy="6476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Importante confirmar o pedido!</a:t>
            </a:r>
            <a:endParaRPr lang="pt-BR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069" y="524267"/>
            <a:ext cx="8535157" cy="640699"/>
          </a:xfrm>
        </p:spPr>
        <p:txBody>
          <a:bodyPr/>
          <a:lstStyle/>
          <a:p>
            <a:r>
              <a:rPr lang="pt-BR" dirty="0" smtClean="0"/>
              <a:t>Menu: Confirmando Pedido</a:t>
            </a:r>
            <a:endParaRPr lang="pt-BR" sz="2000" dirty="0"/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"/>
          <a:srcRect l="23699" t="31454" r="7292" b="55518"/>
          <a:stretch/>
        </p:blipFill>
        <p:spPr>
          <a:xfrm>
            <a:off x="6246254" y="495332"/>
            <a:ext cx="2691196" cy="505453"/>
          </a:xfrm>
          <a:prstGeom prst="round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t="900" r="1941"/>
          <a:stretch/>
        </p:blipFill>
        <p:spPr>
          <a:xfrm>
            <a:off x="923517" y="1169728"/>
            <a:ext cx="3177899" cy="45244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692" y="1193901"/>
            <a:ext cx="3205147" cy="4524475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1023315" y="1696330"/>
            <a:ext cx="3024289" cy="14148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674195" y="1282125"/>
            <a:ext cx="1781539" cy="3005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Resumo do Pedido</a:t>
            </a:r>
            <a:endParaRPr lang="pt-BR" sz="12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17" name="Conector angulado 16"/>
          <p:cNvCxnSpPr>
            <a:stCxn id="15" idx="1"/>
            <a:endCxn id="14" idx="3"/>
          </p:cNvCxnSpPr>
          <p:nvPr/>
        </p:nvCxnSpPr>
        <p:spPr>
          <a:xfrm rot="10800000" flipV="1">
            <a:off x="4047605" y="1432390"/>
            <a:ext cx="626591" cy="97136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>
          <a:xfrm>
            <a:off x="1608463" y="3335116"/>
            <a:ext cx="2580333" cy="21332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674195" y="5653627"/>
            <a:ext cx="1314410" cy="4162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Sugestão de Abastecimento</a:t>
            </a:r>
            <a:endParaRPr lang="pt-BR" sz="12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25" name="Conector angulado 24"/>
          <p:cNvCxnSpPr>
            <a:stCxn id="24" idx="1"/>
            <a:endCxn id="23" idx="2"/>
          </p:cNvCxnSpPr>
          <p:nvPr/>
        </p:nvCxnSpPr>
        <p:spPr>
          <a:xfrm rot="10800000">
            <a:off x="2898631" y="5468343"/>
            <a:ext cx="1775565" cy="393423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7972023" y="2578535"/>
            <a:ext cx="2228045" cy="26680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10376839" y="5468342"/>
            <a:ext cx="1652029" cy="6786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Editar o pedido;</a:t>
            </a:r>
          </a:p>
          <a:p>
            <a:r>
              <a:rPr lang="pt-BR" sz="12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Formas de Pagamento;</a:t>
            </a:r>
          </a:p>
          <a:p>
            <a:r>
              <a:rPr lang="pt-BR" sz="12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Voltar ao Início</a:t>
            </a:r>
            <a:endParaRPr lang="pt-BR" sz="12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33" name="Conector angulado 32"/>
          <p:cNvCxnSpPr>
            <a:stCxn id="32" idx="1"/>
            <a:endCxn id="31" idx="2"/>
          </p:cNvCxnSpPr>
          <p:nvPr/>
        </p:nvCxnSpPr>
        <p:spPr>
          <a:xfrm rot="10800000">
            <a:off x="9086047" y="5246610"/>
            <a:ext cx="1290793" cy="56105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069" y="524267"/>
            <a:ext cx="8535157" cy="640699"/>
          </a:xfrm>
        </p:spPr>
        <p:txBody>
          <a:bodyPr/>
          <a:lstStyle/>
          <a:p>
            <a:r>
              <a:rPr lang="pt-BR" dirty="0" smtClean="0"/>
              <a:t>Menu: Carrinho esquecido</a:t>
            </a:r>
            <a:endParaRPr lang="pt-BR" sz="2000" dirty="0"/>
          </a:p>
        </p:txBody>
      </p:sp>
      <p:sp>
        <p:nvSpPr>
          <p:cNvPr id="58" name="Divisa 57"/>
          <p:cNvSpPr/>
          <p:nvPr/>
        </p:nvSpPr>
        <p:spPr>
          <a:xfrm>
            <a:off x="3861870" y="3219444"/>
            <a:ext cx="502188" cy="58485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496279" y="2888314"/>
            <a:ext cx="2272501" cy="11114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 houver produtos no carrinho e não confirmados para pedido, a mensagem do lado irá surgir</a:t>
            </a:r>
            <a:endParaRPr lang="pt-BR" sz="12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001" y="1029720"/>
            <a:ext cx="3629445" cy="5113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/>
          <a:srcRect t="1512" r="1811" b="3417"/>
          <a:stretch/>
        </p:blipFill>
        <p:spPr>
          <a:xfrm>
            <a:off x="210130" y="1773226"/>
            <a:ext cx="3610088" cy="34772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Retângulo de cantos arredondados 19"/>
          <p:cNvSpPr/>
          <p:nvPr/>
        </p:nvSpPr>
        <p:spPr>
          <a:xfrm>
            <a:off x="1189133" y="2888314"/>
            <a:ext cx="2344638" cy="4215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/>
          <a:srcRect l="23699" t="31454" r="7292" b="55518"/>
          <a:stretch/>
        </p:blipFill>
        <p:spPr>
          <a:xfrm>
            <a:off x="6246254" y="495332"/>
            <a:ext cx="2691196" cy="50545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2" r="2531" b="2723"/>
          <a:stretch/>
        </p:blipFill>
        <p:spPr>
          <a:xfrm>
            <a:off x="235468" y="1598691"/>
            <a:ext cx="3606084" cy="32678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069" y="524267"/>
            <a:ext cx="8535157" cy="640699"/>
          </a:xfrm>
        </p:spPr>
        <p:txBody>
          <a:bodyPr/>
          <a:lstStyle/>
          <a:p>
            <a:r>
              <a:rPr lang="pt-BR" dirty="0" smtClean="0"/>
              <a:t>Menu: Comprar Produtos</a:t>
            </a:r>
            <a:endParaRPr lang="pt-BR" sz="2000" dirty="0"/>
          </a:p>
        </p:txBody>
      </p:sp>
      <p:sp>
        <p:nvSpPr>
          <p:cNvPr id="73" name="Retângulo 72"/>
          <p:cNvSpPr/>
          <p:nvPr/>
        </p:nvSpPr>
        <p:spPr>
          <a:xfrm>
            <a:off x="5613062" y="2470637"/>
            <a:ext cx="2088504" cy="5322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Selecione a opção desejada.</a:t>
            </a:r>
            <a:endParaRPr lang="pt-BR" sz="20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210614" y="2279561"/>
            <a:ext cx="2356834" cy="9143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/>
          <a:srcRect l="22919" t="44817" r="7877" b="39966"/>
          <a:stretch/>
        </p:blipFill>
        <p:spPr>
          <a:xfrm>
            <a:off x="6246254" y="444195"/>
            <a:ext cx="2780180" cy="608164"/>
          </a:xfrm>
          <a:prstGeom prst="rect">
            <a:avLst/>
          </a:prstGeom>
        </p:spPr>
      </p:pic>
      <p:cxnSp>
        <p:nvCxnSpPr>
          <p:cNvPr id="64" name="Conector angulado 63"/>
          <p:cNvCxnSpPr>
            <a:stCxn id="73" idx="1"/>
            <a:endCxn id="9" idx="3"/>
          </p:cNvCxnSpPr>
          <p:nvPr/>
        </p:nvCxnSpPr>
        <p:spPr>
          <a:xfrm rot="10800000" flipV="1">
            <a:off x="3567448" y="2736759"/>
            <a:ext cx="2045614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6" y="1245039"/>
            <a:ext cx="4248150" cy="4648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069" y="524267"/>
            <a:ext cx="8535157" cy="640699"/>
          </a:xfrm>
        </p:spPr>
        <p:txBody>
          <a:bodyPr/>
          <a:lstStyle/>
          <a:p>
            <a:r>
              <a:rPr lang="pt-BR" dirty="0" smtClean="0"/>
              <a:t>Menu: Comprar Produtos</a:t>
            </a:r>
            <a:endParaRPr lang="pt-BR" sz="20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256314" y="1320085"/>
            <a:ext cx="3256792" cy="44754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23838" t="60140" r="8207" b="25776"/>
          <a:stretch/>
        </p:blipFill>
        <p:spPr>
          <a:xfrm>
            <a:off x="6336407" y="444194"/>
            <a:ext cx="2825922" cy="58266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5" b="26009"/>
          <a:stretch/>
        </p:blipFill>
        <p:spPr>
          <a:xfrm>
            <a:off x="5869698" y="2127815"/>
            <a:ext cx="2607670" cy="3915178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1" b="22817"/>
          <a:stretch/>
        </p:blipFill>
        <p:spPr>
          <a:xfrm>
            <a:off x="9162328" y="1483219"/>
            <a:ext cx="2786239" cy="441002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18" name="Conector angulado 17"/>
          <p:cNvCxnSpPr>
            <a:stCxn id="3" idx="3"/>
            <a:endCxn id="15" idx="0"/>
          </p:cNvCxnSpPr>
          <p:nvPr/>
        </p:nvCxnSpPr>
        <p:spPr>
          <a:xfrm flipV="1">
            <a:off x="4513106" y="1483219"/>
            <a:ext cx="6042342" cy="2085920"/>
          </a:xfrm>
          <a:prstGeom prst="bentConnector4">
            <a:avLst>
              <a:gd name="adj1" fmla="val 10976"/>
              <a:gd name="adj2" fmla="val 11558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9" idx="3"/>
            <a:endCxn id="14" idx="2"/>
          </p:cNvCxnSpPr>
          <p:nvPr/>
        </p:nvCxnSpPr>
        <p:spPr>
          <a:xfrm>
            <a:off x="4513106" y="3557789"/>
            <a:ext cx="2660427" cy="2485204"/>
          </a:xfrm>
          <a:prstGeom prst="bentConnector4">
            <a:avLst>
              <a:gd name="adj1" fmla="val 24528"/>
              <a:gd name="adj2" fmla="val 10919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070" y="524267"/>
            <a:ext cx="7270652" cy="640699"/>
          </a:xfrm>
        </p:spPr>
        <p:txBody>
          <a:bodyPr/>
          <a:lstStyle/>
          <a:p>
            <a:r>
              <a:rPr lang="pt-BR" dirty="0" smtClean="0"/>
              <a:t>Como identificar o varejo do Conecta Bot?</a:t>
            </a: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509903" y="2280258"/>
            <a:ext cx="110219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Foi criado a “</a:t>
            </a:r>
            <a:r>
              <a:rPr lang="pt-BR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Campanha Conecta BOT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” que está localizada na parte superior da tela de atendimento. Com ela será possível identificar que o acionamento está sendo oriundo do Conecta BOT, facilitando assim para o operador a identificação de que a solicitação será POSSIVELMENTE relacionada a atualização de telefone para acessar o novo aplicativo da BAT (Conecta BOT).</a:t>
            </a:r>
          </a:p>
          <a:p>
            <a:pPr>
              <a:spcAft>
                <a:spcPts val="0"/>
              </a:spcAft>
            </a:pPr>
            <a:endParaRPr lang="pt-BR" sz="20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pt-BR" sz="20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pt-BR" sz="2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 startAt="2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 Script de saudação enviado para o varejista foi modificado, facilitando assim a identificação por parte do Consultor de Atendimento, veja no exemplo abaixo </a:t>
            </a:r>
          </a:p>
          <a:p>
            <a:endParaRPr lang="pt-BR" b="1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pt-BR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Exemplo</a:t>
            </a: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“[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</a:rPr>
              <a:t>saudação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], bem vindo ao </a:t>
            </a:r>
            <a:r>
              <a:rPr lang="pt-BR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Conecta BOT.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 Eu sou [operador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</a:rPr>
              <a:t>], consultor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responsável pelo seu atendimento a partir de agora. Se precisar se ausentar fique tranquilo, você perderá seu contato comigo em 2 minutos, mas depois é só 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</a:rPr>
              <a:t>voltar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e retomaremos seu atendimento. Estou falando com [cliente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</a:rPr>
              <a:t>]?”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987898" y="1037531"/>
            <a:ext cx="606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Na ferramenta Voll há duas maneiras: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206201" y="1539825"/>
            <a:ext cx="4152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</a:rPr>
              <a:t>Identificação de Campanha: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</a:rPr>
              <a:t>Script de Saudação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13507" r="795" b="80147"/>
          <a:stretch/>
        </p:blipFill>
        <p:spPr>
          <a:xfrm>
            <a:off x="714853" y="3763159"/>
            <a:ext cx="10414930" cy="4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7998" y="348883"/>
            <a:ext cx="86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Possíveis perguntas sobre o  Conecta Bot:</a:t>
            </a:r>
            <a:endParaRPr lang="pt-BR" sz="28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38003" y="1638059"/>
            <a:ext cx="86984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 eu não quiser instalar o aplicativo, fico sem acesso ao assistente virtual?</a:t>
            </a:r>
          </a:p>
          <a:p>
            <a:r>
              <a:rPr lang="en-US" sz="15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Não, utilizando o link recebido é possível ter acesso ao Conecta Bot no navegador de sua preferêcia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37998" y="3488093"/>
            <a:ext cx="86082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osso desinstalar o Telegram e usar apenas o aplicativo Conecta Bot?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pt-BR" sz="1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Você pode utilizar a aplicação que </a:t>
            </a:r>
            <a:r>
              <a:rPr lang="pt-BR" sz="15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melhor atender sua necessidade. </a:t>
            </a:r>
            <a:endParaRPr lang="pt-BR" sz="15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37998" y="4201624"/>
            <a:ext cx="8930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 Conecta BOT vai consumir meu dados móveis?</a:t>
            </a:r>
          </a:p>
          <a:p>
            <a:r>
              <a:rPr lang="pt-BR" sz="1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Sim, e para uma melhor experiência de navegação  utilize, sempre que possível, uma conexão de internet Wi-Fi</a:t>
            </a:r>
            <a:endParaRPr lang="en-US" sz="15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38001" y="2409189"/>
            <a:ext cx="8698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 Conecta Bot vai substituir o Site Conecta BAT?</a:t>
            </a:r>
          </a:p>
          <a:p>
            <a:r>
              <a:rPr lang="pt-BR" sz="15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 </a:t>
            </a:r>
            <a:r>
              <a:rPr lang="pt-BR" sz="1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Conecta BOT não substituí o Conecta BAT, estamos disponibilizando mais um canal web para facilitar o seu dia a dia. O nosso ecommerce se mantém a disposição</a:t>
            </a:r>
            <a:r>
              <a:rPr lang="pt-BR" sz="15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pt-BR" sz="15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37998" y="4997744"/>
            <a:ext cx="94582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Por que é importante instalar o aplicativo no aparelho?</a:t>
            </a:r>
          </a:p>
          <a:p>
            <a:r>
              <a:rPr lang="pt-BR" sz="1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Além de contar sempre com a aplicação pronta para uso em poucos toques, você ficará receberá notificações em “push” para lhe manter atualizado.</a:t>
            </a:r>
            <a:endParaRPr lang="en-US" sz="15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037998" y="1282170"/>
            <a:ext cx="77840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 eu não aceitar os termos para usar o aplicativo, o que acontece?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pt-BR" sz="1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seguinte mensagem irá surgir para você:</a:t>
            </a:r>
            <a:endParaRPr lang="en-US" sz="15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51" y="1735402"/>
            <a:ext cx="3648584" cy="2305372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037998" y="348883"/>
            <a:ext cx="86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Possíveis perguntas sobre o  Conecta Bot:</a:t>
            </a:r>
            <a:endParaRPr lang="pt-BR" sz="28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59098" y="4329860"/>
            <a:ext cx="91053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15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“Vou </a:t>
            </a:r>
            <a:r>
              <a:rPr lang="pt-BR" sz="1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lhe apresentar a nossa nova plataforma de vendas, chamada Conecta BOT! Vou lhe enviar no número que estamos falando o link de acesso! Em breve você receberá e já pode acessar que lhe ajudo no primeiro acesso</a:t>
            </a:r>
            <a:r>
              <a:rPr lang="pt-BR" sz="15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!”</a:t>
            </a:r>
            <a:endParaRPr lang="pt-BR" sz="15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37997" y="3929750"/>
            <a:ext cx="9084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Qual script utilizar em linha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para apresentar e enviar o link do Conecta Bot?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50876" y="477672"/>
            <a:ext cx="6740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Objetivo do Conecta:</a:t>
            </a:r>
            <a:endParaRPr lang="pt-BR" sz="40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93214" y="1596304"/>
            <a:ext cx="11171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 Conecta Bot tem a intenção de ser um assistente virtual do Varejista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relacionado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realização de seu pedido ou aos serviços BAT.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Ele não veio para substituir o Telegram ou quaisquer outra plataforma que já conhecemos, mas sim, como mais uma alternativa. Aumentando o leque de possibilidades do varejo para usufruir de nossos serviços com um aplicativo próprio! 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50877" y="477672"/>
            <a:ext cx="588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Índice Conecta Bot:</a:t>
            </a:r>
            <a:endParaRPr lang="pt-BR" sz="40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50877" y="3149269"/>
            <a:ext cx="230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Conhecendo o App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050877" y="1585668"/>
            <a:ext cx="3388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Primeira Vez no Conecta Bot?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50877" y="2086858"/>
            <a:ext cx="483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Endereço + Onde Acessar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Realizando o seu Acesso no Conecta Bot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50877" y="3750015"/>
            <a:ext cx="389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Confirmando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Menus</a:t>
            </a:r>
          </a:p>
        </p:txBody>
      </p:sp>
    </p:spTree>
    <p:extLst>
      <p:ext uri="{BB962C8B-B14F-4D97-AF65-F5344CB8AC3E}">
        <p14:creationId xmlns:p14="http://schemas.microsoft.com/office/powerpoint/2010/main" val="17030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9717" y="452410"/>
            <a:ext cx="5460132" cy="4955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Endereço + Onde Acessar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59718" y="1453465"/>
            <a:ext cx="690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Endereço de teste: </a:t>
            </a:r>
            <a:r>
              <a:rPr lang="pt-BR" sz="2400" u="sng" dirty="0">
                <a:hlinkClick r:id="rId2"/>
              </a:rPr>
              <a:t>https://www.conectabot.app.br</a:t>
            </a:r>
            <a:r>
              <a:rPr lang="pt-BR" sz="2400" u="sng" dirty="0" smtClean="0">
                <a:hlinkClick r:id="rId2"/>
              </a:rPr>
              <a:t>/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959718" y="2495265"/>
            <a:ext cx="2518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Por onde posso acessar?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17" y="3092844"/>
            <a:ext cx="1507258" cy="1507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>
            <a:off x="2018614" y="5152614"/>
            <a:ext cx="8802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É possível acessar o aplicativo através do recebimento de link enviado pelo Consultor de Atendimento através *antiga plataforma light*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t="222"/>
          <a:stretch/>
        </p:blipFill>
        <p:spPr>
          <a:xfrm>
            <a:off x="3443714" y="2972045"/>
            <a:ext cx="819102" cy="113730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67" y="2823058"/>
            <a:ext cx="1732570" cy="232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48451" y="544215"/>
            <a:ext cx="562859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Como Instalar: Aplicativo</a:t>
            </a:r>
            <a:endParaRPr lang="pt-BR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Divisa 8"/>
          <p:cNvSpPr/>
          <p:nvPr/>
        </p:nvSpPr>
        <p:spPr>
          <a:xfrm>
            <a:off x="6016882" y="2291303"/>
            <a:ext cx="583894" cy="61694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4" b="2169"/>
          <a:stretch/>
        </p:blipFill>
        <p:spPr>
          <a:xfrm>
            <a:off x="361584" y="1275640"/>
            <a:ext cx="2444046" cy="498493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b="2008"/>
          <a:stretch/>
        </p:blipFill>
        <p:spPr>
          <a:xfrm>
            <a:off x="7057044" y="1275641"/>
            <a:ext cx="2431596" cy="4984936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9488640" y="1414140"/>
            <a:ext cx="2703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Após concluída a instalação. Haverá um atalho do aplicativo na tela inicial/gaveta de App no celular do varejista.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2802358" y="1402246"/>
            <a:ext cx="27582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Após o recebimento do link por SMS, o 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APP será 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aberto no navegador do aparelho.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206215" y="4064087"/>
            <a:ext cx="445326" cy="1988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098262" y="1793539"/>
            <a:ext cx="639462" cy="611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805067" y="3029444"/>
            <a:ext cx="31409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Irá surgir um “pop-up” solicitando a instalação da aplicação “Conecta Bot”. O varejista deve pressionar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“Instalar” 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assim 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aplicativo será instalado em segundo plano.</a:t>
            </a:r>
          </a:p>
        </p:txBody>
      </p:sp>
    </p:spTree>
    <p:extLst>
      <p:ext uri="{BB962C8B-B14F-4D97-AF65-F5344CB8AC3E}">
        <p14:creationId xmlns:p14="http://schemas.microsoft.com/office/powerpoint/2010/main" val="16298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48451" y="544215"/>
            <a:ext cx="562859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Usar: Conecta Bot</a:t>
            </a:r>
            <a:endParaRPr lang="pt-BR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Divisa 6"/>
          <p:cNvSpPr/>
          <p:nvPr/>
        </p:nvSpPr>
        <p:spPr>
          <a:xfrm>
            <a:off x="3544188" y="3309762"/>
            <a:ext cx="583894" cy="61694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>
            <a:off x="3082639" y="3306417"/>
            <a:ext cx="583894" cy="61694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1767"/>
          <a:stretch/>
        </p:blipFill>
        <p:spPr>
          <a:xfrm>
            <a:off x="4473592" y="1024346"/>
            <a:ext cx="2591169" cy="52598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6" b="2636"/>
          <a:stretch/>
        </p:blipFill>
        <p:spPr>
          <a:xfrm>
            <a:off x="8630972" y="1024346"/>
            <a:ext cx="2583338" cy="52598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" b="1942"/>
          <a:stretch/>
        </p:blipFill>
        <p:spPr>
          <a:xfrm>
            <a:off x="238901" y="1024346"/>
            <a:ext cx="2599730" cy="52678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Divisa 14"/>
          <p:cNvSpPr/>
          <p:nvPr/>
        </p:nvSpPr>
        <p:spPr>
          <a:xfrm>
            <a:off x="7871820" y="3309762"/>
            <a:ext cx="583894" cy="61694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Divisa 15"/>
          <p:cNvSpPr/>
          <p:nvPr/>
        </p:nvSpPr>
        <p:spPr>
          <a:xfrm>
            <a:off x="7410271" y="3309762"/>
            <a:ext cx="583894" cy="61694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Fluxograma: Processo alternativo 16"/>
          <p:cNvSpPr/>
          <p:nvPr/>
        </p:nvSpPr>
        <p:spPr>
          <a:xfrm>
            <a:off x="939412" y="2686387"/>
            <a:ext cx="755374" cy="30745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Processo alternativo 17"/>
          <p:cNvSpPr/>
          <p:nvPr/>
        </p:nvSpPr>
        <p:spPr>
          <a:xfrm>
            <a:off x="5144190" y="2801476"/>
            <a:ext cx="831606" cy="30745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58658" y="5068406"/>
            <a:ext cx="29630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Obs: 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Se pressionar </a:t>
            </a:r>
            <a:r>
              <a:rPr lang="pt-BR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“CNPJ”, varejo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pode usar o número de</a:t>
            </a:r>
            <a:r>
              <a:rPr lang="pt-BR" sz="1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CPF caso tenha sido cadastrado com ele.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Fluxograma: Processo alternativo 18"/>
          <p:cNvSpPr/>
          <p:nvPr/>
        </p:nvSpPr>
        <p:spPr>
          <a:xfrm>
            <a:off x="10109914" y="4139553"/>
            <a:ext cx="860739" cy="34015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Processo alternativo 19"/>
          <p:cNvSpPr/>
          <p:nvPr/>
        </p:nvSpPr>
        <p:spPr>
          <a:xfrm>
            <a:off x="10443005" y="5267459"/>
            <a:ext cx="645705" cy="340559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48451" y="544215"/>
            <a:ext cx="562859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Usar: Conecta Bot</a:t>
            </a:r>
            <a:endParaRPr lang="pt-BR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Divisa 6"/>
          <p:cNvSpPr/>
          <p:nvPr/>
        </p:nvSpPr>
        <p:spPr>
          <a:xfrm>
            <a:off x="4061225" y="3293843"/>
            <a:ext cx="583894" cy="61694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>
            <a:off x="3597498" y="3311116"/>
            <a:ext cx="583894" cy="61694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Divisa 15"/>
          <p:cNvSpPr/>
          <p:nvPr/>
        </p:nvSpPr>
        <p:spPr>
          <a:xfrm>
            <a:off x="7889727" y="3311116"/>
            <a:ext cx="583894" cy="61694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Fluxograma: Processo alternativo 17"/>
          <p:cNvSpPr/>
          <p:nvPr/>
        </p:nvSpPr>
        <p:spPr>
          <a:xfrm>
            <a:off x="5118433" y="2660629"/>
            <a:ext cx="1694492" cy="34015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t="565" r="5381"/>
          <a:stretch/>
        </p:blipFill>
        <p:spPr>
          <a:xfrm>
            <a:off x="291581" y="1024346"/>
            <a:ext cx="3108541" cy="52598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Fluxograma: Processo alternativo 16"/>
          <p:cNvSpPr/>
          <p:nvPr/>
        </p:nvSpPr>
        <p:spPr>
          <a:xfrm>
            <a:off x="964155" y="3619588"/>
            <a:ext cx="2360532" cy="1694471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/>
          <a:srcRect t="848"/>
          <a:stretch/>
        </p:blipFill>
        <p:spPr>
          <a:xfrm>
            <a:off x="4760893" y="1068946"/>
            <a:ext cx="3053846" cy="5215219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0" y="5466733"/>
            <a:ext cx="2554650" cy="11237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Obs: </a:t>
            </a:r>
            <a:r>
              <a:rPr lang="pt-BR" sz="1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Se varejo solicitado alteração, ele será direcionado ao atendimento com Consultor</a:t>
            </a:r>
            <a:r>
              <a:rPr lang="pt-B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lang="pt-B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Fluxograma: Processo alternativo 20"/>
          <p:cNvSpPr/>
          <p:nvPr/>
        </p:nvSpPr>
        <p:spPr>
          <a:xfrm>
            <a:off x="5408502" y="4141990"/>
            <a:ext cx="2280185" cy="128001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/>
          <a:srcRect t="1512" r="1811" b="3417"/>
          <a:stretch/>
        </p:blipFill>
        <p:spPr>
          <a:xfrm>
            <a:off x="8473621" y="1835188"/>
            <a:ext cx="3610088" cy="3477296"/>
          </a:xfrm>
          <a:prstGeom prst="rect">
            <a:avLst/>
          </a:prstGeom>
        </p:spPr>
      </p:pic>
      <p:sp>
        <p:nvSpPr>
          <p:cNvPr id="15" name="Divisa 14"/>
          <p:cNvSpPr/>
          <p:nvPr/>
        </p:nvSpPr>
        <p:spPr>
          <a:xfrm>
            <a:off x="8379050" y="3293843"/>
            <a:ext cx="583894" cy="61694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Fluxograma: Processo alternativo 21"/>
          <p:cNvSpPr/>
          <p:nvPr/>
        </p:nvSpPr>
        <p:spPr>
          <a:xfrm>
            <a:off x="9175510" y="1835188"/>
            <a:ext cx="2908199" cy="3380756"/>
          </a:xfrm>
          <a:prstGeom prst="flowChartAlternate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5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48450" y="544215"/>
            <a:ext cx="757130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Notificação Silenciosa: O que pode ser?</a:t>
            </a:r>
            <a:endParaRPr lang="pt-BR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0778" y="1986996"/>
            <a:ext cx="38377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Durante o uso do aplicativo, o varejista pode acusar que existe uma notificação na barra superior do seu aparelho que não é possível limpar. 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5" b="12863"/>
          <a:stretch/>
        </p:blipFill>
        <p:spPr>
          <a:xfrm>
            <a:off x="4537769" y="1024346"/>
            <a:ext cx="3086524" cy="52871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tângulo de cantos arredondados 13"/>
          <p:cNvSpPr/>
          <p:nvPr/>
        </p:nvSpPr>
        <p:spPr>
          <a:xfrm>
            <a:off x="4623515" y="1986996"/>
            <a:ext cx="2975020" cy="9751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8214743" y="1986996"/>
            <a:ext cx="39772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Esta notificação, por enquanto, está ali apenas com a função de mostrar que o aplicativo Conecta Bot está em uso.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714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l="23663" t="34526" r="17600" b="27530"/>
          <a:stretch/>
        </p:blipFill>
        <p:spPr>
          <a:xfrm>
            <a:off x="9380380" y="4714872"/>
            <a:ext cx="2623931" cy="1510748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069" y="524267"/>
            <a:ext cx="8535157" cy="640699"/>
          </a:xfrm>
        </p:spPr>
        <p:txBody>
          <a:bodyPr/>
          <a:lstStyle/>
          <a:p>
            <a:r>
              <a:rPr lang="pt-BR" dirty="0" smtClean="0"/>
              <a:t>Menu: Comprar Produtos</a:t>
            </a:r>
            <a:endParaRPr lang="pt-BR" sz="2000" dirty="0"/>
          </a:p>
        </p:txBody>
      </p:sp>
      <p:sp>
        <p:nvSpPr>
          <p:cNvPr id="73" name="Retângulo 72"/>
          <p:cNvSpPr/>
          <p:nvPr/>
        </p:nvSpPr>
        <p:spPr>
          <a:xfrm>
            <a:off x="4464715" y="1246022"/>
            <a:ext cx="1781539" cy="59063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Pressione para aumentar ou diminuir a quantidade do produto</a:t>
            </a:r>
            <a:endParaRPr lang="pt-BR" sz="12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4" y="1000785"/>
            <a:ext cx="3703204" cy="5277256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4"/>
          <a:srcRect l="23699" t="31454" r="7292" b="55518"/>
          <a:stretch/>
        </p:blipFill>
        <p:spPr>
          <a:xfrm>
            <a:off x="6246254" y="495332"/>
            <a:ext cx="2691196" cy="505453"/>
          </a:xfrm>
          <a:prstGeom prst="round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2580051" y="3081497"/>
            <a:ext cx="1156436" cy="3610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angulado 63"/>
          <p:cNvCxnSpPr>
            <a:stCxn id="73" idx="1"/>
            <a:endCxn id="9" idx="3"/>
          </p:cNvCxnSpPr>
          <p:nvPr/>
        </p:nvCxnSpPr>
        <p:spPr>
          <a:xfrm rot="10800000" flipV="1">
            <a:off x="3736487" y="1541341"/>
            <a:ext cx="728228" cy="17206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5"/>
          <a:srcRect l="3681" t="22703" r="4330" b="53872"/>
          <a:stretch/>
        </p:blipFill>
        <p:spPr>
          <a:xfrm>
            <a:off x="4942936" y="2202800"/>
            <a:ext cx="3551582" cy="1285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5"/>
          <a:srcRect l="7694" t="81580" r="5055"/>
          <a:stretch/>
        </p:blipFill>
        <p:spPr>
          <a:xfrm>
            <a:off x="4942936" y="5101926"/>
            <a:ext cx="3551582" cy="1065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6" name="Divisa 55"/>
          <p:cNvSpPr/>
          <p:nvPr/>
        </p:nvSpPr>
        <p:spPr>
          <a:xfrm>
            <a:off x="4236541" y="2498341"/>
            <a:ext cx="583894" cy="61694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Divisa 57"/>
          <p:cNvSpPr/>
          <p:nvPr/>
        </p:nvSpPr>
        <p:spPr>
          <a:xfrm>
            <a:off x="4172768" y="5326321"/>
            <a:ext cx="583894" cy="61694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Divisa 59"/>
          <p:cNvSpPr/>
          <p:nvPr/>
        </p:nvSpPr>
        <p:spPr>
          <a:xfrm>
            <a:off x="8645503" y="5326321"/>
            <a:ext cx="583894" cy="61694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5128964" y="5569374"/>
            <a:ext cx="821636" cy="361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4236541" y="4314609"/>
            <a:ext cx="1982151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Obs: </a:t>
            </a:r>
            <a:r>
              <a:rPr lang="pt-BR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Os valores no rodapé do App serão atualizados automaticamente.</a:t>
            </a:r>
            <a:endParaRPr lang="pt-BR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6393953" y="3486179"/>
            <a:ext cx="2631698" cy="3064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Sempre começará por MEIO pacote</a:t>
            </a:r>
            <a:endParaRPr lang="pt-BR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380379" y="4662453"/>
            <a:ext cx="2623932" cy="16155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8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T Co Template">
  <a:themeElements>
    <a:clrScheme name="BAT Corp - Basic Template">
      <a:dk1>
        <a:srgbClr val="000000"/>
      </a:dk1>
      <a:lt1>
        <a:srgbClr val="FFFFFF"/>
      </a:lt1>
      <a:dk2>
        <a:srgbClr val="0E2B63"/>
      </a:dk2>
      <a:lt2>
        <a:srgbClr val="FFFFFF"/>
      </a:lt2>
      <a:accent1>
        <a:srgbClr val="004F9F"/>
      </a:accent1>
      <a:accent2>
        <a:srgbClr val="00B1EB"/>
      </a:accent2>
      <a:accent3>
        <a:srgbClr val="EF7D00"/>
      </a:accent3>
      <a:accent4>
        <a:srgbClr val="FBBA00"/>
      </a:accent4>
      <a:accent5>
        <a:srgbClr val="AFCA0B"/>
      </a:accent5>
      <a:accent6>
        <a:srgbClr val="E72482"/>
      </a:accent6>
      <a:hlink>
        <a:srgbClr val="00B1EB"/>
      </a:hlink>
      <a:folHlink>
        <a:srgbClr val="00B1EB"/>
      </a:folHlink>
    </a:clrScheme>
    <a:fontScheme name="BAT Montserra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D1EB0183B2E84B8E8C0924A52C1510" ma:contentTypeVersion="6" ma:contentTypeDescription="Create a new document." ma:contentTypeScope="" ma:versionID="22c150f627023c51305d8a1c7cdfc85d">
  <xsd:schema xmlns:xsd="http://www.w3.org/2001/XMLSchema" xmlns:xs="http://www.w3.org/2001/XMLSchema" xmlns:p="http://schemas.microsoft.com/office/2006/metadata/properties" xmlns:ns2="58dc7d48-0e82-4607-85ae-67c4b2a14ad1" targetNamespace="http://schemas.microsoft.com/office/2006/metadata/properties" ma:root="true" ma:fieldsID="e465a7f5791fbd70134f566b43c48701" ns2:_="">
    <xsd:import namespace="58dc7d48-0e82-4607-85ae-67c4b2a14a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c7d48-0e82-4607-85ae-67c4b2a14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D5AAE4-DB57-47E1-A501-79691486D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dc7d48-0e82-4607-85ae-67c4b2a14a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062802-B4EE-46DF-A11E-8D6FFE68499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8dc7d48-0e82-4607-85ae-67c4b2a14ad1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98E4D9-09F1-465A-8F11-3AC0253748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17966</TotalTime>
  <Words>829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Montserrat</vt:lpstr>
      <vt:lpstr>Verdana</vt:lpstr>
      <vt:lpstr>BAT Co Template</vt:lpstr>
      <vt:lpstr>Apresentação do PowerPoint</vt:lpstr>
      <vt:lpstr>Apresentação do PowerPoint</vt:lpstr>
      <vt:lpstr>Apresentação do PowerPoint</vt:lpstr>
      <vt:lpstr>Endereço + Onde Acessar</vt:lpstr>
      <vt:lpstr>Apresentação do PowerPoint</vt:lpstr>
      <vt:lpstr>Apresentação do PowerPoint</vt:lpstr>
      <vt:lpstr>Apresentação do PowerPoint</vt:lpstr>
      <vt:lpstr>Apresentação do PowerPoint</vt:lpstr>
      <vt:lpstr>Menu: Comprar Produtos</vt:lpstr>
      <vt:lpstr>Menu: Comprar Produtos</vt:lpstr>
      <vt:lpstr>Menu: Confirmando Pedido</vt:lpstr>
      <vt:lpstr>Menu: Carrinho esquecido</vt:lpstr>
      <vt:lpstr>Menu: Comprar Produtos</vt:lpstr>
      <vt:lpstr>Menu: Comprar Produtos</vt:lpstr>
      <vt:lpstr>Como identificar o varejo do Conecta Bot?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TM&amp;D Structure</dc:title>
  <dc:creator>Andres Ortega</dc:creator>
  <cp:lastModifiedBy>Natiele Limberger De Araujo</cp:lastModifiedBy>
  <cp:revision>300</cp:revision>
  <dcterms:created xsi:type="dcterms:W3CDTF">2020-09-09T15:37:25Z</dcterms:created>
  <dcterms:modified xsi:type="dcterms:W3CDTF">2022-05-09T12:32:58Z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0x010100E4D1EB0183B2E84B8E8C0924A52C1510</vt:lpwstr>
  </property>
</Properties>
</file>