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8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31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17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6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1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39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0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46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0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970C-57DD-45D6-B6F9-E5137EE3B8CF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08C8-EEE8-4C4E-931F-B13259626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47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04597" cy="59055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268236" y="873376"/>
            <a:ext cx="3168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CLICAR NO MENU “HAMBURGUER”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eta para a esquerda 7"/>
          <p:cNvSpPr/>
          <p:nvPr/>
        </p:nvSpPr>
        <p:spPr>
          <a:xfrm>
            <a:off x="1777285" y="0"/>
            <a:ext cx="2253802" cy="74697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30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825804" cy="512579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53725" y="5658639"/>
            <a:ext cx="921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CLICAR EM “PARCEIROS” E EM SEGUIDA CLICAR EM “CLIENTE”</a:t>
            </a:r>
          </a:p>
        </p:txBody>
      </p:sp>
      <p:sp>
        <p:nvSpPr>
          <p:cNvPr id="9" name="Seta para a esquerda 8"/>
          <p:cNvSpPr/>
          <p:nvPr/>
        </p:nvSpPr>
        <p:spPr>
          <a:xfrm>
            <a:off x="759855" y="1857710"/>
            <a:ext cx="1661373" cy="576397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456" y="0"/>
            <a:ext cx="4532290" cy="3895725"/>
          </a:xfrm>
          <a:prstGeom prst="rect">
            <a:avLst/>
          </a:prstGeom>
        </p:spPr>
      </p:pic>
      <p:sp>
        <p:nvSpPr>
          <p:cNvPr id="11" name="Seta para a esquerda 10"/>
          <p:cNvSpPr/>
          <p:nvPr/>
        </p:nvSpPr>
        <p:spPr>
          <a:xfrm>
            <a:off x="10264462" y="914401"/>
            <a:ext cx="1648495" cy="476517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24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04" y="736376"/>
            <a:ext cx="10910284" cy="3067050"/>
          </a:xfrm>
          <a:prstGeom prst="rect">
            <a:avLst/>
          </a:prstGeom>
        </p:spPr>
      </p:pic>
      <p:sp>
        <p:nvSpPr>
          <p:cNvPr id="3" name="Seta para baixo 2"/>
          <p:cNvSpPr/>
          <p:nvPr/>
        </p:nvSpPr>
        <p:spPr>
          <a:xfrm>
            <a:off x="4893972" y="1287887"/>
            <a:ext cx="824248" cy="139091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944710" y="4713668"/>
            <a:ext cx="826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COLAR O CÓDIGO SAP (sem os zeros) E CLICAR “ENTER”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4901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7" y="331631"/>
            <a:ext cx="11638208" cy="4572000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9569003" y="3850783"/>
            <a:ext cx="1648496" cy="45076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287887" y="5447764"/>
            <a:ext cx="953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APÓS LOCALIZAR O VAREJO, CLICAR EM “AÇÕES” (ícone do lápis)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7513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2" y="1"/>
            <a:ext cx="4191604" cy="35159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15" y="113695"/>
            <a:ext cx="5136390" cy="5857875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4404575" y="1223493"/>
            <a:ext cx="2434107" cy="104318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60609" y="4121240"/>
            <a:ext cx="4997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ROLAR A PÁGINA ATÉ O FINAL E LOCALIZAR “JANELA DE TEMPO - ENTREGA</a:t>
            </a:r>
            <a:endParaRPr lang="pt-BR" sz="2800" dirty="0"/>
          </a:p>
        </p:txBody>
      </p:sp>
      <p:sp>
        <p:nvSpPr>
          <p:cNvPr id="6" name="Seta para a direita 5"/>
          <p:cNvSpPr/>
          <p:nvPr/>
        </p:nvSpPr>
        <p:spPr>
          <a:xfrm>
            <a:off x="5621628" y="4636395"/>
            <a:ext cx="1352282" cy="54091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3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27301" cy="33242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53" y="114299"/>
            <a:ext cx="4981575" cy="309562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4430332" y="1141405"/>
            <a:ext cx="2125014" cy="790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430332" y="618185"/>
            <a:ext cx="2246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IMPORTANTE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9245" y="3410776"/>
            <a:ext cx="11359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SELECIONAR O HORÁRIO COM O </a:t>
            </a:r>
            <a:r>
              <a:rPr lang="pt-BR" sz="4000" b="1" dirty="0" smtClean="0"/>
              <a:t>MOUSE</a:t>
            </a:r>
            <a:r>
              <a:rPr lang="pt-BR" sz="4000" dirty="0" smtClean="0"/>
              <a:t>, </a:t>
            </a:r>
            <a:r>
              <a:rPr lang="pt-BR" sz="4000" b="1" u="sng" dirty="0" smtClean="0">
                <a:solidFill>
                  <a:srgbClr val="FF0000"/>
                </a:solidFill>
              </a:rPr>
              <a:t>NÃO</a:t>
            </a:r>
            <a:r>
              <a:rPr lang="pt-BR" sz="4000" dirty="0" smtClean="0"/>
              <a:t> USANDO O TECLADO NUMÉRICO, SENÃO A ATUALIZAÇÃO NÃO SERÁ SALVA.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288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28" y="334851"/>
            <a:ext cx="5264642" cy="254793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89397" y="772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5429471" y="2189783"/>
            <a:ext cx="1906073" cy="54091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04816" y="666797"/>
            <a:ext cx="55393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LOGO APÓS SELECIONAR O HORÁRIO DE INÍCIO E FIM DA JANELA DE ENTREGA (confirmar melhor horário com o varejista), CLICAR EM SALVAR.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6" y="3369368"/>
            <a:ext cx="4429125" cy="1819275"/>
          </a:xfrm>
          <a:prstGeom prst="rect">
            <a:avLst/>
          </a:prstGeom>
        </p:spPr>
      </p:pic>
      <p:sp>
        <p:nvSpPr>
          <p:cNvPr id="8" name="Seta para a esquerda 7"/>
          <p:cNvSpPr/>
          <p:nvPr/>
        </p:nvSpPr>
        <p:spPr>
          <a:xfrm>
            <a:off x="4520485" y="3785304"/>
            <a:ext cx="2047741" cy="50227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 em forma de nuvem 9"/>
          <p:cNvSpPr/>
          <p:nvPr/>
        </p:nvSpPr>
        <p:spPr>
          <a:xfrm>
            <a:off x="7225048" y="3381452"/>
            <a:ext cx="4868214" cy="281328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DEPOIS DE SALVAR O HORÁRIO, PODEM PESQUISAR NOVAMENTE O VAREJISTA PARA CONFIRMAR SE O HORÁRIO FICOU SALVO.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Vai que né?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1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Tanis Berteli Trindade Rocha</dc:creator>
  <cp:lastModifiedBy>Tanis Berteli Trindade Rocha</cp:lastModifiedBy>
  <cp:revision>9</cp:revision>
  <dcterms:created xsi:type="dcterms:W3CDTF">2022-10-19T14:58:06Z</dcterms:created>
  <dcterms:modified xsi:type="dcterms:W3CDTF">2022-10-19T17:44:52Z</dcterms:modified>
</cp:coreProperties>
</file>