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C0DCF-B1DB-4E85-A9BE-F4E6C31F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D47579-454C-4704-AA77-8AF5E240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DEF88-9FD6-4302-B224-3D97585C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C893A-7594-462B-92AA-A070C344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F5B8C-5126-4111-B1F0-C249A253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5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F24A6-9917-4864-92A6-C4D2A61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1C6FB-6CBD-4B9E-93E6-C38AC14A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134AC-2F8B-46F5-AA33-D233F99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68603-F6A9-49D2-9200-79C79EF5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57A5B-3F28-4965-9AD3-61FFB848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7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FD863C-5551-4A82-B6A5-8A48A2BD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F9833D-1C30-4D19-9036-68A72B89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5B402C-D624-4AD1-A671-4F162682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805FB-5EE9-4150-BA57-31DF2B9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0A1F4-5A77-45BB-8662-25F159B3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86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3F979-A3F6-4E93-93CC-72F9666B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E6C41-1E1B-4476-8DDB-A4220A7F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B729A-C6C5-44D4-AE16-D1967522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64429-A96F-48EB-B820-3DB8E5A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337FC-63E2-4F58-A8F1-DF1CFF6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C61A5-32BB-45D0-BE94-A92CEF61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D272E6-C1AC-4E4C-9E5C-5A96C18D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B6B547-5EC2-43EC-9A45-DAFC3F8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94D83-6370-4CC0-9E52-1C23E5B6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AA4CB-0EF7-4BCB-AD3B-CF5113C1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913B0-4460-4845-8CCE-8ECDF13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F63D9-BD7D-4898-A57D-B040818A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82DB64-6B17-4F80-93A9-F857CE2A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AD404-3383-4C8D-AF26-931934C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DED905-0858-4650-B53A-C8457A1B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77E8A7-7FED-4407-80A5-D3E0DE4A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31366-FCFD-48DF-A428-2B0C8BCC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FDCA0-BCAA-406B-A354-6216DDBC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75DED-DB7E-4401-896D-D52D8E06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435222-2EB5-4A38-8A9B-3F4CE745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0966F5-532B-4E97-BD32-C00EE501A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B4B5C4-280A-4864-9645-8794154E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5BC236-FA8A-4992-8941-42B7E28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9D44E1-D71B-4E08-9589-951DA64A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04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72D37-1FAA-4BD3-ABE2-1815C25C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648997-9F0A-4E8E-BF68-C4F309CF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8E10FE-1D76-4D7A-87AB-0E5EEA42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DA48AB-EF34-4CCB-825A-A28A0A07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A66D9C-7EEA-4C31-AC77-F476A427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A81BAD-0A2C-4781-AD9E-C11D6B7D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512D43-B902-4F34-95B0-56F52A01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7689-7632-4515-B934-A29AD9F4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6F6C4-BB90-44AA-B5ED-F454D2CC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49B4B1-3D8E-4F41-A41C-A29064AC6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D33DE-58E7-4806-A57B-F81A4FD8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863DB-0FBD-4DF1-A008-4E83E15A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FD6DD1-97DE-4F45-B782-F8FBC4E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5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5BADF-A408-4D69-B6DC-C564A639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0E0336-1343-4B30-B689-AAA5B8E0F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6F49C-6B99-4753-994A-5DC20E807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1DB74-92B7-4F26-9DF8-29596CD9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B2023A-0F1D-41B3-9A23-2F8CB50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7C5AC5-BA43-4738-A048-4BF5B206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1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4DA0-CD9A-482A-A7C6-B986B964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AF4B6D-23E6-4766-9AED-75E98144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4DA01-4586-4C02-832B-941D5BC4B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357A-6E88-40C8-97D1-0BE8ABB97473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9B006-C8D9-4E34-81A1-FF1982AFE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E5DCC-589E-4559-A929-BAB06A17C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35D5-EC96-4822-A77D-44D5D8A99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39A39-CA18-4AC4-86B2-E7FCE6B8A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48" y="0"/>
            <a:ext cx="11685864" cy="2709645"/>
          </a:xfrm>
        </p:spPr>
        <p:txBody>
          <a:bodyPr>
            <a:noAutofit/>
          </a:bodyPr>
          <a:lstStyle/>
          <a:p>
            <a:r>
              <a:rPr lang="ru-RU" sz="4000" dirty="0"/>
              <a:t>Курсовой проект </a:t>
            </a:r>
            <a:br>
              <a:rPr lang="ru-RU" sz="4000" dirty="0"/>
            </a:br>
            <a:r>
              <a:rPr lang="ru-RU" sz="4000" dirty="0"/>
              <a:t>по дисциплине МДК.01.01</a:t>
            </a:r>
            <a:br>
              <a:rPr lang="ru-RU" sz="4000" dirty="0"/>
            </a:br>
            <a:r>
              <a:rPr lang="ru-RU" sz="4000" dirty="0"/>
              <a:t>«Разработка программных модулей»</a:t>
            </a:r>
            <a:br>
              <a:rPr lang="ru-RU" sz="4000" dirty="0"/>
            </a:br>
            <a:r>
              <a:rPr lang="ru-RU" sz="3200" dirty="0"/>
              <a:t>Тема: «Ресторанное меню от лица администратора и клиента»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AC049D-52E4-4C06-B22B-6469AB42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7912" y="5377343"/>
            <a:ext cx="5724088" cy="1480657"/>
          </a:xfrm>
        </p:spPr>
        <p:txBody>
          <a:bodyPr/>
          <a:lstStyle/>
          <a:p>
            <a:pPr algn="r"/>
            <a:r>
              <a:rPr lang="ru-RU" dirty="0"/>
              <a:t>Выполнил студент 3 курса</a:t>
            </a:r>
          </a:p>
          <a:p>
            <a:pPr algn="r"/>
            <a:r>
              <a:rPr lang="ru-RU" dirty="0"/>
              <a:t>Группы ИСП21.1А</a:t>
            </a:r>
          </a:p>
          <a:p>
            <a:pPr algn="r"/>
            <a:r>
              <a:rPr lang="ru-RU" dirty="0"/>
              <a:t>Серебряков Владислав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12636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28ED2-1B97-47DE-AD7C-187A662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0" y="289625"/>
            <a:ext cx="10515600" cy="138214"/>
          </a:xfrm>
        </p:spPr>
        <p:txBody>
          <a:bodyPr>
            <a:normAutofit fontScale="90000"/>
          </a:bodyPr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FBEE8-BDA5-422D-8D1A-AA781765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FDECB-5027-4431-9A80-3FC853DC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130233"/>
            <a:ext cx="10515600" cy="44860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E6AA1-A3CC-49C6-87AB-BD4A4DAD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8" y="755008"/>
            <a:ext cx="6384721" cy="597275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Цель разработки программного модуля на тему «Ресторанное меню от лица администратора и пользователя» было достигнуто. </a:t>
            </a:r>
          </a:p>
          <a:p>
            <a:pPr marL="0" indent="0" algn="just">
              <a:buNone/>
            </a:pPr>
            <a:r>
              <a:rPr lang="ru-RU" dirty="0"/>
              <a:t>Приложение полностью было разработано на языке программирования </a:t>
            </a:r>
            <a:r>
              <a:rPr lang="en-US" dirty="0"/>
              <a:t>C# </a:t>
            </a:r>
            <a:r>
              <a:rPr lang="ru-RU" dirty="0"/>
              <a:t>в среде разработки </a:t>
            </a:r>
            <a:r>
              <a:rPr lang="en-US" dirty="0"/>
              <a:t>Microsoft Visual Studio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Хранение данных было успешно реализовано в </a:t>
            </a:r>
            <a:r>
              <a:rPr lang="en-US" dirty="0"/>
              <a:t>SQL Server Management Studio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2A8368-EFA5-4B73-8EE5-2E66F596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96" y="509629"/>
            <a:ext cx="6261684" cy="626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7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F6300-9668-4947-A72C-61113EA3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E88F8-9292-433B-BE9B-69F6E065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  <a:p>
            <a:r>
              <a:rPr lang="ru-RU" dirty="0"/>
              <a:t>Хранение данных</a:t>
            </a:r>
          </a:p>
          <a:p>
            <a:r>
              <a:rPr lang="ru-RU" dirty="0"/>
              <a:t>Приложение</a:t>
            </a:r>
          </a:p>
          <a:p>
            <a:r>
              <a:rPr lang="ru-RU" dirty="0"/>
              <a:t>Отладка</a:t>
            </a:r>
          </a:p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8727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F9332-A9FB-4356-B2EB-E1DA3B7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800945"/>
          </a:xfrm>
        </p:spPr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70360-F9BE-4723-BEBC-C613CB89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68"/>
            <a:ext cx="10515600" cy="516189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на тему </a:t>
            </a:r>
            <a:r>
              <a:rPr lang="ru-RU" sz="1800" dirty="0"/>
              <a:t>«Ресторанное меню от лица администратора и клиента» написано с использованием: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 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интегрированная среда разработки программного обеспечения и ряд других инструментов. Используется как основная среда разработки 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С# 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объектно-ориентированный язык программирования общего назначения. Разработан как язык разработки приложений для платформы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Framework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Core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Используется как основной язык программирования приложения.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Entity Framework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объектно-ориентированная технология доступа к данным. Предоставляет возможность взаимодействия с объектами с использованием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02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20194-7099-4B22-A893-54CEE68C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8"/>
            <a:ext cx="10515600" cy="641554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89831-22A6-4CE4-ADCA-17A7141F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23"/>
            <a:ext cx="10515600" cy="5203840"/>
          </a:xfrm>
        </p:spPr>
        <p:txBody>
          <a:bodyPr/>
          <a:lstStyle/>
          <a:p>
            <a:r>
              <a:rPr lang="ru-RU" dirty="0"/>
              <a:t>Хранение данных осуществляется в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SSMS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448E6-953D-4BCB-B2EB-22233D2B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931450"/>
            <a:ext cx="872611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A4A4-BCAB-4267-9E3C-664B8CD5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58283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Приложение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7F0270-2F09-4327-8F92-DD00C417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5" y="696286"/>
            <a:ext cx="5819235" cy="38867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FED358-3FD9-465F-8DFE-0DE617B2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333" y="1034479"/>
            <a:ext cx="5791941" cy="388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94EE4-4FDA-45E0-B1F6-A0F16B327829}"/>
              </a:ext>
            </a:extLst>
          </p:cNvPr>
          <p:cNvSpPr txBox="1"/>
          <p:nvPr/>
        </p:nvSpPr>
        <p:spPr>
          <a:xfrm>
            <a:off x="402672" y="4848837"/>
            <a:ext cx="4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авторизации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3EB6-AA99-4315-80BF-470E942B5065}"/>
              </a:ext>
            </a:extLst>
          </p:cNvPr>
          <p:cNvSpPr txBox="1"/>
          <p:nvPr/>
        </p:nvSpPr>
        <p:spPr>
          <a:xfrm>
            <a:off x="6887361" y="5218169"/>
            <a:ext cx="34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4317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A4A4-BCAB-4267-9E3C-664B8CD5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58283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Приложение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94EE4-4FDA-45E0-B1F6-A0F16B327829}"/>
              </a:ext>
            </a:extLst>
          </p:cNvPr>
          <p:cNvSpPr txBox="1"/>
          <p:nvPr/>
        </p:nvSpPr>
        <p:spPr>
          <a:xfrm>
            <a:off x="338813" y="5047624"/>
            <a:ext cx="4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просмотра меню от лица пользователя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3EB6-AA99-4315-80BF-470E942B5065}"/>
              </a:ext>
            </a:extLst>
          </p:cNvPr>
          <p:cNvSpPr txBox="1"/>
          <p:nvPr/>
        </p:nvSpPr>
        <p:spPr>
          <a:xfrm>
            <a:off x="6585775" y="5065941"/>
            <a:ext cx="49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просмотра меню от лица администратора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0786FFF-D794-4CAC-9F7F-804BCC167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3" y="879198"/>
            <a:ext cx="5967797" cy="3965444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F4158F-C395-4BAD-B474-133F520B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2181"/>
            <a:ext cx="5945376" cy="39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A4A4-BCAB-4267-9E3C-664B8CD5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58283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Приложение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94EE4-4FDA-45E0-B1F6-A0F16B327829}"/>
              </a:ext>
            </a:extLst>
          </p:cNvPr>
          <p:cNvSpPr txBox="1"/>
          <p:nvPr/>
        </p:nvSpPr>
        <p:spPr>
          <a:xfrm>
            <a:off x="414314" y="6054957"/>
            <a:ext cx="4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блюда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3EB6-AA99-4315-80BF-470E942B5065}"/>
              </a:ext>
            </a:extLst>
          </p:cNvPr>
          <p:cNvSpPr txBox="1"/>
          <p:nvPr/>
        </p:nvSpPr>
        <p:spPr>
          <a:xfrm>
            <a:off x="7559133" y="5551386"/>
            <a:ext cx="25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Новое блюдо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B08EC2-FC91-4077-9C96-DF218314012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585519"/>
            <a:ext cx="344648" cy="2401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B7E3E5-41D3-4A45-8093-6413EE51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7" y="768788"/>
            <a:ext cx="6733431" cy="45036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48B1F9-3A40-48A3-A95E-51625E52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25" y="433711"/>
            <a:ext cx="6730239" cy="450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2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A4A4-BCAB-4267-9E3C-664B8CD5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58283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Приложение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94EE4-4FDA-45E0-B1F6-A0F16B327829}"/>
              </a:ext>
            </a:extLst>
          </p:cNvPr>
          <p:cNvSpPr txBox="1"/>
          <p:nvPr/>
        </p:nvSpPr>
        <p:spPr>
          <a:xfrm>
            <a:off x="489815" y="5686205"/>
            <a:ext cx="4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Редактирование блюда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3EB6-AA99-4315-80BF-470E942B5065}"/>
              </a:ext>
            </a:extLst>
          </p:cNvPr>
          <p:cNvSpPr txBox="1"/>
          <p:nvPr/>
        </p:nvSpPr>
        <p:spPr>
          <a:xfrm>
            <a:off x="7752080" y="4923747"/>
            <a:ext cx="352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Отредактированное блюдо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B08EC2-FC91-4077-9C96-DF218314012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585519"/>
            <a:ext cx="344648" cy="2401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0ED71-E0BA-4A23-B30F-E4E90A7A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3" y="815483"/>
            <a:ext cx="6594041" cy="44001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5E7591-F346-4885-B03A-2BDDA784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17" y="232652"/>
            <a:ext cx="6746950" cy="45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A4A4-BCAB-4267-9E3C-664B8CD5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58283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Приложение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94EE4-4FDA-45E0-B1F6-A0F16B327829}"/>
              </a:ext>
            </a:extLst>
          </p:cNvPr>
          <p:cNvSpPr txBox="1"/>
          <p:nvPr/>
        </p:nvSpPr>
        <p:spPr>
          <a:xfrm>
            <a:off x="540149" y="5065941"/>
            <a:ext cx="4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Корзина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3EB6-AA99-4315-80BF-470E942B5065}"/>
              </a:ext>
            </a:extLst>
          </p:cNvPr>
          <p:cNvSpPr txBox="1"/>
          <p:nvPr/>
        </p:nvSpPr>
        <p:spPr>
          <a:xfrm>
            <a:off x="7584299" y="2623232"/>
            <a:ext cx="25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Чек об успешной оплате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AAFEDB3-6881-4CBA-A27D-158E349E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99" y="696286"/>
            <a:ext cx="6496449" cy="435133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F8FD6F-F925-464D-A9D3-DF37CAAB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299" y="113455"/>
            <a:ext cx="3000794" cy="23434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1BCBE56-1B5C-42F9-A3DA-F61D035C7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93" y="3095983"/>
            <a:ext cx="5629798" cy="37620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52C41D-27BF-46DF-82B0-8A66408CC551}"/>
              </a:ext>
            </a:extLst>
          </p:cNvPr>
          <p:cNvSpPr txBox="1"/>
          <p:nvPr/>
        </p:nvSpPr>
        <p:spPr>
          <a:xfrm>
            <a:off x="4538444" y="6375213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Удаление блюда</a:t>
            </a:r>
          </a:p>
        </p:txBody>
      </p:sp>
    </p:spTree>
    <p:extLst>
      <p:ext uri="{BB962C8B-B14F-4D97-AF65-F5344CB8AC3E}">
        <p14:creationId xmlns:p14="http://schemas.microsoft.com/office/powerpoint/2010/main" val="333497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233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Курсовой проект  по дисциплине МДК.01.01 «Разработка программных модулей» Тема: «Ресторанное меню от лица администратора и клиента»</vt:lpstr>
      <vt:lpstr>Содержание</vt:lpstr>
      <vt:lpstr>Среда разработки</vt:lpstr>
      <vt:lpstr>Хранение данных</vt:lpstr>
      <vt:lpstr>Приложение</vt:lpstr>
      <vt:lpstr>Приложение</vt:lpstr>
      <vt:lpstr>Приложение</vt:lpstr>
      <vt:lpstr>Приложение</vt:lpstr>
      <vt:lpstr>Приложение</vt:lpstr>
      <vt:lpstr>Отладка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МДК.01.01 «Разработка программных модулей» Тема: «Ресторанное меню от лица администратора и клиента»</dc:title>
  <dc:creator>Vladislav Serebryakov</dc:creator>
  <cp:lastModifiedBy>Vladislav Serebryakov</cp:lastModifiedBy>
  <cp:revision>4</cp:revision>
  <dcterms:created xsi:type="dcterms:W3CDTF">2024-03-08T20:45:01Z</dcterms:created>
  <dcterms:modified xsi:type="dcterms:W3CDTF">2024-03-08T21:13:53Z</dcterms:modified>
</cp:coreProperties>
</file>