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7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91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05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9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660E-4B57-44B3-9D1A-363F6CEBD99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47F778-1A36-4EBB-8F34-DDEBFA47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6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7D-C19F-40D6-8AD0-62EEDD450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7414" y="1391862"/>
            <a:ext cx="4631720" cy="2262781"/>
          </a:xfrm>
        </p:spPr>
        <p:txBody>
          <a:bodyPr/>
          <a:lstStyle/>
          <a:p>
            <a:r>
              <a:rPr lang="en-US" dirty="0" err="1"/>
              <a:t>PocketWorld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72484-9E6E-40B1-9C24-CC24299F0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8" algn="l"/>
            <a:r>
              <a:rPr lang="en-US" sz="1800" b="1" dirty="0"/>
              <a:t>Student: Pantea Roxana-Florentina</a:t>
            </a:r>
          </a:p>
          <a:p>
            <a:pPr lvl="8" algn="l"/>
            <a:r>
              <a:rPr lang="en-US" sz="1800" b="1" dirty="0" err="1"/>
              <a:t>Coordonator</a:t>
            </a:r>
            <a:r>
              <a:rPr lang="en-US" sz="1800" b="1" dirty="0"/>
              <a:t>: Conf. Dr. </a:t>
            </a:r>
            <a:r>
              <a:rPr lang="en-US" sz="1800" b="1" dirty="0" err="1"/>
              <a:t>Iftene</a:t>
            </a:r>
            <a:r>
              <a:rPr lang="en-US" sz="1800" b="1" dirty="0"/>
              <a:t> Adrian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5A755-F6E9-4B12-8AE4-AE2D80E3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262855"/>
            <a:ext cx="2320920" cy="239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viitor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FE3487-50F1-4E4B-B9BE-EF2BA9B9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4302858"/>
          </a:xfrm>
        </p:spPr>
        <p:txBody>
          <a:bodyPr/>
          <a:lstStyle/>
          <a:p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complexă</a:t>
            </a:r>
            <a:endParaRPr lang="en-US" dirty="0"/>
          </a:p>
          <a:p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migra</a:t>
            </a:r>
            <a:r>
              <a:rPr lang="en-US" dirty="0"/>
              <a:t> de la </a:t>
            </a:r>
            <a:r>
              <a:rPr lang="en-US" dirty="0" err="1"/>
              <a:t>nivel</a:t>
            </a:r>
            <a:r>
              <a:rPr lang="en-US" dirty="0"/>
              <a:t> local la </a:t>
            </a:r>
            <a:r>
              <a:rPr lang="en-US" dirty="0" err="1"/>
              <a:t>stadiul</a:t>
            </a:r>
            <a:r>
              <a:rPr lang="en-US" dirty="0"/>
              <a:t> de </a:t>
            </a:r>
            <a:r>
              <a:rPr lang="en-US" dirty="0" err="1"/>
              <a:t>aplicație</a:t>
            </a:r>
            <a:r>
              <a:rPr lang="en-US" dirty="0"/>
              <a:t> in </a:t>
            </a:r>
            <a:r>
              <a:rPr lang="en-US" dirty="0" err="1"/>
              <a:t>rețea</a:t>
            </a:r>
            <a:endParaRPr lang="en-US" dirty="0"/>
          </a:p>
          <a:p>
            <a:r>
              <a:rPr lang="en-US" dirty="0" err="1"/>
              <a:t>Integrare</a:t>
            </a:r>
            <a:r>
              <a:rPr lang="en-US" dirty="0"/>
              <a:t> Google Maps</a:t>
            </a:r>
          </a:p>
          <a:p>
            <a:r>
              <a:rPr lang="en-US" dirty="0" err="1"/>
              <a:t>Apel</a:t>
            </a:r>
            <a:r>
              <a:rPr lang="en-US" dirty="0"/>
              <a:t> la site-urile </a:t>
            </a:r>
            <a:r>
              <a:rPr lang="en-US" dirty="0" err="1"/>
              <a:t>oficiale</a:t>
            </a:r>
            <a:r>
              <a:rPr lang="en-US" dirty="0"/>
              <a:t> ale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obținerea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 de </a:t>
            </a:r>
            <a:r>
              <a:rPr lang="en-US" dirty="0" err="1"/>
              <a:t>vizitare</a:t>
            </a:r>
            <a:r>
              <a:rPr lang="en-US" dirty="0"/>
              <a:t>, a </a:t>
            </a:r>
            <a:r>
              <a:rPr lang="en-US" dirty="0" err="1"/>
              <a:t>prețurilor</a:t>
            </a:r>
            <a:r>
              <a:rPr lang="en-US" dirty="0"/>
              <a:t> </a:t>
            </a:r>
            <a:r>
              <a:rPr lang="en-US" dirty="0" err="1"/>
              <a:t>biletelor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Integrare</a:t>
            </a:r>
            <a:r>
              <a:rPr lang="en-US" dirty="0"/>
              <a:t> site-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turism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1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FE3487-50F1-4E4B-B9BE-EF2BA9B9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403834"/>
            <a:ext cx="8911687" cy="4025245"/>
          </a:xfrm>
        </p:spPr>
        <p:txBody>
          <a:bodyPr/>
          <a:lstStyle/>
          <a:p>
            <a:r>
              <a:rPr lang="en-US" dirty="0" err="1"/>
              <a:t>Pasiunea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calatorii</a:t>
            </a:r>
            <a:endParaRPr lang="en-US" dirty="0"/>
          </a:p>
          <a:p>
            <a:r>
              <a:rPr lang="en-US" dirty="0" err="1"/>
              <a:t>Interesul</a:t>
            </a:r>
            <a:r>
              <a:rPr lang="en-US" dirty="0"/>
              <a:t> </a:t>
            </a:r>
            <a:r>
              <a:rPr lang="en-US" dirty="0" err="1"/>
              <a:t>sporit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turistice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istoria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  <a:p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cunostințelor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  <a:p>
            <a:r>
              <a:rPr lang="en-US" dirty="0" err="1"/>
              <a:t>Facilizarea</a:t>
            </a:r>
            <a:r>
              <a:rPr lang="en-US" dirty="0"/>
              <a:t> </a:t>
            </a:r>
            <a:r>
              <a:rPr lang="en-US" dirty="0" err="1"/>
              <a:t>orientarii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oras</a:t>
            </a:r>
            <a:r>
              <a:rPr lang="en-US" dirty="0"/>
              <a:t> </a:t>
            </a:r>
            <a:r>
              <a:rPr lang="en-US" dirty="0" err="1"/>
              <a:t>necunoscut</a:t>
            </a:r>
            <a:endParaRPr lang="en-US" dirty="0"/>
          </a:p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reuneste</a:t>
            </a:r>
            <a:r>
              <a:rPr lang="en-US" dirty="0"/>
              <a:t> o </a:t>
            </a:r>
            <a:r>
              <a:rPr lang="en-US" dirty="0" err="1"/>
              <a:t>cantitate</a:t>
            </a:r>
            <a:r>
              <a:rPr lang="en-US" dirty="0"/>
              <a:t> mare de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de </a:t>
            </a:r>
            <a:r>
              <a:rPr lang="en-US" dirty="0" err="1"/>
              <a:t>interes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utlizate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FE3487-50F1-4E4B-B9BE-EF2BA9B9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430285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Android 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dirty="0"/>
              <a:t>-</a:t>
            </a:r>
            <a:r>
              <a:rPr lang="en-US" dirty="0" err="1"/>
              <a:t>platformă</a:t>
            </a:r>
            <a:r>
              <a:rPr lang="en-US" dirty="0"/>
              <a:t> software </a:t>
            </a:r>
            <a:r>
              <a:rPr lang="en-US" dirty="0" err="1"/>
              <a:t>dezvoltată</a:t>
            </a:r>
            <a:r>
              <a:rPr lang="en-US" dirty="0"/>
              <a:t> de </a:t>
            </a:r>
            <a:r>
              <a:rPr lang="en-US" dirty="0" err="1"/>
              <a:t>grupul</a:t>
            </a:r>
            <a:r>
              <a:rPr lang="en-US" dirty="0"/>
              <a:t> Google</a:t>
            </a:r>
          </a:p>
          <a:p>
            <a:pPr marL="0" indent="0">
              <a:buNone/>
            </a:pPr>
            <a:r>
              <a:rPr lang="en-US" dirty="0"/>
              <a:t>		-open source</a:t>
            </a:r>
          </a:p>
          <a:p>
            <a:pPr marL="0" indent="0">
              <a:buNone/>
            </a:pPr>
            <a:r>
              <a:rPr lang="en-US" dirty="0"/>
              <a:t>		-</a:t>
            </a:r>
            <a:r>
              <a:rPr lang="en-US" dirty="0" err="1"/>
              <a:t>utlizat</a:t>
            </a:r>
            <a:r>
              <a:rPr lang="en-US" dirty="0"/>
              <a:t> </a:t>
            </a:r>
            <a:r>
              <a:rPr lang="en-US" dirty="0" err="1"/>
              <a:t>penrtru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dispositive mobile</a:t>
            </a:r>
          </a:p>
          <a:p>
            <a:pPr marL="0" indent="0">
              <a:buNone/>
            </a:pPr>
            <a:r>
              <a:rPr lang="en-US" dirty="0"/>
              <a:t>		-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:</a:t>
            </a:r>
            <a:r>
              <a:rPr lang="en-US" b="1" dirty="0"/>
              <a:t>java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-</a:t>
            </a:r>
            <a:r>
              <a:rPr lang="en-US" dirty="0" err="1"/>
              <a:t>integrează</a:t>
            </a:r>
            <a:r>
              <a:rPr lang="en-US" dirty="0"/>
              <a:t>, </a:t>
            </a:r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, </a:t>
            </a:r>
            <a:r>
              <a:rPr lang="en-US" b="1" dirty="0"/>
              <a:t>Android SDK</a:t>
            </a:r>
            <a:r>
              <a:rPr lang="en-US" dirty="0"/>
              <a:t>(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biblioteci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, </a:t>
            </a:r>
            <a:r>
              <a:rPr lang="en-US" dirty="0" err="1"/>
              <a:t>debugger,emulator</a:t>
            </a:r>
            <a:r>
              <a:rPr lang="en-US" dirty="0"/>
              <a:t>, </a:t>
            </a:r>
            <a:r>
              <a:rPr lang="en-US" dirty="0" err="1"/>
              <a:t>exemple</a:t>
            </a:r>
            <a:r>
              <a:rPr lang="en-US" dirty="0"/>
              <a:t> cod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Android JDK</a:t>
            </a:r>
            <a:r>
              <a:rPr lang="en-US" dirty="0"/>
              <a:t>(include JRE, un </a:t>
            </a:r>
            <a:r>
              <a:rPr lang="en-US" dirty="0" err="1"/>
              <a:t>interpretor</a:t>
            </a:r>
            <a:r>
              <a:rPr lang="en-US" dirty="0"/>
              <a:t> java, un </a:t>
            </a:r>
            <a:r>
              <a:rPr lang="en-US" dirty="0" err="1"/>
              <a:t>complilator</a:t>
            </a:r>
            <a:r>
              <a:rPr lang="en-US" dirty="0"/>
              <a:t>, un </a:t>
            </a:r>
            <a:r>
              <a:rPr lang="en-US" dirty="0" err="1"/>
              <a:t>arhivator</a:t>
            </a:r>
            <a:r>
              <a:rPr lang="en-US" dirty="0"/>
              <a:t> etc.)</a:t>
            </a:r>
          </a:p>
          <a:p>
            <a:pPr marL="0" indent="0">
              <a:buNone/>
            </a:pPr>
            <a:r>
              <a:rPr lang="en-US" dirty="0"/>
              <a:t>		-</a:t>
            </a:r>
            <a:r>
              <a:rPr lang="en-US" dirty="0" err="1"/>
              <a:t>dezvoltat</a:t>
            </a:r>
            <a:r>
              <a:rPr lang="en-US" dirty="0"/>
              <a:t> in IDE-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b="1" dirty="0"/>
              <a:t>Android Studio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873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FE3487-50F1-4E4B-B9BE-EF2BA9B9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1461155"/>
            <a:ext cx="8911687" cy="4967925"/>
          </a:xfrm>
        </p:spPr>
        <p:txBody>
          <a:bodyPr>
            <a:normAutofit/>
          </a:bodyPr>
          <a:lstStyle/>
          <a:p>
            <a:r>
              <a:rPr lang="en-US" sz="3700" dirty="0" err="1"/>
              <a:t>Vuforia</a:t>
            </a:r>
            <a:r>
              <a:rPr lang="en-US" sz="3700" dirty="0"/>
              <a:t> SDK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</a:t>
            </a:r>
            <a:r>
              <a:rPr lang="en-US" sz="1700" dirty="0"/>
              <a:t>kit de </a:t>
            </a:r>
            <a:r>
              <a:rPr lang="en-US" sz="1700" dirty="0" err="1"/>
              <a:t>dezvoltare</a:t>
            </a:r>
            <a:r>
              <a:rPr lang="en-US" sz="1700" dirty="0"/>
              <a:t> software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realitatea</a:t>
            </a:r>
            <a:r>
              <a:rPr lang="en-US" sz="1700" dirty="0"/>
              <a:t> </a:t>
            </a:r>
            <a:r>
              <a:rPr lang="en-US" sz="1700" dirty="0" err="1"/>
              <a:t>augmentata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			-</a:t>
            </a:r>
            <a:r>
              <a:rPr lang="en-US" sz="1700" dirty="0" err="1"/>
              <a:t>utilizează</a:t>
            </a:r>
            <a:r>
              <a:rPr lang="en-US" sz="1700" dirty="0"/>
              <a:t> </a:t>
            </a:r>
            <a:r>
              <a:rPr lang="en-US" sz="1700" dirty="0" err="1"/>
              <a:t>tehnologia</a:t>
            </a:r>
            <a:r>
              <a:rPr lang="en-US" sz="1700" dirty="0"/>
              <a:t> </a:t>
            </a:r>
            <a:r>
              <a:rPr lang="en-US" sz="1700" b="1" dirty="0"/>
              <a:t>Computer Vision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recunoașterea</a:t>
            </a:r>
            <a:r>
              <a:rPr lang="en-US" sz="1700" dirty="0"/>
              <a:t> </a:t>
            </a:r>
            <a:r>
              <a:rPr lang="en-US" sz="1700" dirty="0" err="1"/>
              <a:t>imaginilor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obiectelor</a:t>
            </a:r>
            <a:r>
              <a:rPr lang="en-US" sz="1700" dirty="0"/>
              <a:t> 3D simple</a:t>
            </a:r>
          </a:p>
          <a:p>
            <a:pPr marL="0" indent="0">
              <a:buNone/>
            </a:pPr>
            <a:r>
              <a:rPr lang="en-US" sz="1700" dirty="0"/>
              <a:t>			-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dezvoltatorilor</a:t>
            </a:r>
            <a:r>
              <a:rPr lang="en-US" sz="1700" dirty="0"/>
              <a:t> </a:t>
            </a:r>
            <a:r>
              <a:rPr lang="en-US" sz="1700" dirty="0" err="1"/>
              <a:t>să</a:t>
            </a:r>
            <a:r>
              <a:rPr lang="en-US" sz="1700" dirty="0"/>
              <a:t> </a:t>
            </a:r>
            <a:r>
              <a:rPr lang="en-US" sz="1700" dirty="0" err="1"/>
              <a:t>identifice</a:t>
            </a:r>
            <a:r>
              <a:rPr lang="en-US" sz="1700" dirty="0"/>
              <a:t> cu o </a:t>
            </a:r>
            <a:r>
              <a:rPr lang="en-US" sz="1700" dirty="0" err="1"/>
              <a:t>foarte</a:t>
            </a:r>
            <a:r>
              <a:rPr lang="en-US" sz="1700" dirty="0"/>
              <a:t> mare </a:t>
            </a:r>
            <a:r>
              <a:rPr lang="en-US" sz="1700" dirty="0" err="1"/>
              <a:t>precizie</a:t>
            </a:r>
            <a:r>
              <a:rPr lang="en-US" sz="1700" dirty="0"/>
              <a:t> </a:t>
            </a:r>
            <a:r>
              <a:rPr lang="en-US" sz="1700" dirty="0" err="1"/>
              <a:t>elemente</a:t>
            </a:r>
            <a:r>
              <a:rPr lang="en-US" sz="1700" dirty="0"/>
              <a:t> din </a:t>
            </a:r>
            <a:r>
              <a:rPr lang="en-US" sz="1700" dirty="0" err="1"/>
              <a:t>lumea</a:t>
            </a:r>
            <a:r>
              <a:rPr lang="en-US" sz="1700" dirty="0"/>
              <a:t> </a:t>
            </a:r>
            <a:r>
              <a:rPr lang="en-US" sz="1700" dirty="0" err="1"/>
              <a:t>reală</a:t>
            </a:r>
            <a:r>
              <a:rPr lang="en-US" sz="1700" dirty="0"/>
              <a:t>,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momentul</a:t>
            </a:r>
            <a:r>
              <a:rPr lang="en-US" sz="1700" dirty="0"/>
              <a:t> </a:t>
            </a:r>
            <a:r>
              <a:rPr lang="en-US" sz="1700" dirty="0" err="1"/>
              <a:t>vizualizării</a:t>
            </a:r>
            <a:r>
              <a:rPr lang="en-US" sz="1700" dirty="0"/>
              <a:t> </a:t>
            </a:r>
            <a:r>
              <a:rPr lang="en-US" sz="1700" dirty="0" err="1"/>
              <a:t>lor</a:t>
            </a:r>
            <a:r>
              <a:rPr lang="en-US" sz="1700" dirty="0"/>
              <a:t> </a:t>
            </a:r>
            <a:r>
              <a:rPr lang="en-US" sz="1700" dirty="0" err="1"/>
              <a:t>prin</a:t>
            </a:r>
            <a:r>
              <a:rPr lang="en-US" sz="1700" dirty="0"/>
              <a:t> camera </a:t>
            </a:r>
            <a:r>
              <a:rPr lang="en-US" sz="1700" dirty="0" err="1"/>
              <a:t>unui</a:t>
            </a:r>
            <a:r>
              <a:rPr lang="en-US" sz="1700" dirty="0"/>
              <a:t> </a:t>
            </a:r>
            <a:r>
              <a:rPr lang="en-US" sz="1700" dirty="0" err="1"/>
              <a:t>dispozitiv</a:t>
            </a:r>
            <a:r>
              <a:rPr lang="en-US" sz="1700" dirty="0"/>
              <a:t> </a:t>
            </a:r>
            <a:r>
              <a:rPr lang="en-US" sz="1700" dirty="0" err="1"/>
              <a:t>mobil</a:t>
            </a:r>
            <a:endParaRPr lang="en-US" sz="1700" dirty="0"/>
          </a:p>
          <a:p>
            <a:r>
              <a:rPr lang="en-US" sz="3700" dirty="0"/>
              <a:t>SQLite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1700" dirty="0"/>
              <a:t>-</a:t>
            </a:r>
            <a:r>
              <a:rPr lang="fr-FR" sz="1700" dirty="0" err="1"/>
              <a:t>bibliotecă</a:t>
            </a:r>
            <a:r>
              <a:rPr lang="fr-FR" sz="1700" dirty="0"/>
              <a:t> C care </a:t>
            </a:r>
            <a:r>
              <a:rPr lang="fr-FR" sz="1700" dirty="0" err="1"/>
              <a:t>implementează</a:t>
            </a:r>
            <a:r>
              <a:rPr lang="fr-FR" sz="1700" dirty="0"/>
              <a:t> un </a:t>
            </a:r>
            <a:r>
              <a:rPr lang="fr-FR" sz="1700" dirty="0" err="1"/>
              <a:t>motor</a:t>
            </a:r>
            <a:r>
              <a:rPr lang="fr-FR" sz="1700" dirty="0"/>
              <a:t> de </a:t>
            </a:r>
            <a:r>
              <a:rPr lang="fr-FR" sz="1700" dirty="0" err="1"/>
              <a:t>baze</a:t>
            </a:r>
            <a:r>
              <a:rPr lang="fr-FR" sz="1700" dirty="0"/>
              <a:t> de date SQL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			-</a:t>
            </a:r>
            <a:r>
              <a:rPr lang="en-US" sz="1700" dirty="0" err="1"/>
              <a:t>proiectat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a fi </a:t>
            </a:r>
            <a:r>
              <a:rPr lang="en-US" sz="1700" dirty="0" err="1"/>
              <a:t>simplu</a:t>
            </a:r>
            <a:r>
              <a:rPr lang="en-US" sz="1700" dirty="0"/>
              <a:t> de </a:t>
            </a:r>
            <a:r>
              <a:rPr lang="en-US" sz="1700" dirty="0" err="1"/>
              <a:t>administrat</a:t>
            </a:r>
            <a:r>
              <a:rPr lang="en-US" sz="1700" dirty="0"/>
              <a:t>, </a:t>
            </a:r>
            <a:r>
              <a:rPr lang="en-US" sz="1700" dirty="0" err="1"/>
              <a:t>folosit</a:t>
            </a:r>
            <a:r>
              <a:rPr lang="en-US" sz="1700" dirty="0"/>
              <a:t>, </a:t>
            </a:r>
            <a:r>
              <a:rPr lang="en-US" sz="1700" dirty="0" err="1"/>
              <a:t>incapsulat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			-</a:t>
            </a:r>
            <a:r>
              <a:rPr lang="en-US" sz="1700" dirty="0" err="1"/>
              <a:t>foarte</a:t>
            </a:r>
            <a:r>
              <a:rPr lang="en-US" sz="1700" dirty="0"/>
              <a:t> </a:t>
            </a:r>
            <a:r>
              <a:rPr lang="en-US" sz="1700" dirty="0" err="1"/>
              <a:t>sigur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7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dirty="0" err="1"/>
              <a:t>Arhitectura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pic>
        <p:nvPicPr>
          <p:cNvPr id="1028" name="Picture 4" descr="https://lh3.googleusercontent.com/hFHI1e5TJj0S67zQozsQ9Oh2ohmAiuUkM36ZgviEVjhS-lUE73UmpADzt6s1rhybOhoEmVKtle7XR1teVXGTe8gKulaI7wAtQ2D9EZHibqpieInhJ-T1Mk0y6D7U5IHLBKmJgwZL">
            <a:extLst>
              <a:ext uri="{FF2B5EF4-FFF2-40B4-BE49-F238E27FC236}">
                <a16:creationId xmlns:a16="http://schemas.microsoft.com/office/drawing/2014/main" id="{B39B870A-15EC-4D21-94D4-0936ECBAA1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44" y="1619824"/>
            <a:ext cx="7920811" cy="461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7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pic>
        <p:nvPicPr>
          <p:cNvPr id="2050" name="Picture 2" descr="https://lh4.googleusercontent.com/W3-c6HJwXfuwy1qUFxof44TkfwvrYQ1urhOfweU2qFj3elR7jUIrXiIa3Q0Ic-zacIObgGNPUf3Kc6gVhntEc4n27fAOOkHuEJGVKNwHZYYFykY4-0D9Z9KWe2LhnnJfr5GAo6Z6">
            <a:extLst>
              <a:ext uri="{FF2B5EF4-FFF2-40B4-BE49-F238E27FC236}">
                <a16:creationId xmlns:a16="http://schemas.microsoft.com/office/drawing/2014/main" id="{9E55FBD4-EC24-4D7A-A30A-3F868ACAE5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73" y="1425271"/>
            <a:ext cx="7329289" cy="52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23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FE3487-50F1-4E4B-B9BE-EF2BA9B9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4302858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Scaneaz</a:t>
            </a:r>
            <a:r>
              <a:rPr lang="en-US" b="1" dirty="0" err="1"/>
              <a:t>ă</a:t>
            </a:r>
            <a:r>
              <a:rPr lang="en-US" sz="2000" b="1" dirty="0"/>
              <a:t>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identific</a:t>
            </a:r>
            <a:r>
              <a:rPr lang="en-US" b="1" dirty="0" err="1"/>
              <a:t>ă</a:t>
            </a:r>
            <a:r>
              <a:rPr lang="en-US" sz="2000" b="1" dirty="0"/>
              <a:t> </a:t>
            </a:r>
            <a:r>
              <a:rPr lang="en-US" sz="2000" b="1" dirty="0" err="1"/>
              <a:t>obiectul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-are la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realitatea</a:t>
            </a:r>
            <a:r>
              <a:rPr lang="en-US" sz="1600" dirty="0"/>
              <a:t> </a:t>
            </a:r>
            <a:r>
              <a:rPr lang="en-US" sz="1600" dirty="0" err="1"/>
              <a:t>augmentată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scanează</a:t>
            </a:r>
            <a:r>
              <a:rPr lang="en-US" sz="1600" dirty="0"/>
              <a:t>, </a:t>
            </a:r>
            <a:r>
              <a:rPr lang="en-US" sz="1600" dirty="0" err="1"/>
              <a:t>identifica</a:t>
            </a:r>
            <a:r>
              <a:rPr lang="en-US" sz="1600" dirty="0"/>
              <a:t> </a:t>
            </a:r>
            <a:r>
              <a:rPr lang="en-US" sz="1600" dirty="0" err="1"/>
              <a:t>obiectivul</a:t>
            </a:r>
            <a:r>
              <a:rPr lang="en-US" sz="1600" dirty="0"/>
              <a:t>,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imaginilor</a:t>
            </a:r>
            <a:r>
              <a:rPr lang="en-US" sz="1600" dirty="0"/>
              <a:t> din </a:t>
            </a:r>
            <a:r>
              <a:rPr lang="en-US" sz="1600" dirty="0" err="1"/>
              <a:t>baza</a:t>
            </a:r>
            <a:r>
              <a:rPr lang="en-US" sz="1600" dirty="0"/>
              <a:t> de date </a:t>
            </a:r>
            <a:r>
              <a:rPr lang="en-US" sz="1600" dirty="0" err="1"/>
              <a:t>Vuforia</a:t>
            </a:r>
            <a:r>
              <a:rPr lang="en-US" sz="1600" dirty="0"/>
              <a:t>, </a:t>
            </a:r>
            <a:r>
              <a:rPr lang="en-US" sz="1600" dirty="0" err="1"/>
              <a:t>deschide</a:t>
            </a:r>
            <a:r>
              <a:rPr lang="en-US" sz="1600" dirty="0"/>
              <a:t> o </a:t>
            </a:r>
            <a:r>
              <a:rPr lang="en-US" sz="1600" dirty="0" err="1"/>
              <a:t>pagina</a:t>
            </a:r>
            <a:r>
              <a:rPr lang="en-US" sz="1600" dirty="0"/>
              <a:t> cu </a:t>
            </a:r>
            <a:r>
              <a:rPr lang="en-US" sz="1600" dirty="0" err="1"/>
              <a:t>informații</a:t>
            </a:r>
            <a:r>
              <a:rPr lang="en-US" sz="1600" dirty="0"/>
              <a:t> (</a:t>
            </a:r>
            <a:r>
              <a:rPr lang="en-US" sz="1600" dirty="0" err="1"/>
              <a:t>sursa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Wikipedia)</a:t>
            </a:r>
          </a:p>
          <a:p>
            <a:r>
              <a:rPr lang="en-US" sz="2000" b="1" dirty="0" err="1"/>
              <a:t>Caut</a:t>
            </a:r>
            <a:r>
              <a:rPr lang="en-US" b="1" dirty="0" err="1"/>
              <a:t>ă</a:t>
            </a:r>
            <a:r>
              <a:rPr lang="en-US" sz="2000" b="1" dirty="0"/>
              <a:t> un </a:t>
            </a:r>
            <a:r>
              <a:rPr lang="en-US" sz="2000" b="1" dirty="0" err="1"/>
              <a:t>obiectiv</a:t>
            </a:r>
            <a:r>
              <a:rPr lang="en-US" sz="2000" b="1" dirty="0"/>
              <a:t> </a:t>
            </a:r>
            <a:r>
              <a:rPr lang="en-US" sz="2000" b="1" dirty="0" err="1"/>
              <a:t>intr</a:t>
            </a:r>
            <a:r>
              <a:rPr lang="en-US" sz="2000" b="1" dirty="0"/>
              <a:t>-o </a:t>
            </a:r>
            <a:r>
              <a:rPr lang="en-US" sz="2000" b="1" dirty="0" err="1"/>
              <a:t>lista</a:t>
            </a:r>
            <a:r>
              <a:rPr lang="en-US" sz="2000" b="1" dirty="0"/>
              <a:t> </a:t>
            </a:r>
            <a:r>
              <a:rPr lang="en-US" sz="2000" b="1" dirty="0" err="1"/>
              <a:t>dat</a:t>
            </a:r>
            <a:r>
              <a:rPr lang="en-US" b="1" dirty="0" err="1"/>
              <a:t>ă</a:t>
            </a:r>
            <a:endParaRPr lang="en-US" sz="2000" b="1" dirty="0"/>
          </a:p>
          <a:p>
            <a:pPr marL="1371600" lvl="3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deschide</a:t>
            </a:r>
            <a:r>
              <a:rPr lang="en-US" sz="1600" dirty="0"/>
              <a:t> o </a:t>
            </a:r>
            <a:r>
              <a:rPr lang="en-US" sz="1600" dirty="0" err="1"/>
              <a:t>listă</a:t>
            </a:r>
            <a:r>
              <a:rPr lang="en-US" sz="1600" dirty="0"/>
              <a:t> cu </a:t>
            </a:r>
            <a:r>
              <a:rPr lang="en-US" sz="1600" dirty="0" err="1"/>
              <a:t>obiectivele</a:t>
            </a:r>
            <a:r>
              <a:rPr lang="en-US" sz="1600" dirty="0"/>
              <a:t> </a:t>
            </a:r>
            <a:r>
              <a:rPr lang="en-US" sz="1600" dirty="0" err="1"/>
              <a:t>incărcate</a:t>
            </a:r>
            <a:r>
              <a:rPr lang="en-US" sz="1600" dirty="0"/>
              <a:t> in </a:t>
            </a:r>
            <a:r>
              <a:rPr lang="en-US" sz="1600" dirty="0" err="1"/>
              <a:t>baza</a:t>
            </a:r>
            <a:r>
              <a:rPr lang="en-US" sz="1600" dirty="0"/>
              <a:t> de date SQLite</a:t>
            </a:r>
          </a:p>
          <a:p>
            <a:pPr marL="1371600" lvl="3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permite</a:t>
            </a:r>
            <a:r>
              <a:rPr lang="en-US" sz="1600" dirty="0"/>
              <a:t> o </a:t>
            </a:r>
            <a:r>
              <a:rPr lang="en-US" sz="1600" dirty="0" err="1"/>
              <a:t>căutare</a:t>
            </a:r>
            <a:r>
              <a:rPr lang="en-US" sz="1600" dirty="0"/>
              <a:t> </a:t>
            </a:r>
            <a:r>
              <a:rPr lang="en-US" sz="1600" dirty="0" err="1"/>
              <a:t>ușoară</a:t>
            </a:r>
            <a:r>
              <a:rPr lang="en-US" sz="1600" dirty="0"/>
              <a:t> </a:t>
            </a:r>
            <a:r>
              <a:rPr lang="en-US" sz="1600" dirty="0" err="1"/>
              <a:t>intre</a:t>
            </a:r>
            <a:r>
              <a:rPr lang="en-US" sz="1600" dirty="0"/>
              <a:t> </a:t>
            </a:r>
            <a:r>
              <a:rPr lang="en-US" sz="1600" dirty="0" err="1"/>
              <a:t>acestea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selectarea</a:t>
            </a:r>
            <a:r>
              <a:rPr lang="en-US" sz="1600" dirty="0"/>
              <a:t> </a:t>
            </a:r>
            <a:r>
              <a:rPr lang="en-US" sz="1600" dirty="0" err="1"/>
              <a:t>oricarei</a:t>
            </a:r>
            <a:r>
              <a:rPr lang="en-US" sz="1600" dirty="0"/>
              <a:t> </a:t>
            </a:r>
            <a:r>
              <a:rPr lang="en-US" sz="1600" dirty="0" err="1"/>
              <a:t>opțiuni</a:t>
            </a:r>
            <a:r>
              <a:rPr lang="en-US" sz="1600" dirty="0"/>
              <a:t> duce la </a:t>
            </a:r>
            <a:r>
              <a:rPr lang="en-US" sz="1600" dirty="0" err="1"/>
              <a:t>deschiderea</a:t>
            </a:r>
            <a:r>
              <a:rPr lang="en-US" sz="1600" dirty="0"/>
              <a:t> </a:t>
            </a:r>
            <a:r>
              <a:rPr lang="en-US" sz="1600" dirty="0" err="1"/>
              <a:t>paginii</a:t>
            </a:r>
            <a:r>
              <a:rPr lang="en-US" sz="1600" dirty="0"/>
              <a:t> cu </a:t>
            </a:r>
            <a:r>
              <a:rPr lang="en-US" sz="1600" dirty="0" err="1"/>
              <a:t>informații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91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FE3487-50F1-4E4B-B9BE-EF2BA9B9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4302858"/>
          </a:xfrm>
        </p:spPr>
        <p:txBody>
          <a:bodyPr/>
          <a:lstStyle/>
          <a:p>
            <a:r>
              <a:rPr lang="it-IT" b="1" dirty="0"/>
              <a:t>Găsește locurile din apropierea ta</a:t>
            </a:r>
            <a:endParaRPr lang="it-IT" sz="2000" b="1" dirty="0"/>
          </a:p>
          <a:p>
            <a:pPr marL="1371600" lvl="3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preia</a:t>
            </a:r>
            <a:r>
              <a:rPr lang="en-US" sz="1600" dirty="0"/>
              <a:t> </a:t>
            </a:r>
            <a:r>
              <a:rPr lang="en-US" sz="1600" dirty="0" err="1"/>
              <a:t>coordonatele</a:t>
            </a:r>
            <a:r>
              <a:rPr lang="en-US" sz="1600" dirty="0"/>
              <a:t> locale ale </a:t>
            </a:r>
            <a:r>
              <a:rPr lang="en-US" sz="1600" dirty="0" err="1"/>
              <a:t>utilizatorului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</a:t>
            </a:r>
            <a:r>
              <a:rPr lang="en-US" sz="1600" dirty="0" err="1"/>
              <a:t>identifică</a:t>
            </a:r>
            <a:r>
              <a:rPr lang="en-US" sz="1600" dirty="0"/>
              <a:t> </a:t>
            </a:r>
            <a:r>
              <a:rPr lang="en-US" sz="1600" dirty="0" err="1"/>
              <a:t>orasul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preia</a:t>
            </a:r>
            <a:r>
              <a:rPr lang="en-US" sz="1600" dirty="0"/>
              <a:t> din </a:t>
            </a:r>
            <a:r>
              <a:rPr lang="en-US" sz="1600" dirty="0" err="1"/>
              <a:t>baza</a:t>
            </a:r>
            <a:r>
              <a:rPr lang="en-US" sz="1600" dirty="0"/>
              <a:t> de date </a:t>
            </a:r>
            <a:r>
              <a:rPr lang="en-US" sz="1600" dirty="0" err="1"/>
              <a:t>obiectivele</a:t>
            </a:r>
            <a:r>
              <a:rPr lang="en-US" sz="1600" dirty="0"/>
              <a:t> din </a:t>
            </a:r>
            <a:r>
              <a:rPr lang="en-US" sz="1600" dirty="0" err="1"/>
              <a:t>acelasi</a:t>
            </a:r>
            <a:r>
              <a:rPr lang="en-US" sz="1600" dirty="0"/>
              <a:t> </a:t>
            </a:r>
            <a:r>
              <a:rPr lang="en-US" sz="1600" dirty="0" err="1"/>
              <a:t>oraș</a:t>
            </a:r>
            <a:r>
              <a:rPr lang="en-US" sz="1600" dirty="0"/>
              <a:t> cu </a:t>
            </a:r>
            <a:r>
              <a:rPr lang="en-US" sz="1600" dirty="0" err="1"/>
              <a:t>cel</a:t>
            </a:r>
            <a:r>
              <a:rPr lang="en-US" sz="1600" dirty="0"/>
              <a:t> </a:t>
            </a:r>
            <a:r>
              <a:rPr lang="en-US" sz="1600" dirty="0" err="1"/>
              <a:t>identificat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afișează</a:t>
            </a:r>
            <a:r>
              <a:rPr lang="en-US" sz="1600" dirty="0"/>
              <a:t> o </a:t>
            </a:r>
            <a:r>
              <a:rPr lang="en-US" sz="1600" dirty="0" err="1"/>
              <a:t>listă</a:t>
            </a:r>
            <a:r>
              <a:rPr lang="en-US" sz="1600" dirty="0"/>
              <a:t> cu </a:t>
            </a:r>
            <a:r>
              <a:rPr lang="en-US" sz="1600" dirty="0" err="1"/>
              <a:t>acestea</a:t>
            </a:r>
            <a:r>
              <a:rPr lang="en-US" sz="1600" dirty="0"/>
              <a:t>, </a:t>
            </a:r>
            <a:r>
              <a:rPr lang="en-US" sz="1600" dirty="0" err="1"/>
              <a:t>sortate</a:t>
            </a:r>
            <a:r>
              <a:rPr lang="en-US" sz="1600" dirty="0"/>
              <a:t> </a:t>
            </a:r>
            <a:r>
              <a:rPr lang="en-US" sz="1600" dirty="0" err="1"/>
              <a:t>crescator</a:t>
            </a:r>
            <a:r>
              <a:rPr lang="en-US" sz="1600" dirty="0"/>
              <a:t> </a:t>
            </a:r>
            <a:r>
              <a:rPr lang="en-US" sz="1600" dirty="0" err="1"/>
              <a:t>dupa</a:t>
            </a:r>
            <a:r>
              <a:rPr lang="en-US" sz="1600" dirty="0"/>
              <a:t> </a:t>
            </a:r>
            <a:r>
              <a:rPr lang="en-US" sz="1600" dirty="0" err="1"/>
              <a:t>distanța</a:t>
            </a:r>
            <a:r>
              <a:rPr lang="en-US" sz="1600" dirty="0"/>
              <a:t> </a:t>
            </a:r>
            <a:r>
              <a:rPr lang="en-US" sz="1600" dirty="0" err="1"/>
              <a:t>pana</a:t>
            </a:r>
            <a:r>
              <a:rPr lang="en-US" sz="1600" dirty="0"/>
              <a:t> la </a:t>
            </a:r>
            <a:r>
              <a:rPr lang="en-US" sz="1600" dirty="0" err="1"/>
              <a:t>ele</a:t>
            </a:r>
            <a:endParaRPr lang="en-US" sz="1600" dirty="0"/>
          </a:p>
          <a:p>
            <a:r>
              <a:rPr lang="en-US" b="1" dirty="0" err="1"/>
              <a:t>Adaugă</a:t>
            </a:r>
            <a:r>
              <a:rPr lang="en-US" b="1" dirty="0"/>
              <a:t> un </a:t>
            </a:r>
            <a:r>
              <a:rPr lang="en-US" b="1" dirty="0" err="1"/>
              <a:t>nou</a:t>
            </a:r>
            <a:r>
              <a:rPr lang="en-US" b="1" dirty="0"/>
              <a:t> element</a:t>
            </a:r>
          </a:p>
          <a:p>
            <a:pPr marL="0" indent="0">
              <a:buNone/>
            </a:pPr>
            <a:r>
              <a:rPr lang="en-US" sz="1600" b="1" dirty="0"/>
              <a:t>			</a:t>
            </a:r>
            <a:r>
              <a:rPr lang="en-US" sz="1600" dirty="0"/>
              <a:t>-</a:t>
            </a:r>
            <a:r>
              <a:rPr lang="en-US" sz="1600" dirty="0" err="1"/>
              <a:t>afișează</a:t>
            </a:r>
            <a:r>
              <a:rPr lang="en-US" sz="1600" dirty="0"/>
              <a:t> un </a:t>
            </a:r>
            <a:r>
              <a:rPr lang="en-US" sz="1600" dirty="0" err="1"/>
              <a:t>formular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completat</a:t>
            </a:r>
            <a:r>
              <a:rPr lang="en-US" sz="1600" dirty="0"/>
              <a:t> cu </a:t>
            </a:r>
            <a:r>
              <a:rPr lang="en-US" sz="1600" dirty="0" err="1"/>
              <a:t>datele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nou</a:t>
            </a:r>
            <a:r>
              <a:rPr lang="en-US" sz="1600" dirty="0"/>
              <a:t> </a:t>
            </a:r>
            <a:r>
              <a:rPr lang="en-US" sz="1600" dirty="0" err="1"/>
              <a:t>obiectiv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salvează</a:t>
            </a:r>
            <a:r>
              <a:rPr lang="en-US" sz="1600" dirty="0"/>
              <a:t> </a:t>
            </a:r>
            <a:r>
              <a:rPr lang="en-US" sz="1600" dirty="0" err="1"/>
              <a:t>noul</a:t>
            </a:r>
            <a:r>
              <a:rPr lang="en-US" sz="1600" dirty="0"/>
              <a:t> </a:t>
            </a:r>
            <a:r>
              <a:rPr lang="en-US" sz="1600" dirty="0" err="1"/>
              <a:t>obiectiv</a:t>
            </a:r>
            <a:r>
              <a:rPr lang="en-US" sz="1600" dirty="0"/>
              <a:t> in </a:t>
            </a:r>
            <a:r>
              <a:rPr lang="en-US" sz="1600" dirty="0" err="1"/>
              <a:t>baza</a:t>
            </a:r>
            <a:r>
              <a:rPr lang="en-US" sz="1600" dirty="0"/>
              <a:t> de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E9FC1F-99D5-4669-B87D-586213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E609E-E2B5-438D-A921-CB7EE4ECD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" y="5526885"/>
            <a:ext cx="1291674" cy="133111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FE3487-50F1-4E4B-B9BE-EF2BA9B9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126222"/>
            <a:ext cx="8911687" cy="4302858"/>
          </a:xfrm>
        </p:spPr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asimilarea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r>
              <a:rPr lang="en-US" dirty="0"/>
              <a:t>,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pozitionarea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geografica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incărcătura</a:t>
            </a:r>
            <a:r>
              <a:rPr lang="en-US" dirty="0"/>
              <a:t> </a:t>
            </a:r>
            <a:r>
              <a:rPr lang="en-US" dirty="0" err="1"/>
              <a:t>istorică</a:t>
            </a:r>
            <a:endParaRPr lang="en-US" dirty="0"/>
          </a:p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 de </a:t>
            </a:r>
            <a:r>
              <a:rPr lang="en-US" dirty="0" err="1"/>
              <a:t>copii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placut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simple </a:t>
            </a:r>
            <a:r>
              <a:rPr lang="en-US" dirty="0" err="1"/>
              <a:t>imagini</a:t>
            </a:r>
            <a:endParaRPr lang="en-US" dirty="0"/>
          </a:p>
          <a:p>
            <a:r>
              <a:rPr lang="en-US" dirty="0" err="1"/>
              <a:t>Asocierile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se </a:t>
            </a:r>
            <a:r>
              <a:rPr lang="en-US" dirty="0" err="1"/>
              <a:t>asimilează</a:t>
            </a:r>
            <a:r>
              <a:rPr lang="en-US" dirty="0"/>
              <a:t> </a:t>
            </a:r>
            <a:r>
              <a:rPr lang="en-US" dirty="0" err="1"/>
              <a:t>involuntar</a:t>
            </a:r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pasionații</a:t>
            </a:r>
            <a:r>
              <a:rPr lang="en-US" dirty="0"/>
              <a:t> de </a:t>
            </a:r>
            <a:r>
              <a:rPr lang="en-US" dirty="0" err="1"/>
              <a:t>călătorii</a:t>
            </a:r>
            <a:endParaRPr lang="en-US" dirty="0"/>
          </a:p>
          <a:p>
            <a:r>
              <a:rPr lang="en-US" dirty="0" err="1"/>
              <a:t>Sporește</a:t>
            </a:r>
            <a:r>
              <a:rPr lang="en-US" dirty="0"/>
              <a:t> </a:t>
            </a:r>
            <a:r>
              <a:rPr lang="en-US" dirty="0" err="1"/>
              <a:t>interesul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vizitarea</a:t>
            </a:r>
            <a:r>
              <a:rPr lang="en-US" dirty="0"/>
              <a:t> </a:t>
            </a:r>
            <a:r>
              <a:rPr lang="en-US" dirty="0" err="1"/>
              <a:t>noilor</a:t>
            </a:r>
            <a:r>
              <a:rPr lang="en-US" dirty="0"/>
              <a:t> </a:t>
            </a:r>
            <a:r>
              <a:rPr lang="en-US" dirty="0" err="1"/>
              <a:t>orașe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343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284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PocketWorld</vt:lpstr>
      <vt:lpstr>Motivatie</vt:lpstr>
      <vt:lpstr>Tehnologii utlizate</vt:lpstr>
      <vt:lpstr>Tehnologii utilizate</vt:lpstr>
      <vt:lpstr>Arhitectura</vt:lpstr>
      <vt:lpstr>Arhitectura</vt:lpstr>
      <vt:lpstr>Arhitectura</vt:lpstr>
      <vt:lpstr>Arhitectura</vt:lpstr>
      <vt:lpstr>Concluzii</vt:lpstr>
      <vt:lpstr>În viitor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PocketWorld</dc:title>
  <dc:creator>Roxana Pantea</dc:creator>
  <cp:lastModifiedBy>Roxana Pantea</cp:lastModifiedBy>
  <cp:revision>10</cp:revision>
  <dcterms:created xsi:type="dcterms:W3CDTF">2018-02-11T11:27:16Z</dcterms:created>
  <dcterms:modified xsi:type="dcterms:W3CDTF">2018-02-11T12:50:38Z</dcterms:modified>
</cp:coreProperties>
</file>