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1" userDrawn="1">
          <p15:clr>
            <a:srgbClr val="A4A3A4"/>
          </p15:clr>
        </p15:guide>
        <p15:guide id="2" pos="43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210"/>
      </p:cViewPr>
      <p:guideLst>
        <p:guide orient="horz" pos="3521"/>
        <p:guide pos="43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FDDA-8875-29C9-5D9C-59E14982D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0BF33-9864-85DA-BCB7-F47BCD2DA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F717B-7E53-50E7-BEC2-9FF71248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D8BF-60E3-41CB-B54F-3F944C987FAE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F45D6-7841-1620-E1C5-4A975617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0352F-2D58-067A-7A9A-940ADE7E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4AAD-45A2-43F5-A06E-A55B6D9E8D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95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6E72-82D5-CC0A-19B4-DF66BAC0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CE806-E817-36CF-E36A-0BB03AD3D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20C41-C38C-69C5-7A4B-C2BF1909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D8BF-60E3-41CB-B54F-3F944C987FAE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8470-AF75-E75A-24C7-64EC2DFD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C14C3-8068-8B41-802F-92BB6F77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4AAD-45A2-43F5-A06E-A55B6D9E8D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89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7AC6FF-6E79-ADC8-D53B-13F470647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E0580-A364-BFF9-4ED4-979A10F42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268B3-6D9E-8219-C388-0058206A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D8BF-60E3-41CB-B54F-3F944C987FAE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A4A54-C14E-EBB7-EA88-46E84ADD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65884-678D-0409-392E-1B5AB3DE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4AAD-45A2-43F5-A06E-A55B6D9E8D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4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F7EE-5E90-59B7-FEF1-53695181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33FEC-D114-5DD4-5A68-15458EB64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7CF65-5385-9B3E-B30C-7C2224D5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D8BF-60E3-41CB-B54F-3F944C987FAE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595D6-116D-C230-64CC-F53A4D5B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8F5DD-1923-14EB-C353-EAC29A22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4AAD-45A2-43F5-A06E-A55B6D9E8D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60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9CC3-B79B-84AF-E3B2-679EF7F0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44D7E-F8E4-3E80-5B84-446E96D82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6806D-0877-2336-CABB-63457FDB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D8BF-60E3-41CB-B54F-3F944C987FAE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2AF2F-43A8-3496-472A-F9977715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CBA1C-2C68-5FEE-4D84-FF1309CB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4AAD-45A2-43F5-A06E-A55B6D9E8D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66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A8A7-AB16-2FF2-6C8F-4259143B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35B1-9A43-D882-FE5B-EADB02E1F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DD31A-FE45-BCBB-A4D3-0985AF4B8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7FD46-46FA-452B-912C-9B4FF8F8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D8BF-60E3-41CB-B54F-3F944C987FAE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35123-8B5B-2A7D-FD9B-124FC3D5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76BC1-EA1E-BF0D-7CCD-A92BFF4B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4AAD-45A2-43F5-A06E-A55B6D9E8D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30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CF43-0AE0-0140-EFA7-33D39565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8C24A-0A4E-8B39-AF88-D022F1CC1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B1B9F-7B8D-0655-3F99-B41D6469E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CC009-D7B6-7C42-4A74-B98089D6E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2D2FC-0393-7D7B-7CEE-46FC45BBF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62B87-A149-5120-2A53-A098D44E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D8BF-60E3-41CB-B54F-3F944C987FAE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140373-E10C-1213-1CC9-AD0FB1F5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E34041-3602-95E4-5F32-8D577896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4AAD-45A2-43F5-A06E-A55B6D9E8D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46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E7F1-A6BF-5709-B940-3809D761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72473-354A-53FA-8ACA-D60B6123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D8BF-60E3-41CB-B54F-3F944C987FAE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D8977-A422-8978-4DCE-B2FF9978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EC4DA-BB94-7665-076D-9FC384E5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4AAD-45A2-43F5-A06E-A55B6D9E8D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59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E9956-4EE2-96FE-2E31-EB74495C5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D8BF-60E3-41CB-B54F-3F944C987FAE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27D1E-B555-FCBA-654A-DF6D217F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11451-F95F-AA55-6EA0-8035BEBB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4AAD-45A2-43F5-A06E-A55B6D9E8D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36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3D17F-D21C-B6F8-C64B-B2883B4E8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17D2F-2260-FEF1-CD8A-A9F04AD12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54AE3-7B45-CC2C-42B0-58D55F1FE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2A98D-549F-8D00-4E3A-40E7FFD0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D8BF-60E3-41CB-B54F-3F944C987FAE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6A4DF-D695-E8D4-30D2-52EF72AB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54044-ABB5-2996-770B-BE48169E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4AAD-45A2-43F5-A06E-A55B6D9E8D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33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627D-BEBB-83D7-9F7E-944D1DE8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ABE7E-A2B6-BA2E-953A-DA8263B639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BB8E2-6624-6369-3D39-4D3C179A7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3738A-BC00-8CE9-B544-162D04DF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D8BF-60E3-41CB-B54F-3F944C987FAE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E2C4D-B133-64E5-0E97-E6E691CAC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CB54C-0C3E-BB70-CB68-86F7C49E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04AAD-45A2-43F5-A06E-A55B6D9E8D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28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35882-063C-AF9B-34F5-CF1DAACB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D92C0-23A0-7DE3-A585-7B558D882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6863E-AE30-888F-9C64-2CF60D71A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7D8BF-60E3-41CB-B54F-3F944C987FAE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E6160-F9E1-6CF3-8C12-5D22486BF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50175-F889-ADD4-0C4A-AA0E3462A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04AAD-45A2-43F5-A06E-A55B6D9E8D9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21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2A1795-43B3-4F22-E414-CC483894CAEB}"/>
              </a:ext>
            </a:extLst>
          </p:cNvPr>
          <p:cNvSpPr txBox="1">
            <a:spLocks/>
          </p:cNvSpPr>
          <p:nvPr/>
        </p:nvSpPr>
        <p:spPr>
          <a:xfrm>
            <a:off x="942974" y="361950"/>
            <a:ext cx="2700112" cy="2714436"/>
          </a:xfrm>
          <a:prstGeom prst="rect">
            <a:avLst/>
          </a:prstGeom>
          <a:gradFill>
            <a:gsLst>
              <a:gs pos="4587">
                <a:schemeClr val="accent5">
                  <a:lumMod val="50000"/>
                </a:schemeClr>
              </a:gs>
              <a:gs pos="52000">
                <a:srgbClr val="002060"/>
              </a:gs>
              <a:gs pos="78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" sz="2000" b="1" dirty="0">
                <a:solidFill>
                  <a:srgbClr val="FFEF19"/>
                </a:solidFill>
                <a:latin typeface="Jokerman" panose="04090605060D06020702" pitchFamily="82" charset="0"/>
              </a:rPr>
              <a:t>?</a:t>
            </a:r>
            <a:r>
              <a:rPr lang="fr" sz="4000" b="1" dirty="0">
                <a:solidFill>
                  <a:srgbClr val="FFEF19"/>
                </a:solidFill>
                <a:latin typeface="Jokerman" panose="04090605060D06020702" pitchFamily="82" charset="0"/>
              </a:rPr>
              <a:t>?</a:t>
            </a:r>
            <a:r>
              <a:rPr lang="fr" b="1" dirty="0">
                <a:solidFill>
                  <a:srgbClr val="FFEF19"/>
                </a:solidFill>
                <a:latin typeface="Jokerman" panose="04090605060D06020702" pitchFamily="82" charset="0"/>
              </a:rPr>
              <a:t>?</a:t>
            </a:r>
            <a:br>
              <a:rPr lang="fr" sz="4000" b="1" dirty="0">
                <a:solidFill>
                  <a:srgbClr val="FFEF19"/>
                </a:solidFill>
                <a:latin typeface="Jokerman" panose="04090605060D06020702" pitchFamily="82" charset="0"/>
              </a:rPr>
            </a:br>
            <a:r>
              <a:rPr lang="fr" sz="4000" b="1" dirty="0">
                <a:solidFill>
                  <a:srgbClr val="FFEF19"/>
                </a:solidFill>
                <a:latin typeface="Jokerman" panose="04090605060D06020702" pitchFamily="82" charset="0"/>
              </a:rPr>
              <a:t>D</a:t>
            </a:r>
            <a:r>
              <a:rPr lang="fr-FR" sz="4000" b="1" dirty="0" err="1">
                <a:solidFill>
                  <a:srgbClr val="FFEF19"/>
                </a:solidFill>
                <a:latin typeface="Jokerman" panose="04090605060D06020702" pitchFamily="82" charset="0"/>
              </a:rPr>
              <a:t>eep</a:t>
            </a:r>
            <a:endParaRPr lang="fr-FR" sz="4000" b="1" dirty="0">
              <a:solidFill>
                <a:srgbClr val="FFEF19"/>
              </a:solidFill>
              <a:latin typeface="Jokerman" panose="04090605060D06020702" pitchFamily="82" charset="0"/>
            </a:endParaRPr>
          </a:p>
          <a:p>
            <a:pPr>
              <a:lnSpc>
                <a:spcPct val="100000"/>
              </a:lnSpc>
            </a:pPr>
            <a:r>
              <a:rPr lang="fr-FR" sz="3000" b="1" dirty="0">
                <a:solidFill>
                  <a:srgbClr val="FFEF19"/>
                </a:solidFill>
                <a:latin typeface="Jokerman" panose="04090605060D06020702" pitchFamily="82" charset="0"/>
              </a:rPr>
              <a:t>Questions</a:t>
            </a:r>
            <a:r>
              <a:rPr lang="fr-FR" sz="4000" b="1" dirty="0">
                <a:solidFill>
                  <a:srgbClr val="FFEF19"/>
                </a:solidFill>
                <a:latin typeface="Jokerman" panose="04090605060D06020702" pitchFamily="82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7646A2-5675-B73A-DC19-67701C380530}"/>
              </a:ext>
            </a:extLst>
          </p:cNvPr>
          <p:cNvSpPr/>
          <p:nvPr/>
        </p:nvSpPr>
        <p:spPr>
          <a:xfrm>
            <a:off x="7667624" y="552450"/>
            <a:ext cx="4524376" cy="4524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76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Jokerman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Vasile Cretu</dc:creator>
  <cp:lastModifiedBy>Vasile Cretu</cp:lastModifiedBy>
  <cp:revision>3</cp:revision>
  <dcterms:created xsi:type="dcterms:W3CDTF">2025-02-08T03:06:17Z</dcterms:created>
  <dcterms:modified xsi:type="dcterms:W3CDTF">2025-02-08T14:37:59Z</dcterms:modified>
</cp:coreProperties>
</file>