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69" r:id="rId7"/>
    <p:sldId id="268" r:id="rId8"/>
    <p:sldId id="270" r:id="rId9"/>
    <p:sldId id="267" r:id="rId10"/>
    <p:sldId id="266" r:id="rId11"/>
    <p:sldId id="265" r:id="rId12"/>
    <p:sldId id="264" r:id="rId13"/>
    <p:sldId id="277" r:id="rId14"/>
    <p:sldId id="276" r:id="rId15"/>
    <p:sldId id="275" r:id="rId16"/>
    <p:sldId id="274" r:id="rId17"/>
    <p:sldId id="25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7F824-D244-4EF7-A563-B4BF2CC2CDF6}" type="doc">
      <dgm:prSet loTypeId="urn:microsoft.com/office/officeart/2005/8/layout/orgChart1" loCatId="hierarchy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A41595DA-222E-40C5-9C17-88EABD122686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Management</a:t>
          </a:r>
        </a:p>
      </dgm:t>
    </dgm:pt>
    <dgm:pt modelId="{1AB46913-DF4D-4B39-89AD-DFA93F527D26}" type="parTrans" cxnId="{B44BB788-BA55-445C-8B86-C9712EDC3B58}">
      <dgm:prSet/>
      <dgm:spPr/>
      <dgm:t>
        <a:bodyPr/>
        <a:lstStyle/>
        <a:p>
          <a:endParaRPr lang="de-DE"/>
        </a:p>
      </dgm:t>
    </dgm:pt>
    <dgm:pt modelId="{9E45AD59-7F8C-462D-AD20-BA52BB0F3AEF}" type="sibTrans" cxnId="{B44BB788-BA55-445C-8B86-C9712EDC3B58}">
      <dgm:prSet/>
      <dgm:spPr/>
      <dgm:t>
        <a:bodyPr/>
        <a:lstStyle/>
        <a:p>
          <a:endParaRPr lang="de-DE"/>
        </a:p>
      </dgm:t>
    </dgm:pt>
    <dgm:pt modelId="{FB3C31A5-5CDC-4AE6-A84E-23A4E5FB2E8E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Marketing </a:t>
          </a:r>
          <a:b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Manager</a:t>
          </a:r>
        </a:p>
      </dgm:t>
    </dgm:pt>
    <dgm:pt modelId="{2489A40D-4D94-4F29-9581-36BB78A0C4C4}" type="parTrans" cxnId="{E5C9D780-124A-46A8-B309-BA1E6F60483E}">
      <dgm:prSet/>
      <dgm:spPr/>
      <dgm:t>
        <a:bodyPr/>
        <a:lstStyle/>
        <a:p>
          <a:endParaRPr lang="de-DE"/>
        </a:p>
      </dgm:t>
    </dgm:pt>
    <dgm:pt modelId="{ECEA9339-1023-465E-8062-14924A18152D}" type="sibTrans" cxnId="{E5C9D780-124A-46A8-B309-BA1E6F60483E}">
      <dgm:prSet/>
      <dgm:spPr/>
      <dgm:t>
        <a:bodyPr/>
        <a:lstStyle/>
        <a:p>
          <a:endParaRPr lang="de-DE"/>
        </a:p>
      </dgm:t>
    </dgm:pt>
    <dgm:pt modelId="{3ABAA77C-632C-4E0A-AFE3-964FA947CEF4}">
      <dgm:prSet phldrT="[Text]"/>
      <dgm:spPr/>
      <dgm:t>
        <a:bodyPr/>
        <a:lstStyle/>
        <a:p>
          <a:r>
            <a:rPr lang="en-US" noProof="0" dirty="0" smtClean="0">
              <a:latin typeface="Calibri" panose="020F0502020204030204" pitchFamily="34" charset="0"/>
              <a:cs typeface="Calibri" panose="020F0502020204030204" pitchFamily="34" charset="0"/>
            </a:rPr>
            <a:t>Production</a:t>
          </a:r>
          <a:br>
            <a:rPr lang="en-US" noProof="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noProof="0" dirty="0" smtClean="0">
              <a:latin typeface="Calibri" panose="020F0502020204030204" pitchFamily="34" charset="0"/>
              <a:cs typeface="Calibri" panose="020F0502020204030204" pitchFamily="34" charset="0"/>
            </a:rPr>
            <a:t>Manager</a:t>
          </a:r>
          <a:endParaRPr lang="en-US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62C1BF-64A9-4D6C-8105-A8D352F5954B}" type="parTrans" cxnId="{15AE632B-05A1-4DF6-AD4B-BB40C4EBED91}">
      <dgm:prSet/>
      <dgm:spPr/>
      <dgm:t>
        <a:bodyPr/>
        <a:lstStyle/>
        <a:p>
          <a:endParaRPr lang="de-DE"/>
        </a:p>
      </dgm:t>
    </dgm:pt>
    <dgm:pt modelId="{5A591E88-6040-4FDA-A582-8090F7A61216}" type="sibTrans" cxnId="{15AE632B-05A1-4DF6-AD4B-BB40C4EBED91}">
      <dgm:prSet/>
      <dgm:spPr/>
      <dgm:t>
        <a:bodyPr/>
        <a:lstStyle/>
        <a:p>
          <a:endParaRPr lang="de-DE"/>
        </a:p>
      </dgm:t>
    </dgm:pt>
    <dgm:pt modelId="{8B1F05E7-BD15-4C64-9346-064F1F31E279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Administration</a:t>
          </a:r>
          <a:br>
            <a:rPr lang="de-DE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Manager</a:t>
          </a:r>
        </a:p>
      </dgm:t>
    </dgm:pt>
    <dgm:pt modelId="{A7F59506-9474-40FE-B38F-5BD926FD352A}" type="parTrans" cxnId="{EEB4D224-D2F6-4D41-ACBA-B50405490B82}">
      <dgm:prSet/>
      <dgm:spPr/>
      <dgm:t>
        <a:bodyPr/>
        <a:lstStyle/>
        <a:p>
          <a:endParaRPr lang="de-DE"/>
        </a:p>
      </dgm:t>
    </dgm:pt>
    <dgm:pt modelId="{A73ACC9D-1E2B-4F17-ABDE-29458BD93990}" type="sibTrans" cxnId="{EEB4D224-D2F6-4D41-ACBA-B50405490B82}">
      <dgm:prSet/>
      <dgm:spPr/>
      <dgm:t>
        <a:bodyPr/>
        <a:lstStyle/>
        <a:p>
          <a:endParaRPr lang="de-DE"/>
        </a:p>
      </dgm:t>
    </dgm:pt>
    <dgm:pt modelId="{47F110FA-990B-4691-9750-206373EF7D74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Estimating and Costing</a:t>
          </a:r>
        </a:p>
      </dgm:t>
    </dgm:pt>
    <dgm:pt modelId="{02BE3911-C06F-46F2-B502-D062BF2AF30E}" type="parTrans" cxnId="{EC56C959-ACCF-4EEB-BB92-DC2987AE57A0}">
      <dgm:prSet/>
      <dgm:spPr/>
      <dgm:t>
        <a:bodyPr/>
        <a:lstStyle/>
        <a:p>
          <a:endParaRPr lang="de-DE"/>
        </a:p>
      </dgm:t>
    </dgm:pt>
    <dgm:pt modelId="{97D7265D-2300-4E5E-80BB-12C7769B4181}" type="sibTrans" cxnId="{EC56C959-ACCF-4EEB-BB92-DC2987AE57A0}">
      <dgm:prSet/>
      <dgm:spPr/>
      <dgm:t>
        <a:bodyPr/>
        <a:lstStyle/>
        <a:p>
          <a:endParaRPr lang="de-DE"/>
        </a:p>
      </dgm:t>
    </dgm:pt>
    <dgm:pt modelId="{D97414F7-1810-436A-9617-9B8A53C64250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Customer Service</a:t>
          </a:r>
        </a:p>
      </dgm:t>
    </dgm:pt>
    <dgm:pt modelId="{C953CEBA-AC6A-4B9B-B49E-2D9FFFEF6AD5}" type="parTrans" cxnId="{3E8075D4-3BD4-44B1-A043-19913AF7F560}">
      <dgm:prSet/>
      <dgm:spPr/>
      <dgm:t>
        <a:bodyPr/>
        <a:lstStyle/>
        <a:p>
          <a:endParaRPr lang="de-DE"/>
        </a:p>
      </dgm:t>
    </dgm:pt>
    <dgm:pt modelId="{E8CB0606-C910-4EA5-9339-A94D1588B423}" type="sibTrans" cxnId="{3E8075D4-3BD4-44B1-A043-19913AF7F560}">
      <dgm:prSet/>
      <dgm:spPr/>
      <dgm:t>
        <a:bodyPr/>
        <a:lstStyle/>
        <a:p>
          <a:endParaRPr lang="de-DE"/>
        </a:p>
      </dgm:t>
    </dgm:pt>
    <dgm:pt modelId="{C077CC1C-EA66-4FD8-AF63-619EA542EFAD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Marketing</a:t>
          </a:r>
        </a:p>
      </dgm:t>
    </dgm:pt>
    <dgm:pt modelId="{6E9DE31D-03D7-4757-87C6-758A29B8A899}" type="parTrans" cxnId="{F4C8627A-4E3A-42A9-A3FD-F20BEF370F4B}">
      <dgm:prSet/>
      <dgm:spPr/>
      <dgm:t>
        <a:bodyPr/>
        <a:lstStyle/>
        <a:p>
          <a:endParaRPr lang="de-DE"/>
        </a:p>
      </dgm:t>
    </dgm:pt>
    <dgm:pt modelId="{E97ABE36-7AA2-472E-819B-02AE8820112D}" type="sibTrans" cxnId="{F4C8627A-4E3A-42A9-A3FD-F20BEF370F4B}">
      <dgm:prSet/>
      <dgm:spPr/>
      <dgm:t>
        <a:bodyPr/>
        <a:lstStyle/>
        <a:p>
          <a:endParaRPr lang="de-DE"/>
        </a:p>
      </dgm:t>
    </dgm:pt>
    <dgm:pt modelId="{73F4C36E-3F88-4999-9330-6F19DEA2F2FC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Sales</a:t>
          </a:r>
        </a:p>
      </dgm:t>
    </dgm:pt>
    <dgm:pt modelId="{C67E2D17-CE8B-4C40-861C-62C3424514F0}" type="parTrans" cxnId="{22F2A4FB-1D8C-4D6E-A204-551A2165BA57}">
      <dgm:prSet/>
      <dgm:spPr/>
      <dgm:t>
        <a:bodyPr/>
        <a:lstStyle/>
        <a:p>
          <a:endParaRPr lang="de-DE"/>
        </a:p>
      </dgm:t>
    </dgm:pt>
    <dgm:pt modelId="{E9171375-0660-4E21-8B0D-A30110B31127}" type="sibTrans" cxnId="{22F2A4FB-1D8C-4D6E-A204-551A2165BA57}">
      <dgm:prSet/>
      <dgm:spPr/>
      <dgm:t>
        <a:bodyPr/>
        <a:lstStyle/>
        <a:p>
          <a:endParaRPr lang="de-DE"/>
        </a:p>
      </dgm:t>
    </dgm:pt>
    <dgm:pt modelId="{132927E6-23CF-4A0A-8EC0-2D045737FDA4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Research &amp; Development</a:t>
          </a:r>
        </a:p>
      </dgm:t>
    </dgm:pt>
    <dgm:pt modelId="{ABD990A6-DFBD-43B8-BF98-E8D24EBA452E}" type="parTrans" cxnId="{48BDB5CB-98C5-4C5B-BA08-92D713B79021}">
      <dgm:prSet/>
      <dgm:spPr/>
      <dgm:t>
        <a:bodyPr/>
        <a:lstStyle/>
        <a:p>
          <a:endParaRPr lang="de-DE"/>
        </a:p>
      </dgm:t>
    </dgm:pt>
    <dgm:pt modelId="{606A6187-A782-4440-BE56-9C187D814075}" type="sibTrans" cxnId="{48BDB5CB-98C5-4C5B-BA08-92D713B79021}">
      <dgm:prSet/>
      <dgm:spPr/>
      <dgm:t>
        <a:bodyPr/>
        <a:lstStyle/>
        <a:p>
          <a:endParaRPr lang="de-DE"/>
        </a:p>
      </dgm:t>
    </dgm:pt>
    <dgm:pt modelId="{BBB480AF-DF4D-4A24-850F-54B12AA30035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Material Logistics</a:t>
          </a:r>
        </a:p>
      </dgm:t>
    </dgm:pt>
    <dgm:pt modelId="{4ACDED4D-7CC8-4DA1-9A59-100988EB0AC6}" type="parTrans" cxnId="{BF5AB222-1486-4243-BA50-B305C212118C}">
      <dgm:prSet/>
      <dgm:spPr/>
      <dgm:t>
        <a:bodyPr/>
        <a:lstStyle/>
        <a:p>
          <a:endParaRPr lang="de-DE"/>
        </a:p>
      </dgm:t>
    </dgm:pt>
    <dgm:pt modelId="{38E52F89-3E7F-45FA-9606-2D39D0E46C11}" type="sibTrans" cxnId="{BF5AB222-1486-4243-BA50-B305C212118C}">
      <dgm:prSet/>
      <dgm:spPr/>
      <dgm:t>
        <a:bodyPr/>
        <a:lstStyle/>
        <a:p>
          <a:endParaRPr lang="de-DE"/>
        </a:p>
      </dgm:t>
    </dgm:pt>
    <dgm:pt modelId="{743CCE18-5028-42A3-83A4-4F19CD1F277C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Manufactering</a:t>
          </a:r>
        </a:p>
      </dgm:t>
    </dgm:pt>
    <dgm:pt modelId="{1258D427-B568-4AD2-8844-1F38C2F6623A}" type="parTrans" cxnId="{69066ADF-EE4C-41F4-9CAC-30D102798E70}">
      <dgm:prSet/>
      <dgm:spPr/>
      <dgm:t>
        <a:bodyPr/>
        <a:lstStyle/>
        <a:p>
          <a:endParaRPr lang="de-DE"/>
        </a:p>
      </dgm:t>
    </dgm:pt>
    <dgm:pt modelId="{C2DD6123-CDC0-47C8-BC44-4433933719FB}" type="sibTrans" cxnId="{69066ADF-EE4C-41F4-9CAC-30D102798E70}">
      <dgm:prSet/>
      <dgm:spPr/>
      <dgm:t>
        <a:bodyPr/>
        <a:lstStyle/>
        <a:p>
          <a:endParaRPr lang="de-DE"/>
        </a:p>
      </dgm:t>
    </dgm:pt>
    <dgm:pt modelId="{EF5EF217-A233-45F2-BB70-1ABB15F7D0DB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Quality Management</a:t>
          </a:r>
        </a:p>
      </dgm:t>
    </dgm:pt>
    <dgm:pt modelId="{3617CA87-9245-4D8F-9329-2AFB3FB64B38}" type="parTrans" cxnId="{0ED4E4CF-BDDE-47D3-B7DE-6CD4E624C8CD}">
      <dgm:prSet/>
      <dgm:spPr/>
      <dgm:t>
        <a:bodyPr/>
        <a:lstStyle/>
        <a:p>
          <a:endParaRPr lang="de-DE"/>
        </a:p>
      </dgm:t>
    </dgm:pt>
    <dgm:pt modelId="{950D92AC-5444-4624-9842-5F30C245B7B3}" type="sibTrans" cxnId="{0ED4E4CF-BDDE-47D3-B7DE-6CD4E624C8CD}">
      <dgm:prSet/>
      <dgm:spPr/>
      <dgm:t>
        <a:bodyPr/>
        <a:lstStyle/>
        <a:p>
          <a:endParaRPr lang="de-DE"/>
        </a:p>
      </dgm:t>
    </dgm:pt>
    <dgm:pt modelId="{CBA572FA-5936-4672-B690-F8F0A111CD45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Purchasing</a:t>
          </a:r>
        </a:p>
      </dgm:t>
    </dgm:pt>
    <dgm:pt modelId="{28ED0E1C-7409-4408-A8CB-9D84AF717368}" type="parTrans" cxnId="{4AC14B7C-CD75-423B-9B03-315E3459360C}">
      <dgm:prSet/>
      <dgm:spPr/>
      <dgm:t>
        <a:bodyPr/>
        <a:lstStyle/>
        <a:p>
          <a:endParaRPr lang="de-DE"/>
        </a:p>
      </dgm:t>
    </dgm:pt>
    <dgm:pt modelId="{D77DCF77-91CF-4278-ACB2-CE28740B09F9}" type="sibTrans" cxnId="{4AC14B7C-CD75-423B-9B03-315E3459360C}">
      <dgm:prSet/>
      <dgm:spPr/>
      <dgm:t>
        <a:bodyPr/>
        <a:lstStyle/>
        <a:p>
          <a:endParaRPr lang="de-DE"/>
        </a:p>
      </dgm:t>
    </dgm:pt>
    <dgm:pt modelId="{05D4B4C9-3633-4A55-921E-32060958015E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Pre-press</a:t>
          </a:r>
        </a:p>
      </dgm:t>
    </dgm:pt>
    <dgm:pt modelId="{7FA6CC39-4BE9-46EE-A2B4-3AD4B5E7CDC2}" type="parTrans" cxnId="{CF83601A-9894-4275-B339-5F85BB96ED88}">
      <dgm:prSet/>
      <dgm:spPr/>
      <dgm:t>
        <a:bodyPr/>
        <a:lstStyle/>
        <a:p>
          <a:endParaRPr lang="de-DE"/>
        </a:p>
      </dgm:t>
    </dgm:pt>
    <dgm:pt modelId="{BAFA6A2A-824C-4135-AF0A-BFB59F65AF9D}" type="sibTrans" cxnId="{CF83601A-9894-4275-B339-5F85BB96ED88}">
      <dgm:prSet/>
      <dgm:spPr/>
      <dgm:t>
        <a:bodyPr/>
        <a:lstStyle/>
        <a:p>
          <a:endParaRPr lang="de-DE"/>
        </a:p>
      </dgm:t>
    </dgm:pt>
    <dgm:pt modelId="{C6549994-A098-4229-827E-057E53366C6C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Printing</a:t>
          </a:r>
        </a:p>
      </dgm:t>
    </dgm:pt>
    <dgm:pt modelId="{8B282820-E4EC-4083-9BFD-1E8A9DA10338}" type="parTrans" cxnId="{84A6B95E-B3F0-412D-968C-A8C245AD6F8A}">
      <dgm:prSet/>
      <dgm:spPr/>
      <dgm:t>
        <a:bodyPr/>
        <a:lstStyle/>
        <a:p>
          <a:endParaRPr lang="de-DE"/>
        </a:p>
      </dgm:t>
    </dgm:pt>
    <dgm:pt modelId="{42FCDBB8-2528-49B4-A984-DD569805C289}" type="sibTrans" cxnId="{84A6B95E-B3F0-412D-968C-A8C245AD6F8A}">
      <dgm:prSet/>
      <dgm:spPr/>
      <dgm:t>
        <a:bodyPr/>
        <a:lstStyle/>
        <a:p>
          <a:endParaRPr lang="de-DE"/>
        </a:p>
      </dgm:t>
    </dgm:pt>
    <dgm:pt modelId="{C5116D95-CC21-4EC2-A8C3-FD297DC26F81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Finishing</a:t>
          </a:r>
        </a:p>
      </dgm:t>
    </dgm:pt>
    <dgm:pt modelId="{5277479A-4A19-4879-9E6B-EE1D071D4AF5}" type="parTrans" cxnId="{B0D782A2-940E-4ECE-B05D-D9BD7F4F8913}">
      <dgm:prSet/>
      <dgm:spPr/>
      <dgm:t>
        <a:bodyPr/>
        <a:lstStyle/>
        <a:p>
          <a:endParaRPr lang="de-DE"/>
        </a:p>
      </dgm:t>
    </dgm:pt>
    <dgm:pt modelId="{50F6099B-1BC4-4511-86A8-00A0E28EC31D}" type="sibTrans" cxnId="{B0D782A2-940E-4ECE-B05D-D9BD7F4F8913}">
      <dgm:prSet/>
      <dgm:spPr/>
      <dgm:t>
        <a:bodyPr/>
        <a:lstStyle/>
        <a:p>
          <a:endParaRPr lang="de-DE"/>
        </a:p>
      </dgm:t>
    </dgm:pt>
    <dgm:pt modelId="{616EF48E-90BC-45FF-A146-D077D4356352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Warehouse &amp; Packaging</a:t>
          </a:r>
        </a:p>
      </dgm:t>
    </dgm:pt>
    <dgm:pt modelId="{F357061A-1C12-43C4-96CC-281E19832699}" type="parTrans" cxnId="{58C7ACE4-6FF3-4DD3-B72A-3B1546C70786}">
      <dgm:prSet/>
      <dgm:spPr/>
      <dgm:t>
        <a:bodyPr/>
        <a:lstStyle/>
        <a:p>
          <a:endParaRPr lang="de-DE"/>
        </a:p>
      </dgm:t>
    </dgm:pt>
    <dgm:pt modelId="{D4898D09-ED14-45A6-86CC-915A0A9156E2}" type="sibTrans" cxnId="{58C7ACE4-6FF3-4DD3-B72A-3B1546C70786}">
      <dgm:prSet/>
      <dgm:spPr/>
      <dgm:t>
        <a:bodyPr/>
        <a:lstStyle/>
        <a:p>
          <a:endParaRPr lang="de-DE"/>
        </a:p>
      </dgm:t>
    </dgm:pt>
    <dgm:pt modelId="{58313EDF-F295-4A01-A30D-894D51E25668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Despatch</a:t>
          </a:r>
        </a:p>
      </dgm:t>
    </dgm:pt>
    <dgm:pt modelId="{2452C59F-4C8A-4066-9F19-1911423D6D6F}" type="parTrans" cxnId="{2844FDC1-1ED9-4824-BD4F-DFF3A4E9A67D}">
      <dgm:prSet/>
      <dgm:spPr/>
      <dgm:t>
        <a:bodyPr/>
        <a:lstStyle/>
        <a:p>
          <a:endParaRPr lang="de-DE"/>
        </a:p>
      </dgm:t>
    </dgm:pt>
    <dgm:pt modelId="{D0A24247-52AE-4DD9-BAD8-5DEE8D7D1338}" type="sibTrans" cxnId="{2844FDC1-1ED9-4824-BD4F-DFF3A4E9A67D}">
      <dgm:prSet/>
      <dgm:spPr/>
      <dgm:t>
        <a:bodyPr/>
        <a:lstStyle/>
        <a:p>
          <a:endParaRPr lang="de-DE"/>
        </a:p>
      </dgm:t>
    </dgm:pt>
    <dgm:pt modelId="{D630865C-DD66-46A0-9B7D-3384F115470B}" type="pres">
      <dgm:prSet presAssocID="{5267F824-D244-4EF7-A563-B4BF2CC2CD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CA0439F-0F79-4A93-9AD8-0591C60A6970}" type="pres">
      <dgm:prSet presAssocID="{A41595DA-222E-40C5-9C17-88EABD122686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06A5D06-27C9-49D8-97AB-FE1232A61F33}" type="pres">
      <dgm:prSet presAssocID="{A41595DA-222E-40C5-9C17-88EABD122686}" presName="rootComposite1" presStyleCnt="0"/>
      <dgm:spPr/>
      <dgm:t>
        <a:bodyPr/>
        <a:lstStyle/>
        <a:p>
          <a:endParaRPr lang="de-DE"/>
        </a:p>
      </dgm:t>
    </dgm:pt>
    <dgm:pt modelId="{BE4CC41A-0104-43BA-A898-90031270AC95}" type="pres">
      <dgm:prSet presAssocID="{A41595DA-222E-40C5-9C17-88EABD1226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829468-8563-4CB7-B5F0-F806AB458722}" type="pres">
      <dgm:prSet presAssocID="{A41595DA-222E-40C5-9C17-88EABD122686}" presName="rootConnector1" presStyleLbl="node1" presStyleIdx="0" presStyleCnt="0"/>
      <dgm:spPr/>
      <dgm:t>
        <a:bodyPr/>
        <a:lstStyle/>
        <a:p>
          <a:endParaRPr lang="de-DE"/>
        </a:p>
      </dgm:t>
    </dgm:pt>
    <dgm:pt modelId="{F272C6DA-22FD-453E-A513-F8A5334DF4FD}" type="pres">
      <dgm:prSet presAssocID="{A41595DA-222E-40C5-9C17-88EABD122686}" presName="hierChild2" presStyleCnt="0"/>
      <dgm:spPr/>
      <dgm:t>
        <a:bodyPr/>
        <a:lstStyle/>
        <a:p>
          <a:endParaRPr lang="de-DE"/>
        </a:p>
      </dgm:t>
    </dgm:pt>
    <dgm:pt modelId="{6EEC62FB-3597-4F35-B779-FDC0A5F5CEC4}" type="pres">
      <dgm:prSet presAssocID="{2489A40D-4D94-4F29-9581-36BB78A0C4C4}" presName="Name37" presStyleLbl="parChTrans1D2" presStyleIdx="0" presStyleCnt="3"/>
      <dgm:spPr/>
      <dgm:t>
        <a:bodyPr/>
        <a:lstStyle/>
        <a:p>
          <a:endParaRPr lang="de-DE"/>
        </a:p>
      </dgm:t>
    </dgm:pt>
    <dgm:pt modelId="{29044B50-D00F-4C0C-B43D-D3E8B479FFA6}" type="pres">
      <dgm:prSet presAssocID="{FB3C31A5-5CDC-4AE6-A84E-23A4E5FB2E8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325A6D7-5863-4F7F-BDCA-52A11BD6C4BA}" type="pres">
      <dgm:prSet presAssocID="{FB3C31A5-5CDC-4AE6-A84E-23A4E5FB2E8E}" presName="rootComposite" presStyleCnt="0"/>
      <dgm:spPr/>
      <dgm:t>
        <a:bodyPr/>
        <a:lstStyle/>
        <a:p>
          <a:endParaRPr lang="de-DE"/>
        </a:p>
      </dgm:t>
    </dgm:pt>
    <dgm:pt modelId="{F22086AD-BDDF-4F36-88BB-16C3CE4C69F9}" type="pres">
      <dgm:prSet presAssocID="{FB3C31A5-5CDC-4AE6-A84E-23A4E5FB2E8E}" presName="rootText" presStyleLbl="node2" presStyleIdx="0" presStyleCnt="3" custLinFactNeighborX="-13029" custLinFactNeighborY="-386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9BE48E9-7575-4056-9CEC-E352D3E58F68}" type="pres">
      <dgm:prSet presAssocID="{FB3C31A5-5CDC-4AE6-A84E-23A4E5FB2E8E}" presName="rootConnector" presStyleLbl="node2" presStyleIdx="0" presStyleCnt="3"/>
      <dgm:spPr/>
      <dgm:t>
        <a:bodyPr/>
        <a:lstStyle/>
        <a:p>
          <a:endParaRPr lang="de-DE"/>
        </a:p>
      </dgm:t>
    </dgm:pt>
    <dgm:pt modelId="{936449FB-FFA5-4BCB-A547-468472DF9166}" type="pres">
      <dgm:prSet presAssocID="{FB3C31A5-5CDC-4AE6-A84E-23A4E5FB2E8E}" presName="hierChild4" presStyleCnt="0"/>
      <dgm:spPr/>
      <dgm:t>
        <a:bodyPr/>
        <a:lstStyle/>
        <a:p>
          <a:endParaRPr lang="de-DE"/>
        </a:p>
      </dgm:t>
    </dgm:pt>
    <dgm:pt modelId="{303A2410-92E1-4EB8-81A1-36EEF69601C3}" type="pres">
      <dgm:prSet presAssocID="{6E9DE31D-03D7-4757-87C6-758A29B8A899}" presName="Name37" presStyleLbl="parChTrans1D3" presStyleIdx="0" presStyleCnt="8"/>
      <dgm:spPr/>
      <dgm:t>
        <a:bodyPr/>
        <a:lstStyle/>
        <a:p>
          <a:endParaRPr lang="de-DE"/>
        </a:p>
      </dgm:t>
    </dgm:pt>
    <dgm:pt modelId="{EB5A8ED0-6F6E-4C9D-A648-6B6E71BAE911}" type="pres">
      <dgm:prSet presAssocID="{C077CC1C-EA66-4FD8-AF63-619EA542EFA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D6B794D-3B83-440B-8566-A9F7A624C4E1}" type="pres">
      <dgm:prSet presAssocID="{C077CC1C-EA66-4FD8-AF63-619EA542EFAD}" presName="rootComposite" presStyleCnt="0"/>
      <dgm:spPr/>
      <dgm:t>
        <a:bodyPr/>
        <a:lstStyle/>
        <a:p>
          <a:endParaRPr lang="de-DE"/>
        </a:p>
      </dgm:t>
    </dgm:pt>
    <dgm:pt modelId="{7E5E539A-04DD-48BF-8372-780834A3CF17}" type="pres">
      <dgm:prSet presAssocID="{C077CC1C-EA66-4FD8-AF63-619EA542EFAD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8B8F086-A56D-4629-855F-4DA85B83FEFC}" type="pres">
      <dgm:prSet presAssocID="{C077CC1C-EA66-4FD8-AF63-619EA542EFAD}" presName="rootConnector" presStyleLbl="node3" presStyleIdx="0" presStyleCnt="8"/>
      <dgm:spPr/>
      <dgm:t>
        <a:bodyPr/>
        <a:lstStyle/>
        <a:p>
          <a:endParaRPr lang="de-DE"/>
        </a:p>
      </dgm:t>
    </dgm:pt>
    <dgm:pt modelId="{63103274-E54F-4473-A4D6-F146C2A7223B}" type="pres">
      <dgm:prSet presAssocID="{C077CC1C-EA66-4FD8-AF63-619EA542EFAD}" presName="hierChild4" presStyleCnt="0"/>
      <dgm:spPr/>
      <dgm:t>
        <a:bodyPr/>
        <a:lstStyle/>
        <a:p>
          <a:endParaRPr lang="de-DE"/>
        </a:p>
      </dgm:t>
    </dgm:pt>
    <dgm:pt modelId="{09AD9560-B4F4-4A6E-A5D7-B55F271BB521}" type="pres">
      <dgm:prSet presAssocID="{C077CC1C-EA66-4FD8-AF63-619EA542EFAD}" presName="hierChild5" presStyleCnt="0"/>
      <dgm:spPr/>
      <dgm:t>
        <a:bodyPr/>
        <a:lstStyle/>
        <a:p>
          <a:endParaRPr lang="de-DE"/>
        </a:p>
      </dgm:t>
    </dgm:pt>
    <dgm:pt modelId="{1A899644-A19F-4CEF-B7AF-7C17A09ADBAA}" type="pres">
      <dgm:prSet presAssocID="{C67E2D17-CE8B-4C40-861C-62C3424514F0}" presName="Name37" presStyleLbl="parChTrans1D3" presStyleIdx="1" presStyleCnt="8"/>
      <dgm:spPr/>
      <dgm:t>
        <a:bodyPr/>
        <a:lstStyle/>
        <a:p>
          <a:endParaRPr lang="de-DE"/>
        </a:p>
      </dgm:t>
    </dgm:pt>
    <dgm:pt modelId="{8E37B930-3F1B-41FB-B765-F9737D96584B}" type="pres">
      <dgm:prSet presAssocID="{73F4C36E-3F88-4999-9330-6F19DEA2F2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BDA146F-3DE8-4FA0-A612-D64F383855D9}" type="pres">
      <dgm:prSet presAssocID="{73F4C36E-3F88-4999-9330-6F19DEA2F2FC}" presName="rootComposite" presStyleCnt="0"/>
      <dgm:spPr/>
      <dgm:t>
        <a:bodyPr/>
        <a:lstStyle/>
        <a:p>
          <a:endParaRPr lang="de-DE"/>
        </a:p>
      </dgm:t>
    </dgm:pt>
    <dgm:pt modelId="{BD9D224C-50FB-48C8-8359-F4C612600020}" type="pres">
      <dgm:prSet presAssocID="{73F4C36E-3F88-4999-9330-6F19DEA2F2FC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F40B7E6-B915-4306-BDCD-48166366D2FC}" type="pres">
      <dgm:prSet presAssocID="{73F4C36E-3F88-4999-9330-6F19DEA2F2FC}" presName="rootConnector" presStyleLbl="node3" presStyleIdx="1" presStyleCnt="8"/>
      <dgm:spPr/>
      <dgm:t>
        <a:bodyPr/>
        <a:lstStyle/>
        <a:p>
          <a:endParaRPr lang="de-DE"/>
        </a:p>
      </dgm:t>
    </dgm:pt>
    <dgm:pt modelId="{8AFBFB16-804F-4015-A7D6-96BC85610CDA}" type="pres">
      <dgm:prSet presAssocID="{73F4C36E-3F88-4999-9330-6F19DEA2F2FC}" presName="hierChild4" presStyleCnt="0"/>
      <dgm:spPr/>
      <dgm:t>
        <a:bodyPr/>
        <a:lstStyle/>
        <a:p>
          <a:endParaRPr lang="de-DE"/>
        </a:p>
      </dgm:t>
    </dgm:pt>
    <dgm:pt modelId="{766BBFFF-9CFD-41B4-AF76-E18C78B692C3}" type="pres">
      <dgm:prSet presAssocID="{73F4C36E-3F88-4999-9330-6F19DEA2F2FC}" presName="hierChild5" presStyleCnt="0"/>
      <dgm:spPr/>
      <dgm:t>
        <a:bodyPr/>
        <a:lstStyle/>
        <a:p>
          <a:endParaRPr lang="de-DE"/>
        </a:p>
      </dgm:t>
    </dgm:pt>
    <dgm:pt modelId="{D830B0B6-C49E-4A1B-92A0-BC134BAFE9B4}" type="pres">
      <dgm:prSet presAssocID="{FB3C31A5-5CDC-4AE6-A84E-23A4E5FB2E8E}" presName="hierChild5" presStyleCnt="0"/>
      <dgm:spPr/>
      <dgm:t>
        <a:bodyPr/>
        <a:lstStyle/>
        <a:p>
          <a:endParaRPr lang="de-DE"/>
        </a:p>
      </dgm:t>
    </dgm:pt>
    <dgm:pt modelId="{EF4EF06C-77E7-479D-A815-B447B9095D8D}" type="pres">
      <dgm:prSet presAssocID="{3162C1BF-64A9-4D6C-8105-A8D352F5954B}" presName="Name37" presStyleLbl="parChTrans1D2" presStyleIdx="1" presStyleCnt="3"/>
      <dgm:spPr/>
      <dgm:t>
        <a:bodyPr/>
        <a:lstStyle/>
        <a:p>
          <a:endParaRPr lang="de-DE"/>
        </a:p>
      </dgm:t>
    </dgm:pt>
    <dgm:pt modelId="{6A579EA1-AD79-4DA8-A6DE-34FC8992CC38}" type="pres">
      <dgm:prSet presAssocID="{3ABAA77C-632C-4E0A-AFE3-964FA947CEF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F555121-BEF9-4AF8-8BE1-834E9BDA4A17}" type="pres">
      <dgm:prSet presAssocID="{3ABAA77C-632C-4E0A-AFE3-964FA947CEF4}" presName="rootComposite" presStyleCnt="0"/>
      <dgm:spPr/>
      <dgm:t>
        <a:bodyPr/>
        <a:lstStyle/>
        <a:p>
          <a:endParaRPr lang="de-DE"/>
        </a:p>
      </dgm:t>
    </dgm:pt>
    <dgm:pt modelId="{F29EF3B1-8991-4ADA-BED4-9CD924B48C5B}" type="pres">
      <dgm:prSet presAssocID="{3ABAA77C-632C-4E0A-AFE3-964FA947CEF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4B984E9-4223-4942-8622-7148F3ADAF2B}" type="pres">
      <dgm:prSet presAssocID="{3ABAA77C-632C-4E0A-AFE3-964FA947CEF4}" presName="rootConnector" presStyleLbl="node2" presStyleIdx="1" presStyleCnt="3"/>
      <dgm:spPr/>
      <dgm:t>
        <a:bodyPr/>
        <a:lstStyle/>
        <a:p>
          <a:endParaRPr lang="de-DE"/>
        </a:p>
      </dgm:t>
    </dgm:pt>
    <dgm:pt modelId="{E912DD0C-0827-447A-A95A-83BD4B358C81}" type="pres">
      <dgm:prSet presAssocID="{3ABAA77C-632C-4E0A-AFE3-964FA947CEF4}" presName="hierChild4" presStyleCnt="0"/>
      <dgm:spPr/>
      <dgm:t>
        <a:bodyPr/>
        <a:lstStyle/>
        <a:p>
          <a:endParaRPr lang="de-DE"/>
        </a:p>
      </dgm:t>
    </dgm:pt>
    <dgm:pt modelId="{E5DE5288-D6CE-46A9-8EED-06D166DFD649}" type="pres">
      <dgm:prSet presAssocID="{ABD990A6-DFBD-43B8-BF98-E8D24EBA452E}" presName="Name37" presStyleLbl="parChTrans1D3" presStyleIdx="2" presStyleCnt="8"/>
      <dgm:spPr/>
      <dgm:t>
        <a:bodyPr/>
        <a:lstStyle/>
        <a:p>
          <a:endParaRPr lang="de-DE"/>
        </a:p>
      </dgm:t>
    </dgm:pt>
    <dgm:pt modelId="{54A9EE85-D18C-4828-BC81-845FFAEB6503}" type="pres">
      <dgm:prSet presAssocID="{132927E6-23CF-4A0A-8EC0-2D045737FDA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CA33E8F-29E2-4661-A8FA-9144C8630999}" type="pres">
      <dgm:prSet presAssocID="{132927E6-23CF-4A0A-8EC0-2D045737FDA4}" presName="rootComposite" presStyleCnt="0"/>
      <dgm:spPr/>
      <dgm:t>
        <a:bodyPr/>
        <a:lstStyle/>
        <a:p>
          <a:endParaRPr lang="de-DE"/>
        </a:p>
      </dgm:t>
    </dgm:pt>
    <dgm:pt modelId="{537DB408-5B79-4E14-AD2A-7E525D0E91CD}" type="pres">
      <dgm:prSet presAssocID="{132927E6-23CF-4A0A-8EC0-2D045737FDA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83257CC-30CD-4A05-9B85-21A717F8943E}" type="pres">
      <dgm:prSet presAssocID="{132927E6-23CF-4A0A-8EC0-2D045737FDA4}" presName="rootConnector" presStyleLbl="node3" presStyleIdx="2" presStyleCnt="8"/>
      <dgm:spPr/>
      <dgm:t>
        <a:bodyPr/>
        <a:lstStyle/>
        <a:p>
          <a:endParaRPr lang="de-DE"/>
        </a:p>
      </dgm:t>
    </dgm:pt>
    <dgm:pt modelId="{B340CCA2-D430-4DC5-97F6-14F461966DE9}" type="pres">
      <dgm:prSet presAssocID="{132927E6-23CF-4A0A-8EC0-2D045737FDA4}" presName="hierChild4" presStyleCnt="0"/>
      <dgm:spPr/>
      <dgm:t>
        <a:bodyPr/>
        <a:lstStyle/>
        <a:p>
          <a:endParaRPr lang="de-DE"/>
        </a:p>
      </dgm:t>
    </dgm:pt>
    <dgm:pt modelId="{96084912-71C6-4795-B98E-9F6018E9F25A}" type="pres">
      <dgm:prSet presAssocID="{132927E6-23CF-4A0A-8EC0-2D045737FDA4}" presName="hierChild5" presStyleCnt="0"/>
      <dgm:spPr/>
      <dgm:t>
        <a:bodyPr/>
        <a:lstStyle/>
        <a:p>
          <a:endParaRPr lang="de-DE"/>
        </a:p>
      </dgm:t>
    </dgm:pt>
    <dgm:pt modelId="{DBF0D44C-16B7-4BC4-9D32-65DB1FE8F6D6}" type="pres">
      <dgm:prSet presAssocID="{4ACDED4D-7CC8-4DA1-9A59-100988EB0AC6}" presName="Name37" presStyleLbl="parChTrans1D3" presStyleIdx="3" presStyleCnt="8"/>
      <dgm:spPr/>
      <dgm:t>
        <a:bodyPr/>
        <a:lstStyle/>
        <a:p>
          <a:endParaRPr lang="de-DE"/>
        </a:p>
      </dgm:t>
    </dgm:pt>
    <dgm:pt modelId="{8FF64782-5BD2-49BA-80A5-A4D75E6A5A69}" type="pres">
      <dgm:prSet presAssocID="{BBB480AF-DF4D-4A24-850F-54B12AA3003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5C39E37-F2A7-4A54-8CCA-7E5C1FC670EE}" type="pres">
      <dgm:prSet presAssocID="{BBB480AF-DF4D-4A24-850F-54B12AA30035}" presName="rootComposite" presStyleCnt="0"/>
      <dgm:spPr/>
      <dgm:t>
        <a:bodyPr/>
        <a:lstStyle/>
        <a:p>
          <a:endParaRPr lang="de-DE"/>
        </a:p>
      </dgm:t>
    </dgm:pt>
    <dgm:pt modelId="{21E479C0-0996-40F1-AAED-BC39EE01C991}" type="pres">
      <dgm:prSet presAssocID="{BBB480AF-DF4D-4A24-850F-54B12AA30035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A43C23C-55D6-4DEE-B8C3-78F01AAFBC1E}" type="pres">
      <dgm:prSet presAssocID="{BBB480AF-DF4D-4A24-850F-54B12AA30035}" presName="rootConnector" presStyleLbl="node3" presStyleIdx="3" presStyleCnt="8"/>
      <dgm:spPr/>
      <dgm:t>
        <a:bodyPr/>
        <a:lstStyle/>
        <a:p>
          <a:endParaRPr lang="de-DE"/>
        </a:p>
      </dgm:t>
    </dgm:pt>
    <dgm:pt modelId="{EA55460C-1B19-4A7B-BDB1-B343CA4073FB}" type="pres">
      <dgm:prSet presAssocID="{BBB480AF-DF4D-4A24-850F-54B12AA30035}" presName="hierChild4" presStyleCnt="0"/>
      <dgm:spPr/>
      <dgm:t>
        <a:bodyPr/>
        <a:lstStyle/>
        <a:p>
          <a:endParaRPr lang="de-DE"/>
        </a:p>
      </dgm:t>
    </dgm:pt>
    <dgm:pt modelId="{7CA8A6A7-5155-4023-9255-27DF86348A51}" type="pres">
      <dgm:prSet presAssocID="{28ED0E1C-7409-4408-A8CB-9D84AF717368}" presName="Name37" presStyleLbl="parChTrans1D4" presStyleIdx="0" presStyleCnt="6"/>
      <dgm:spPr/>
      <dgm:t>
        <a:bodyPr/>
        <a:lstStyle/>
        <a:p>
          <a:endParaRPr lang="de-DE"/>
        </a:p>
      </dgm:t>
    </dgm:pt>
    <dgm:pt modelId="{94A8BE78-794A-4A30-9633-4476BBD085DA}" type="pres">
      <dgm:prSet presAssocID="{CBA572FA-5936-4672-B690-F8F0A111CD4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476B392-C0C6-4EE0-9386-4AF19016A021}" type="pres">
      <dgm:prSet presAssocID="{CBA572FA-5936-4672-B690-F8F0A111CD45}" presName="rootComposite" presStyleCnt="0"/>
      <dgm:spPr/>
      <dgm:t>
        <a:bodyPr/>
        <a:lstStyle/>
        <a:p>
          <a:endParaRPr lang="de-DE"/>
        </a:p>
      </dgm:t>
    </dgm:pt>
    <dgm:pt modelId="{C2224BF8-83F5-45CC-8492-F1A72A8617F1}" type="pres">
      <dgm:prSet presAssocID="{CBA572FA-5936-4672-B690-F8F0A111CD45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CA395BA-6803-4B2B-8DC4-EC5A9CFDF830}" type="pres">
      <dgm:prSet presAssocID="{CBA572FA-5936-4672-B690-F8F0A111CD45}" presName="rootConnector" presStyleLbl="node4" presStyleIdx="0" presStyleCnt="6"/>
      <dgm:spPr/>
      <dgm:t>
        <a:bodyPr/>
        <a:lstStyle/>
        <a:p>
          <a:endParaRPr lang="de-DE"/>
        </a:p>
      </dgm:t>
    </dgm:pt>
    <dgm:pt modelId="{72D676DA-56A3-4724-BB1B-E9B172B4F4C7}" type="pres">
      <dgm:prSet presAssocID="{CBA572FA-5936-4672-B690-F8F0A111CD45}" presName="hierChild4" presStyleCnt="0"/>
      <dgm:spPr/>
      <dgm:t>
        <a:bodyPr/>
        <a:lstStyle/>
        <a:p>
          <a:endParaRPr lang="de-DE"/>
        </a:p>
      </dgm:t>
    </dgm:pt>
    <dgm:pt modelId="{C4EEEDA0-11E0-4061-BBEF-06343FE66DF9}" type="pres">
      <dgm:prSet presAssocID="{CBA572FA-5936-4672-B690-F8F0A111CD45}" presName="hierChild5" presStyleCnt="0"/>
      <dgm:spPr/>
      <dgm:t>
        <a:bodyPr/>
        <a:lstStyle/>
        <a:p>
          <a:endParaRPr lang="de-DE"/>
        </a:p>
      </dgm:t>
    </dgm:pt>
    <dgm:pt modelId="{F551B2F6-A814-4488-A727-985C8B072ED7}" type="pres">
      <dgm:prSet presAssocID="{BBB480AF-DF4D-4A24-850F-54B12AA30035}" presName="hierChild5" presStyleCnt="0"/>
      <dgm:spPr/>
      <dgm:t>
        <a:bodyPr/>
        <a:lstStyle/>
        <a:p>
          <a:endParaRPr lang="de-DE"/>
        </a:p>
      </dgm:t>
    </dgm:pt>
    <dgm:pt modelId="{0DF3D094-5542-4540-9DD8-E6269696220F}" type="pres">
      <dgm:prSet presAssocID="{1258D427-B568-4AD2-8844-1F38C2F6623A}" presName="Name37" presStyleLbl="parChTrans1D3" presStyleIdx="4" presStyleCnt="8"/>
      <dgm:spPr/>
      <dgm:t>
        <a:bodyPr/>
        <a:lstStyle/>
        <a:p>
          <a:endParaRPr lang="de-DE"/>
        </a:p>
      </dgm:t>
    </dgm:pt>
    <dgm:pt modelId="{B1D96C05-FD9D-44B9-AD9D-2F00AD8625B2}" type="pres">
      <dgm:prSet presAssocID="{743CCE18-5028-42A3-83A4-4F19CD1F277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8B6BEC1-08AF-4A38-BE5D-16AC5CB386D8}" type="pres">
      <dgm:prSet presAssocID="{743CCE18-5028-42A3-83A4-4F19CD1F277C}" presName="rootComposite" presStyleCnt="0"/>
      <dgm:spPr/>
      <dgm:t>
        <a:bodyPr/>
        <a:lstStyle/>
        <a:p>
          <a:endParaRPr lang="de-DE"/>
        </a:p>
      </dgm:t>
    </dgm:pt>
    <dgm:pt modelId="{D6ECADDE-0258-4523-A001-9F0ED1D677C5}" type="pres">
      <dgm:prSet presAssocID="{743CCE18-5028-42A3-83A4-4F19CD1F277C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6FC487A-04CE-4783-8EF7-D41E3E20B382}" type="pres">
      <dgm:prSet presAssocID="{743CCE18-5028-42A3-83A4-4F19CD1F277C}" presName="rootConnector" presStyleLbl="node3" presStyleIdx="4" presStyleCnt="8"/>
      <dgm:spPr/>
      <dgm:t>
        <a:bodyPr/>
        <a:lstStyle/>
        <a:p>
          <a:endParaRPr lang="de-DE"/>
        </a:p>
      </dgm:t>
    </dgm:pt>
    <dgm:pt modelId="{7AB2B803-5850-4F63-8FA2-21AD1B4306B7}" type="pres">
      <dgm:prSet presAssocID="{743CCE18-5028-42A3-83A4-4F19CD1F277C}" presName="hierChild4" presStyleCnt="0"/>
      <dgm:spPr/>
      <dgm:t>
        <a:bodyPr/>
        <a:lstStyle/>
        <a:p>
          <a:endParaRPr lang="de-DE"/>
        </a:p>
      </dgm:t>
    </dgm:pt>
    <dgm:pt modelId="{BC94F566-766E-4767-8B57-2EACF28A9E31}" type="pres">
      <dgm:prSet presAssocID="{7FA6CC39-4BE9-46EE-A2B4-3AD4B5E7CDC2}" presName="Name37" presStyleLbl="parChTrans1D4" presStyleIdx="1" presStyleCnt="6"/>
      <dgm:spPr/>
      <dgm:t>
        <a:bodyPr/>
        <a:lstStyle/>
        <a:p>
          <a:endParaRPr lang="de-DE"/>
        </a:p>
      </dgm:t>
    </dgm:pt>
    <dgm:pt modelId="{1AB2D532-FF28-4ADD-97DD-3C3B6271B0D0}" type="pres">
      <dgm:prSet presAssocID="{05D4B4C9-3633-4A55-921E-32060958015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5FA9027-1288-4CB1-864F-E7B12E20B228}" type="pres">
      <dgm:prSet presAssocID="{05D4B4C9-3633-4A55-921E-32060958015E}" presName="rootComposite" presStyleCnt="0"/>
      <dgm:spPr/>
      <dgm:t>
        <a:bodyPr/>
        <a:lstStyle/>
        <a:p>
          <a:endParaRPr lang="de-DE"/>
        </a:p>
      </dgm:t>
    </dgm:pt>
    <dgm:pt modelId="{AA3E67DF-E75C-436D-80D8-3D31019C36FC}" type="pres">
      <dgm:prSet presAssocID="{05D4B4C9-3633-4A55-921E-32060958015E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66DA076-EBA0-4BB5-8B64-8F8E8C446BAB}" type="pres">
      <dgm:prSet presAssocID="{05D4B4C9-3633-4A55-921E-32060958015E}" presName="rootConnector" presStyleLbl="node4" presStyleIdx="1" presStyleCnt="6"/>
      <dgm:spPr/>
      <dgm:t>
        <a:bodyPr/>
        <a:lstStyle/>
        <a:p>
          <a:endParaRPr lang="de-DE"/>
        </a:p>
      </dgm:t>
    </dgm:pt>
    <dgm:pt modelId="{64978BAD-697A-4F0D-A539-CB3D77CE5505}" type="pres">
      <dgm:prSet presAssocID="{05D4B4C9-3633-4A55-921E-32060958015E}" presName="hierChild4" presStyleCnt="0"/>
      <dgm:spPr/>
      <dgm:t>
        <a:bodyPr/>
        <a:lstStyle/>
        <a:p>
          <a:endParaRPr lang="de-DE"/>
        </a:p>
      </dgm:t>
    </dgm:pt>
    <dgm:pt modelId="{E2134426-B39E-4F77-9356-C98CD9EBB70B}" type="pres">
      <dgm:prSet presAssocID="{05D4B4C9-3633-4A55-921E-32060958015E}" presName="hierChild5" presStyleCnt="0"/>
      <dgm:spPr/>
      <dgm:t>
        <a:bodyPr/>
        <a:lstStyle/>
        <a:p>
          <a:endParaRPr lang="de-DE"/>
        </a:p>
      </dgm:t>
    </dgm:pt>
    <dgm:pt modelId="{CF37F502-4720-4635-AA4F-15214E2386A1}" type="pres">
      <dgm:prSet presAssocID="{8B282820-E4EC-4083-9BFD-1E8A9DA10338}" presName="Name37" presStyleLbl="parChTrans1D4" presStyleIdx="2" presStyleCnt="6"/>
      <dgm:spPr/>
      <dgm:t>
        <a:bodyPr/>
        <a:lstStyle/>
        <a:p>
          <a:endParaRPr lang="de-DE"/>
        </a:p>
      </dgm:t>
    </dgm:pt>
    <dgm:pt modelId="{849E638A-B799-4A77-A9D8-1B60279F2FAB}" type="pres">
      <dgm:prSet presAssocID="{C6549994-A098-4229-827E-057E53366C6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48CA1-F6BE-450C-8DA4-C0773B2CD21D}" type="pres">
      <dgm:prSet presAssocID="{C6549994-A098-4229-827E-057E53366C6C}" presName="rootComposite" presStyleCnt="0"/>
      <dgm:spPr/>
      <dgm:t>
        <a:bodyPr/>
        <a:lstStyle/>
        <a:p>
          <a:endParaRPr lang="de-DE"/>
        </a:p>
      </dgm:t>
    </dgm:pt>
    <dgm:pt modelId="{B02B0B9E-0C55-422D-907E-880043B609A2}" type="pres">
      <dgm:prSet presAssocID="{C6549994-A098-4229-827E-057E53366C6C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55307-A547-4A76-AD15-095A696F83FD}" type="pres">
      <dgm:prSet presAssocID="{C6549994-A098-4229-827E-057E53366C6C}" presName="rootConnector" presStyleLbl="node4" presStyleIdx="2" presStyleCnt="6"/>
      <dgm:spPr/>
      <dgm:t>
        <a:bodyPr/>
        <a:lstStyle/>
        <a:p>
          <a:endParaRPr lang="de-DE"/>
        </a:p>
      </dgm:t>
    </dgm:pt>
    <dgm:pt modelId="{DAD7A82B-F2AD-4EDE-995C-686AA570CA78}" type="pres">
      <dgm:prSet presAssocID="{C6549994-A098-4229-827E-057E53366C6C}" presName="hierChild4" presStyleCnt="0"/>
      <dgm:spPr/>
      <dgm:t>
        <a:bodyPr/>
        <a:lstStyle/>
        <a:p>
          <a:endParaRPr lang="de-DE"/>
        </a:p>
      </dgm:t>
    </dgm:pt>
    <dgm:pt modelId="{1CB2ED00-7104-451B-83FC-EB4D12F6E6EA}" type="pres">
      <dgm:prSet presAssocID="{C6549994-A098-4229-827E-057E53366C6C}" presName="hierChild5" presStyleCnt="0"/>
      <dgm:spPr/>
      <dgm:t>
        <a:bodyPr/>
        <a:lstStyle/>
        <a:p>
          <a:endParaRPr lang="de-DE"/>
        </a:p>
      </dgm:t>
    </dgm:pt>
    <dgm:pt modelId="{81277634-EE38-4AA7-B772-EC16F1E02DC6}" type="pres">
      <dgm:prSet presAssocID="{743CCE18-5028-42A3-83A4-4F19CD1F277C}" presName="hierChild5" presStyleCnt="0"/>
      <dgm:spPr/>
      <dgm:t>
        <a:bodyPr/>
        <a:lstStyle/>
        <a:p>
          <a:endParaRPr lang="de-DE"/>
        </a:p>
      </dgm:t>
    </dgm:pt>
    <dgm:pt modelId="{CAB128D3-E158-414D-BFF5-211B9BB363A8}" type="pres">
      <dgm:prSet presAssocID="{3617CA87-9245-4D8F-9329-2AFB3FB64B38}" presName="Name37" presStyleLbl="parChTrans1D3" presStyleIdx="5" presStyleCnt="8"/>
      <dgm:spPr/>
      <dgm:t>
        <a:bodyPr/>
        <a:lstStyle/>
        <a:p>
          <a:endParaRPr lang="de-DE"/>
        </a:p>
      </dgm:t>
    </dgm:pt>
    <dgm:pt modelId="{11C1374C-C59C-4EBF-931A-220604CE3121}" type="pres">
      <dgm:prSet presAssocID="{EF5EF217-A233-45F2-BB70-1ABB15F7D0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F090C25-F2B0-4234-A0DA-E5F712E5D5F4}" type="pres">
      <dgm:prSet presAssocID="{EF5EF217-A233-45F2-BB70-1ABB15F7D0DB}" presName="rootComposite" presStyleCnt="0"/>
      <dgm:spPr/>
      <dgm:t>
        <a:bodyPr/>
        <a:lstStyle/>
        <a:p>
          <a:endParaRPr lang="de-DE"/>
        </a:p>
      </dgm:t>
    </dgm:pt>
    <dgm:pt modelId="{53B95C57-2255-47F5-829B-EE649714AE2C}" type="pres">
      <dgm:prSet presAssocID="{EF5EF217-A233-45F2-BB70-1ABB15F7D0DB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B5F361F-6FEE-4763-80F3-7A29C553CDFB}" type="pres">
      <dgm:prSet presAssocID="{EF5EF217-A233-45F2-BB70-1ABB15F7D0DB}" presName="rootConnector" presStyleLbl="node3" presStyleIdx="5" presStyleCnt="8"/>
      <dgm:spPr/>
      <dgm:t>
        <a:bodyPr/>
        <a:lstStyle/>
        <a:p>
          <a:endParaRPr lang="de-DE"/>
        </a:p>
      </dgm:t>
    </dgm:pt>
    <dgm:pt modelId="{36F19205-16BE-4CC0-9A57-ADA17BE129D9}" type="pres">
      <dgm:prSet presAssocID="{EF5EF217-A233-45F2-BB70-1ABB15F7D0DB}" presName="hierChild4" presStyleCnt="0"/>
      <dgm:spPr/>
      <dgm:t>
        <a:bodyPr/>
        <a:lstStyle/>
        <a:p>
          <a:endParaRPr lang="de-DE"/>
        </a:p>
      </dgm:t>
    </dgm:pt>
    <dgm:pt modelId="{49A695DB-8A39-42CB-BF0B-E3491282DCD5}" type="pres">
      <dgm:prSet presAssocID="{5277479A-4A19-4879-9E6B-EE1D071D4AF5}" presName="Name37" presStyleLbl="parChTrans1D4" presStyleIdx="3" presStyleCnt="6"/>
      <dgm:spPr/>
      <dgm:t>
        <a:bodyPr/>
        <a:lstStyle/>
        <a:p>
          <a:endParaRPr lang="de-DE"/>
        </a:p>
      </dgm:t>
    </dgm:pt>
    <dgm:pt modelId="{466D95AD-DD43-4439-AE9D-C6C801F6042E}" type="pres">
      <dgm:prSet presAssocID="{C5116D95-CC21-4EC2-A8C3-FD297DC26F8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36A0B4E-0BBB-460B-BE5B-75E3CBE7DFF8}" type="pres">
      <dgm:prSet presAssocID="{C5116D95-CC21-4EC2-A8C3-FD297DC26F81}" presName="rootComposite" presStyleCnt="0"/>
      <dgm:spPr/>
      <dgm:t>
        <a:bodyPr/>
        <a:lstStyle/>
        <a:p>
          <a:endParaRPr lang="de-DE"/>
        </a:p>
      </dgm:t>
    </dgm:pt>
    <dgm:pt modelId="{8F36A2A1-E362-4ACA-82AD-6D1A226BCB53}" type="pres">
      <dgm:prSet presAssocID="{C5116D95-CC21-4EC2-A8C3-FD297DC26F81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9399830-166B-41A9-961C-9C74199DB976}" type="pres">
      <dgm:prSet presAssocID="{C5116D95-CC21-4EC2-A8C3-FD297DC26F81}" presName="rootConnector" presStyleLbl="node4" presStyleIdx="3" presStyleCnt="6"/>
      <dgm:spPr/>
      <dgm:t>
        <a:bodyPr/>
        <a:lstStyle/>
        <a:p>
          <a:endParaRPr lang="de-DE"/>
        </a:p>
      </dgm:t>
    </dgm:pt>
    <dgm:pt modelId="{4D3957C2-EA31-47C9-A32F-64F666AC69C5}" type="pres">
      <dgm:prSet presAssocID="{C5116D95-CC21-4EC2-A8C3-FD297DC26F81}" presName="hierChild4" presStyleCnt="0"/>
      <dgm:spPr/>
      <dgm:t>
        <a:bodyPr/>
        <a:lstStyle/>
        <a:p>
          <a:endParaRPr lang="de-DE"/>
        </a:p>
      </dgm:t>
    </dgm:pt>
    <dgm:pt modelId="{6BB23F1D-8BF7-4397-9852-906BA47F098F}" type="pres">
      <dgm:prSet presAssocID="{C5116D95-CC21-4EC2-A8C3-FD297DC26F81}" presName="hierChild5" presStyleCnt="0"/>
      <dgm:spPr/>
      <dgm:t>
        <a:bodyPr/>
        <a:lstStyle/>
        <a:p>
          <a:endParaRPr lang="de-DE"/>
        </a:p>
      </dgm:t>
    </dgm:pt>
    <dgm:pt modelId="{76CC887A-0B83-47B3-BD76-7845B1755C30}" type="pres">
      <dgm:prSet presAssocID="{F357061A-1C12-43C4-96CC-281E19832699}" presName="Name37" presStyleLbl="parChTrans1D4" presStyleIdx="4" presStyleCnt="6"/>
      <dgm:spPr/>
      <dgm:t>
        <a:bodyPr/>
        <a:lstStyle/>
        <a:p>
          <a:endParaRPr lang="de-DE"/>
        </a:p>
      </dgm:t>
    </dgm:pt>
    <dgm:pt modelId="{2201B071-6D71-43C5-B8A1-E1397A744483}" type="pres">
      <dgm:prSet presAssocID="{616EF48E-90BC-45FF-A146-D077D435635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98A0BE0-3FAE-43F7-9252-79772E1F51D2}" type="pres">
      <dgm:prSet presAssocID="{616EF48E-90BC-45FF-A146-D077D4356352}" presName="rootComposite" presStyleCnt="0"/>
      <dgm:spPr/>
      <dgm:t>
        <a:bodyPr/>
        <a:lstStyle/>
        <a:p>
          <a:endParaRPr lang="de-DE"/>
        </a:p>
      </dgm:t>
    </dgm:pt>
    <dgm:pt modelId="{B11EEF16-AEB8-4BC3-8DFB-EC0886FBA548}" type="pres">
      <dgm:prSet presAssocID="{616EF48E-90BC-45FF-A146-D077D4356352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246719-CC7A-400C-BC48-285EDF1D4E13}" type="pres">
      <dgm:prSet presAssocID="{616EF48E-90BC-45FF-A146-D077D4356352}" presName="rootConnector" presStyleLbl="node4" presStyleIdx="4" presStyleCnt="6"/>
      <dgm:spPr/>
      <dgm:t>
        <a:bodyPr/>
        <a:lstStyle/>
        <a:p>
          <a:endParaRPr lang="de-DE"/>
        </a:p>
      </dgm:t>
    </dgm:pt>
    <dgm:pt modelId="{0515BFE3-D232-4B67-8F91-3ADACFE40C44}" type="pres">
      <dgm:prSet presAssocID="{616EF48E-90BC-45FF-A146-D077D4356352}" presName="hierChild4" presStyleCnt="0"/>
      <dgm:spPr/>
      <dgm:t>
        <a:bodyPr/>
        <a:lstStyle/>
        <a:p>
          <a:endParaRPr lang="de-DE"/>
        </a:p>
      </dgm:t>
    </dgm:pt>
    <dgm:pt modelId="{D11B3F26-34AB-4049-8ACB-BA79CD10ABBF}" type="pres">
      <dgm:prSet presAssocID="{616EF48E-90BC-45FF-A146-D077D4356352}" presName="hierChild5" presStyleCnt="0"/>
      <dgm:spPr/>
      <dgm:t>
        <a:bodyPr/>
        <a:lstStyle/>
        <a:p>
          <a:endParaRPr lang="de-DE"/>
        </a:p>
      </dgm:t>
    </dgm:pt>
    <dgm:pt modelId="{743DB3C6-5AE2-4E24-B3E7-FE34B792CCE1}" type="pres">
      <dgm:prSet presAssocID="{2452C59F-4C8A-4066-9F19-1911423D6D6F}" presName="Name37" presStyleLbl="parChTrans1D4" presStyleIdx="5" presStyleCnt="6"/>
      <dgm:spPr/>
      <dgm:t>
        <a:bodyPr/>
        <a:lstStyle/>
        <a:p>
          <a:endParaRPr lang="de-DE"/>
        </a:p>
      </dgm:t>
    </dgm:pt>
    <dgm:pt modelId="{5F5D0E3B-DE3D-416A-8679-4E7F11E7EEB0}" type="pres">
      <dgm:prSet presAssocID="{58313EDF-F295-4A01-A30D-894D51E2566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EFEC470-E0D6-4460-BB06-06A0DD0626A9}" type="pres">
      <dgm:prSet presAssocID="{58313EDF-F295-4A01-A30D-894D51E25668}" presName="rootComposite" presStyleCnt="0"/>
      <dgm:spPr/>
      <dgm:t>
        <a:bodyPr/>
        <a:lstStyle/>
        <a:p>
          <a:endParaRPr lang="de-DE"/>
        </a:p>
      </dgm:t>
    </dgm:pt>
    <dgm:pt modelId="{11739F96-6C43-417F-8243-056A7C21ED78}" type="pres">
      <dgm:prSet presAssocID="{58313EDF-F295-4A01-A30D-894D51E25668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6AB59BA-76D9-49DB-8A33-0B95ED50C7DE}" type="pres">
      <dgm:prSet presAssocID="{58313EDF-F295-4A01-A30D-894D51E25668}" presName="rootConnector" presStyleLbl="node4" presStyleIdx="5" presStyleCnt="6"/>
      <dgm:spPr/>
      <dgm:t>
        <a:bodyPr/>
        <a:lstStyle/>
        <a:p>
          <a:endParaRPr lang="de-DE"/>
        </a:p>
      </dgm:t>
    </dgm:pt>
    <dgm:pt modelId="{B643BC19-F2BF-4D7B-BF45-D6FCE1A8D2C0}" type="pres">
      <dgm:prSet presAssocID="{58313EDF-F295-4A01-A30D-894D51E25668}" presName="hierChild4" presStyleCnt="0"/>
      <dgm:spPr/>
      <dgm:t>
        <a:bodyPr/>
        <a:lstStyle/>
        <a:p>
          <a:endParaRPr lang="de-DE"/>
        </a:p>
      </dgm:t>
    </dgm:pt>
    <dgm:pt modelId="{86B7853E-A8AB-44B7-8F3F-2EC352F37DFD}" type="pres">
      <dgm:prSet presAssocID="{58313EDF-F295-4A01-A30D-894D51E25668}" presName="hierChild5" presStyleCnt="0"/>
      <dgm:spPr/>
      <dgm:t>
        <a:bodyPr/>
        <a:lstStyle/>
        <a:p>
          <a:endParaRPr lang="de-DE"/>
        </a:p>
      </dgm:t>
    </dgm:pt>
    <dgm:pt modelId="{B62D3E91-B50C-439F-B714-0B9E92E86085}" type="pres">
      <dgm:prSet presAssocID="{EF5EF217-A233-45F2-BB70-1ABB15F7D0DB}" presName="hierChild5" presStyleCnt="0"/>
      <dgm:spPr/>
      <dgm:t>
        <a:bodyPr/>
        <a:lstStyle/>
        <a:p>
          <a:endParaRPr lang="de-DE"/>
        </a:p>
      </dgm:t>
    </dgm:pt>
    <dgm:pt modelId="{EE4E77AC-0C9F-42A3-9352-0BC0E80FA540}" type="pres">
      <dgm:prSet presAssocID="{3ABAA77C-632C-4E0A-AFE3-964FA947CEF4}" presName="hierChild5" presStyleCnt="0"/>
      <dgm:spPr/>
      <dgm:t>
        <a:bodyPr/>
        <a:lstStyle/>
        <a:p>
          <a:endParaRPr lang="de-DE"/>
        </a:p>
      </dgm:t>
    </dgm:pt>
    <dgm:pt modelId="{D8771DF0-E224-4431-BA2A-8D133925E779}" type="pres">
      <dgm:prSet presAssocID="{A7F59506-9474-40FE-B38F-5BD926FD352A}" presName="Name37" presStyleLbl="parChTrans1D2" presStyleIdx="2" presStyleCnt="3"/>
      <dgm:spPr/>
      <dgm:t>
        <a:bodyPr/>
        <a:lstStyle/>
        <a:p>
          <a:endParaRPr lang="de-DE"/>
        </a:p>
      </dgm:t>
    </dgm:pt>
    <dgm:pt modelId="{7A4EBCEE-77BF-4093-9EA6-0575A2BA2B8C}" type="pres">
      <dgm:prSet presAssocID="{8B1F05E7-BD15-4C64-9346-064F1F31E2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79A46B-0094-4456-A200-A72FDB312768}" type="pres">
      <dgm:prSet presAssocID="{8B1F05E7-BD15-4C64-9346-064F1F31E279}" presName="rootComposite" presStyleCnt="0"/>
      <dgm:spPr/>
      <dgm:t>
        <a:bodyPr/>
        <a:lstStyle/>
        <a:p>
          <a:endParaRPr lang="de-DE"/>
        </a:p>
      </dgm:t>
    </dgm:pt>
    <dgm:pt modelId="{9EAA1885-32E8-45A5-A616-C5FB0AFC3246}" type="pres">
      <dgm:prSet presAssocID="{8B1F05E7-BD15-4C64-9346-064F1F31E2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7525654-006B-4565-9CFB-3F0B545E42C3}" type="pres">
      <dgm:prSet presAssocID="{8B1F05E7-BD15-4C64-9346-064F1F31E279}" presName="rootConnector" presStyleLbl="node2" presStyleIdx="2" presStyleCnt="3"/>
      <dgm:spPr/>
      <dgm:t>
        <a:bodyPr/>
        <a:lstStyle/>
        <a:p>
          <a:endParaRPr lang="de-DE"/>
        </a:p>
      </dgm:t>
    </dgm:pt>
    <dgm:pt modelId="{95A9F43A-EFBE-4C2A-9A1A-DAB1ADD8C870}" type="pres">
      <dgm:prSet presAssocID="{8B1F05E7-BD15-4C64-9346-064F1F31E279}" presName="hierChild4" presStyleCnt="0"/>
      <dgm:spPr/>
      <dgm:t>
        <a:bodyPr/>
        <a:lstStyle/>
        <a:p>
          <a:endParaRPr lang="de-DE"/>
        </a:p>
      </dgm:t>
    </dgm:pt>
    <dgm:pt modelId="{0E8B180C-640C-4228-A45E-18E99968DC03}" type="pres">
      <dgm:prSet presAssocID="{02BE3911-C06F-46F2-B502-D062BF2AF30E}" presName="Name37" presStyleLbl="parChTrans1D3" presStyleIdx="6" presStyleCnt="8"/>
      <dgm:spPr/>
      <dgm:t>
        <a:bodyPr/>
        <a:lstStyle/>
        <a:p>
          <a:endParaRPr lang="de-DE"/>
        </a:p>
      </dgm:t>
    </dgm:pt>
    <dgm:pt modelId="{3847093D-E6F2-4900-AB47-021F68E7F663}" type="pres">
      <dgm:prSet presAssocID="{47F110FA-990B-4691-9750-206373EF7D7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2612DFC-2376-4597-A736-AEE26155F9EB}" type="pres">
      <dgm:prSet presAssocID="{47F110FA-990B-4691-9750-206373EF7D74}" presName="rootComposite" presStyleCnt="0"/>
      <dgm:spPr/>
      <dgm:t>
        <a:bodyPr/>
        <a:lstStyle/>
        <a:p>
          <a:endParaRPr lang="de-DE"/>
        </a:p>
      </dgm:t>
    </dgm:pt>
    <dgm:pt modelId="{A64E8AF7-E82E-4FAF-AE1C-CB4C34F1A0B6}" type="pres">
      <dgm:prSet presAssocID="{47F110FA-990B-4691-9750-206373EF7D7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1A24DF-FB85-4AC7-B0D2-4996D5599F34}" type="pres">
      <dgm:prSet presAssocID="{47F110FA-990B-4691-9750-206373EF7D74}" presName="rootConnector" presStyleLbl="node3" presStyleIdx="6" presStyleCnt="8"/>
      <dgm:spPr/>
      <dgm:t>
        <a:bodyPr/>
        <a:lstStyle/>
        <a:p>
          <a:endParaRPr lang="de-DE"/>
        </a:p>
      </dgm:t>
    </dgm:pt>
    <dgm:pt modelId="{83B67EF9-DCF2-4031-B1DC-15B8626F6BD4}" type="pres">
      <dgm:prSet presAssocID="{47F110FA-990B-4691-9750-206373EF7D74}" presName="hierChild4" presStyleCnt="0"/>
      <dgm:spPr/>
      <dgm:t>
        <a:bodyPr/>
        <a:lstStyle/>
        <a:p>
          <a:endParaRPr lang="de-DE"/>
        </a:p>
      </dgm:t>
    </dgm:pt>
    <dgm:pt modelId="{EE022B5D-D32C-4785-97A3-C7A39638EDBF}" type="pres">
      <dgm:prSet presAssocID="{47F110FA-990B-4691-9750-206373EF7D74}" presName="hierChild5" presStyleCnt="0"/>
      <dgm:spPr/>
      <dgm:t>
        <a:bodyPr/>
        <a:lstStyle/>
        <a:p>
          <a:endParaRPr lang="de-DE"/>
        </a:p>
      </dgm:t>
    </dgm:pt>
    <dgm:pt modelId="{61E671F2-CAB9-4709-9A74-DBEB37816C29}" type="pres">
      <dgm:prSet presAssocID="{C953CEBA-AC6A-4B9B-B49E-2D9FFFEF6AD5}" presName="Name37" presStyleLbl="parChTrans1D3" presStyleIdx="7" presStyleCnt="8"/>
      <dgm:spPr/>
      <dgm:t>
        <a:bodyPr/>
        <a:lstStyle/>
        <a:p>
          <a:endParaRPr lang="de-DE"/>
        </a:p>
      </dgm:t>
    </dgm:pt>
    <dgm:pt modelId="{F4C37686-2168-4543-811E-2A41EB3E74D9}" type="pres">
      <dgm:prSet presAssocID="{D97414F7-1810-436A-9617-9B8A53C6425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A209CCE-10C4-49A0-AB89-EB1A2BBE3E6C}" type="pres">
      <dgm:prSet presAssocID="{D97414F7-1810-436A-9617-9B8A53C64250}" presName="rootComposite" presStyleCnt="0"/>
      <dgm:spPr/>
      <dgm:t>
        <a:bodyPr/>
        <a:lstStyle/>
        <a:p>
          <a:endParaRPr lang="de-DE"/>
        </a:p>
      </dgm:t>
    </dgm:pt>
    <dgm:pt modelId="{8BE9617B-64D6-4AE1-8356-6CA6C01F6C1E}" type="pres">
      <dgm:prSet presAssocID="{D97414F7-1810-436A-9617-9B8A53C64250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B570040-B50B-490F-BC9E-8D3860F63DC1}" type="pres">
      <dgm:prSet presAssocID="{D97414F7-1810-436A-9617-9B8A53C64250}" presName="rootConnector" presStyleLbl="node3" presStyleIdx="7" presStyleCnt="8"/>
      <dgm:spPr/>
      <dgm:t>
        <a:bodyPr/>
        <a:lstStyle/>
        <a:p>
          <a:endParaRPr lang="de-DE"/>
        </a:p>
      </dgm:t>
    </dgm:pt>
    <dgm:pt modelId="{E719F93F-B30A-45A3-95D1-A73A45145DED}" type="pres">
      <dgm:prSet presAssocID="{D97414F7-1810-436A-9617-9B8A53C64250}" presName="hierChild4" presStyleCnt="0"/>
      <dgm:spPr/>
      <dgm:t>
        <a:bodyPr/>
        <a:lstStyle/>
        <a:p>
          <a:endParaRPr lang="de-DE"/>
        </a:p>
      </dgm:t>
    </dgm:pt>
    <dgm:pt modelId="{0FCCA4DB-1B00-4C4D-8A48-77E933EB360D}" type="pres">
      <dgm:prSet presAssocID="{D97414F7-1810-436A-9617-9B8A53C64250}" presName="hierChild5" presStyleCnt="0"/>
      <dgm:spPr/>
      <dgm:t>
        <a:bodyPr/>
        <a:lstStyle/>
        <a:p>
          <a:endParaRPr lang="de-DE"/>
        </a:p>
      </dgm:t>
    </dgm:pt>
    <dgm:pt modelId="{9EFCB25B-CD60-4BFA-B94F-7C4DB3825BA9}" type="pres">
      <dgm:prSet presAssocID="{8B1F05E7-BD15-4C64-9346-064F1F31E279}" presName="hierChild5" presStyleCnt="0"/>
      <dgm:spPr/>
      <dgm:t>
        <a:bodyPr/>
        <a:lstStyle/>
        <a:p>
          <a:endParaRPr lang="de-DE"/>
        </a:p>
      </dgm:t>
    </dgm:pt>
    <dgm:pt modelId="{D278C7D0-7D63-4ED2-91CD-1FCE766B3A2B}" type="pres">
      <dgm:prSet presAssocID="{A41595DA-222E-40C5-9C17-88EABD122686}" presName="hierChild3" presStyleCnt="0"/>
      <dgm:spPr/>
      <dgm:t>
        <a:bodyPr/>
        <a:lstStyle/>
        <a:p>
          <a:endParaRPr lang="de-DE"/>
        </a:p>
      </dgm:t>
    </dgm:pt>
  </dgm:ptLst>
  <dgm:cxnLst>
    <dgm:cxn modelId="{B0D782A2-940E-4ECE-B05D-D9BD7F4F8913}" srcId="{EF5EF217-A233-45F2-BB70-1ABB15F7D0DB}" destId="{C5116D95-CC21-4EC2-A8C3-FD297DC26F81}" srcOrd="0" destOrd="0" parTransId="{5277479A-4A19-4879-9E6B-EE1D071D4AF5}" sibTransId="{50F6099B-1BC4-4511-86A8-00A0E28EC31D}"/>
    <dgm:cxn modelId="{5F41B11B-225E-48B0-8287-AAE61238E952}" type="presOf" srcId="{A41595DA-222E-40C5-9C17-88EABD122686}" destId="{56829468-8563-4CB7-B5F0-F806AB458722}" srcOrd="1" destOrd="0" presId="urn:microsoft.com/office/officeart/2005/8/layout/orgChart1"/>
    <dgm:cxn modelId="{15AE632B-05A1-4DF6-AD4B-BB40C4EBED91}" srcId="{A41595DA-222E-40C5-9C17-88EABD122686}" destId="{3ABAA77C-632C-4E0A-AFE3-964FA947CEF4}" srcOrd="1" destOrd="0" parTransId="{3162C1BF-64A9-4D6C-8105-A8D352F5954B}" sibTransId="{5A591E88-6040-4FDA-A582-8090F7A61216}"/>
    <dgm:cxn modelId="{278B9A7C-F706-4E24-900C-3729BF4FF160}" type="presOf" srcId="{132927E6-23CF-4A0A-8EC0-2D045737FDA4}" destId="{537DB408-5B79-4E14-AD2A-7E525D0E91CD}" srcOrd="0" destOrd="0" presId="urn:microsoft.com/office/officeart/2005/8/layout/orgChart1"/>
    <dgm:cxn modelId="{DD503B98-34F4-40E5-A3E1-60BA21A0BAF4}" type="presOf" srcId="{CBA572FA-5936-4672-B690-F8F0A111CD45}" destId="{C2224BF8-83F5-45CC-8492-F1A72A8617F1}" srcOrd="0" destOrd="0" presId="urn:microsoft.com/office/officeart/2005/8/layout/orgChart1"/>
    <dgm:cxn modelId="{DEF94588-5700-43A5-813B-5FC24C19EDDB}" type="presOf" srcId="{A41595DA-222E-40C5-9C17-88EABD122686}" destId="{BE4CC41A-0104-43BA-A898-90031270AC95}" srcOrd="0" destOrd="0" presId="urn:microsoft.com/office/officeart/2005/8/layout/orgChart1"/>
    <dgm:cxn modelId="{B4FEDB66-CA75-4A16-A835-ABBEA3E0109C}" type="presOf" srcId="{7FA6CC39-4BE9-46EE-A2B4-3AD4B5E7CDC2}" destId="{BC94F566-766E-4767-8B57-2EACF28A9E31}" srcOrd="0" destOrd="0" presId="urn:microsoft.com/office/officeart/2005/8/layout/orgChart1"/>
    <dgm:cxn modelId="{86F08828-29EF-4E00-BAAC-5375B170A92A}" type="presOf" srcId="{1258D427-B568-4AD2-8844-1F38C2F6623A}" destId="{0DF3D094-5542-4540-9DD8-E6269696220F}" srcOrd="0" destOrd="0" presId="urn:microsoft.com/office/officeart/2005/8/layout/orgChart1"/>
    <dgm:cxn modelId="{F4C8627A-4E3A-42A9-A3FD-F20BEF370F4B}" srcId="{FB3C31A5-5CDC-4AE6-A84E-23A4E5FB2E8E}" destId="{C077CC1C-EA66-4FD8-AF63-619EA542EFAD}" srcOrd="0" destOrd="0" parTransId="{6E9DE31D-03D7-4757-87C6-758A29B8A899}" sibTransId="{E97ABE36-7AA2-472E-819B-02AE8820112D}"/>
    <dgm:cxn modelId="{428740F8-B01C-4ECE-A71C-8C3D1850E3B3}" type="presOf" srcId="{5277479A-4A19-4879-9E6B-EE1D071D4AF5}" destId="{49A695DB-8A39-42CB-BF0B-E3491282DCD5}" srcOrd="0" destOrd="0" presId="urn:microsoft.com/office/officeart/2005/8/layout/orgChart1"/>
    <dgm:cxn modelId="{87EF04F8-E1CF-4728-B5F6-A701B979CA19}" type="presOf" srcId="{132927E6-23CF-4A0A-8EC0-2D045737FDA4}" destId="{B83257CC-30CD-4A05-9B85-21A717F8943E}" srcOrd="1" destOrd="0" presId="urn:microsoft.com/office/officeart/2005/8/layout/orgChart1"/>
    <dgm:cxn modelId="{D9B80199-300E-425E-8EF7-6A92187FC2A3}" type="presOf" srcId="{C077CC1C-EA66-4FD8-AF63-619EA542EFAD}" destId="{7E5E539A-04DD-48BF-8372-780834A3CF17}" srcOrd="0" destOrd="0" presId="urn:microsoft.com/office/officeart/2005/8/layout/orgChart1"/>
    <dgm:cxn modelId="{94A0B106-F744-42E2-8FB5-FF3E42D30735}" type="presOf" srcId="{C5116D95-CC21-4EC2-A8C3-FD297DC26F81}" destId="{E9399830-166B-41A9-961C-9C74199DB976}" srcOrd="1" destOrd="0" presId="urn:microsoft.com/office/officeart/2005/8/layout/orgChart1"/>
    <dgm:cxn modelId="{4B117402-C40B-4F6C-8C1B-D319B81E6393}" type="presOf" srcId="{FB3C31A5-5CDC-4AE6-A84E-23A4E5FB2E8E}" destId="{F22086AD-BDDF-4F36-88BB-16C3CE4C69F9}" srcOrd="0" destOrd="0" presId="urn:microsoft.com/office/officeart/2005/8/layout/orgChart1"/>
    <dgm:cxn modelId="{DE33A50C-86AF-4765-B057-1D05C3F5A729}" type="presOf" srcId="{5267F824-D244-4EF7-A563-B4BF2CC2CDF6}" destId="{D630865C-DD66-46A0-9B7D-3384F115470B}" srcOrd="0" destOrd="0" presId="urn:microsoft.com/office/officeart/2005/8/layout/orgChart1"/>
    <dgm:cxn modelId="{20B6CABA-0F66-4B31-967A-772E7C20BB79}" type="presOf" srcId="{A7F59506-9474-40FE-B38F-5BD926FD352A}" destId="{D8771DF0-E224-4431-BA2A-8D133925E779}" srcOrd="0" destOrd="0" presId="urn:microsoft.com/office/officeart/2005/8/layout/orgChart1"/>
    <dgm:cxn modelId="{2844FDC1-1ED9-4824-BD4F-DFF3A4E9A67D}" srcId="{EF5EF217-A233-45F2-BB70-1ABB15F7D0DB}" destId="{58313EDF-F295-4A01-A30D-894D51E25668}" srcOrd="2" destOrd="0" parTransId="{2452C59F-4C8A-4066-9F19-1911423D6D6F}" sibTransId="{D0A24247-52AE-4DD9-BAD8-5DEE8D7D1338}"/>
    <dgm:cxn modelId="{69D8966A-ABC6-4081-9F21-80E6F0925DE2}" type="presOf" srcId="{D97414F7-1810-436A-9617-9B8A53C64250}" destId="{8BE9617B-64D6-4AE1-8356-6CA6C01F6C1E}" srcOrd="0" destOrd="0" presId="urn:microsoft.com/office/officeart/2005/8/layout/orgChart1"/>
    <dgm:cxn modelId="{37682180-7386-44ED-915D-E99DB7B73AAB}" type="presOf" srcId="{3ABAA77C-632C-4E0A-AFE3-964FA947CEF4}" destId="{64B984E9-4223-4942-8622-7148F3ADAF2B}" srcOrd="1" destOrd="0" presId="urn:microsoft.com/office/officeart/2005/8/layout/orgChart1"/>
    <dgm:cxn modelId="{BF5AB222-1486-4243-BA50-B305C212118C}" srcId="{3ABAA77C-632C-4E0A-AFE3-964FA947CEF4}" destId="{BBB480AF-DF4D-4A24-850F-54B12AA30035}" srcOrd="1" destOrd="0" parTransId="{4ACDED4D-7CC8-4DA1-9A59-100988EB0AC6}" sibTransId="{38E52F89-3E7F-45FA-9606-2D39D0E46C11}"/>
    <dgm:cxn modelId="{3E8075D4-3BD4-44B1-A043-19913AF7F560}" srcId="{8B1F05E7-BD15-4C64-9346-064F1F31E279}" destId="{D97414F7-1810-436A-9617-9B8A53C64250}" srcOrd="1" destOrd="0" parTransId="{C953CEBA-AC6A-4B9B-B49E-2D9FFFEF6AD5}" sibTransId="{E8CB0606-C910-4EA5-9339-A94D1588B423}"/>
    <dgm:cxn modelId="{F739EEBF-BA63-486A-BF33-D9FDA627E1C2}" type="presOf" srcId="{BBB480AF-DF4D-4A24-850F-54B12AA30035}" destId="{CA43C23C-55D6-4DEE-B8C3-78F01AAFBC1E}" srcOrd="1" destOrd="0" presId="urn:microsoft.com/office/officeart/2005/8/layout/orgChart1"/>
    <dgm:cxn modelId="{F35BB5E5-C505-4FE7-9A42-B587A85F3516}" type="presOf" srcId="{4ACDED4D-7CC8-4DA1-9A59-100988EB0AC6}" destId="{DBF0D44C-16B7-4BC4-9D32-65DB1FE8F6D6}" srcOrd="0" destOrd="0" presId="urn:microsoft.com/office/officeart/2005/8/layout/orgChart1"/>
    <dgm:cxn modelId="{EEB4D224-D2F6-4D41-ACBA-B50405490B82}" srcId="{A41595DA-222E-40C5-9C17-88EABD122686}" destId="{8B1F05E7-BD15-4C64-9346-064F1F31E279}" srcOrd="2" destOrd="0" parTransId="{A7F59506-9474-40FE-B38F-5BD926FD352A}" sibTransId="{A73ACC9D-1E2B-4F17-ABDE-29458BD93990}"/>
    <dgm:cxn modelId="{80BAEE57-48E7-4B00-B2D5-3C8590E1CD46}" type="presOf" srcId="{3617CA87-9245-4D8F-9329-2AFB3FB64B38}" destId="{CAB128D3-E158-414D-BFF5-211B9BB363A8}" srcOrd="0" destOrd="0" presId="urn:microsoft.com/office/officeart/2005/8/layout/orgChart1"/>
    <dgm:cxn modelId="{DD484DB0-6B12-403D-9CC3-90F00DBB323F}" type="presOf" srcId="{8B1F05E7-BD15-4C64-9346-064F1F31E279}" destId="{67525654-006B-4565-9CFB-3F0B545E42C3}" srcOrd="1" destOrd="0" presId="urn:microsoft.com/office/officeart/2005/8/layout/orgChart1"/>
    <dgm:cxn modelId="{236C3545-7F58-443D-B036-B347425A0660}" type="presOf" srcId="{616EF48E-90BC-45FF-A146-D077D4356352}" destId="{8E246719-CC7A-400C-BC48-285EDF1D4E13}" srcOrd="1" destOrd="0" presId="urn:microsoft.com/office/officeart/2005/8/layout/orgChart1"/>
    <dgm:cxn modelId="{76E3BCE9-C435-43F7-960B-C94500F27C70}" type="presOf" srcId="{D97414F7-1810-436A-9617-9B8A53C64250}" destId="{3B570040-B50B-490F-BC9E-8D3860F63DC1}" srcOrd="1" destOrd="0" presId="urn:microsoft.com/office/officeart/2005/8/layout/orgChart1"/>
    <dgm:cxn modelId="{84A6B95E-B3F0-412D-968C-A8C245AD6F8A}" srcId="{743CCE18-5028-42A3-83A4-4F19CD1F277C}" destId="{C6549994-A098-4229-827E-057E53366C6C}" srcOrd="1" destOrd="0" parTransId="{8B282820-E4EC-4083-9BFD-1E8A9DA10338}" sibTransId="{42FCDBB8-2528-49B4-A984-DD569805C289}"/>
    <dgm:cxn modelId="{6B9B0323-4D04-4CFB-A7C1-257BBF61F9A8}" type="presOf" srcId="{2452C59F-4C8A-4066-9F19-1911423D6D6F}" destId="{743DB3C6-5AE2-4E24-B3E7-FE34B792CCE1}" srcOrd="0" destOrd="0" presId="urn:microsoft.com/office/officeart/2005/8/layout/orgChart1"/>
    <dgm:cxn modelId="{23EDA9C2-B378-4E22-944B-0C94EDD2F153}" type="presOf" srcId="{47F110FA-990B-4691-9750-206373EF7D74}" destId="{201A24DF-FB85-4AC7-B0D2-4996D5599F34}" srcOrd="1" destOrd="0" presId="urn:microsoft.com/office/officeart/2005/8/layout/orgChart1"/>
    <dgm:cxn modelId="{58C7ACE4-6FF3-4DD3-B72A-3B1546C70786}" srcId="{EF5EF217-A233-45F2-BB70-1ABB15F7D0DB}" destId="{616EF48E-90BC-45FF-A146-D077D4356352}" srcOrd="1" destOrd="0" parTransId="{F357061A-1C12-43C4-96CC-281E19832699}" sibTransId="{D4898D09-ED14-45A6-86CC-915A0A9156E2}"/>
    <dgm:cxn modelId="{955CAE01-B8CC-4841-95F5-BD8FC99548D9}" type="presOf" srcId="{2489A40D-4D94-4F29-9581-36BB78A0C4C4}" destId="{6EEC62FB-3597-4F35-B779-FDC0A5F5CEC4}" srcOrd="0" destOrd="0" presId="urn:microsoft.com/office/officeart/2005/8/layout/orgChart1"/>
    <dgm:cxn modelId="{C9BF0D18-A7AE-429B-BF9B-1A44739AC0F8}" type="presOf" srcId="{28ED0E1C-7409-4408-A8CB-9D84AF717368}" destId="{7CA8A6A7-5155-4023-9255-27DF86348A51}" srcOrd="0" destOrd="0" presId="urn:microsoft.com/office/officeart/2005/8/layout/orgChart1"/>
    <dgm:cxn modelId="{0704A6E9-399D-4DFA-9FE1-7272C44573FC}" type="presOf" srcId="{ABD990A6-DFBD-43B8-BF98-E8D24EBA452E}" destId="{E5DE5288-D6CE-46A9-8EED-06D166DFD649}" srcOrd="0" destOrd="0" presId="urn:microsoft.com/office/officeart/2005/8/layout/orgChart1"/>
    <dgm:cxn modelId="{E5C9D780-124A-46A8-B309-BA1E6F60483E}" srcId="{A41595DA-222E-40C5-9C17-88EABD122686}" destId="{FB3C31A5-5CDC-4AE6-A84E-23A4E5FB2E8E}" srcOrd="0" destOrd="0" parTransId="{2489A40D-4D94-4F29-9581-36BB78A0C4C4}" sibTransId="{ECEA9339-1023-465E-8062-14924A18152D}"/>
    <dgm:cxn modelId="{4525EB2C-BCF9-4A4F-8247-1C4334DE8CF2}" type="presOf" srcId="{C67E2D17-CE8B-4C40-861C-62C3424514F0}" destId="{1A899644-A19F-4CEF-B7AF-7C17A09ADBAA}" srcOrd="0" destOrd="0" presId="urn:microsoft.com/office/officeart/2005/8/layout/orgChart1"/>
    <dgm:cxn modelId="{48BDB5CB-98C5-4C5B-BA08-92D713B79021}" srcId="{3ABAA77C-632C-4E0A-AFE3-964FA947CEF4}" destId="{132927E6-23CF-4A0A-8EC0-2D045737FDA4}" srcOrd="0" destOrd="0" parTransId="{ABD990A6-DFBD-43B8-BF98-E8D24EBA452E}" sibTransId="{606A6187-A782-4440-BE56-9C187D814075}"/>
    <dgm:cxn modelId="{DE21CDA4-BEC8-45BB-997C-F5C4A115D6E3}" type="presOf" srcId="{FB3C31A5-5CDC-4AE6-A84E-23A4E5FB2E8E}" destId="{99BE48E9-7575-4056-9CEC-E352D3E58F68}" srcOrd="1" destOrd="0" presId="urn:microsoft.com/office/officeart/2005/8/layout/orgChart1"/>
    <dgm:cxn modelId="{34B4F12D-53D6-4528-AC1F-2F9E21FBFD93}" type="presOf" srcId="{05D4B4C9-3633-4A55-921E-32060958015E}" destId="{366DA076-EBA0-4BB5-8B64-8F8E8C446BAB}" srcOrd="1" destOrd="0" presId="urn:microsoft.com/office/officeart/2005/8/layout/orgChart1"/>
    <dgm:cxn modelId="{5DBC58AC-0183-4BEF-8F90-A93AE2613D9F}" type="presOf" srcId="{EF5EF217-A233-45F2-BB70-1ABB15F7D0DB}" destId="{53B95C57-2255-47F5-829B-EE649714AE2C}" srcOrd="0" destOrd="0" presId="urn:microsoft.com/office/officeart/2005/8/layout/orgChart1"/>
    <dgm:cxn modelId="{2A1D9DC9-0807-4F5E-9645-7CAC1FE4CDC2}" type="presOf" srcId="{EF5EF217-A233-45F2-BB70-1ABB15F7D0DB}" destId="{BB5F361F-6FEE-4763-80F3-7A29C553CDFB}" srcOrd="1" destOrd="0" presId="urn:microsoft.com/office/officeart/2005/8/layout/orgChart1"/>
    <dgm:cxn modelId="{648519DA-4F8B-4748-A587-6F2A03D02EB3}" type="presOf" srcId="{C077CC1C-EA66-4FD8-AF63-619EA542EFAD}" destId="{E8B8F086-A56D-4629-855F-4DA85B83FEFC}" srcOrd="1" destOrd="0" presId="urn:microsoft.com/office/officeart/2005/8/layout/orgChart1"/>
    <dgm:cxn modelId="{BF42F616-4BB6-4617-9366-5A71F13868E1}" type="presOf" srcId="{C6549994-A098-4229-827E-057E53366C6C}" destId="{B02B0B9E-0C55-422D-907E-880043B609A2}" srcOrd="0" destOrd="0" presId="urn:microsoft.com/office/officeart/2005/8/layout/orgChart1"/>
    <dgm:cxn modelId="{0EB44684-4F58-4BF5-A6E5-C09F3C7FF096}" type="presOf" srcId="{58313EDF-F295-4A01-A30D-894D51E25668}" destId="{F6AB59BA-76D9-49DB-8A33-0B95ED50C7DE}" srcOrd="1" destOrd="0" presId="urn:microsoft.com/office/officeart/2005/8/layout/orgChart1"/>
    <dgm:cxn modelId="{4AC14B7C-CD75-423B-9B03-315E3459360C}" srcId="{BBB480AF-DF4D-4A24-850F-54B12AA30035}" destId="{CBA572FA-5936-4672-B690-F8F0A111CD45}" srcOrd="0" destOrd="0" parTransId="{28ED0E1C-7409-4408-A8CB-9D84AF717368}" sibTransId="{D77DCF77-91CF-4278-ACB2-CE28740B09F9}"/>
    <dgm:cxn modelId="{0849CCDE-686E-4713-912C-4B3FB7AF73E4}" type="presOf" srcId="{743CCE18-5028-42A3-83A4-4F19CD1F277C}" destId="{26FC487A-04CE-4783-8EF7-D41E3E20B382}" srcOrd="1" destOrd="0" presId="urn:microsoft.com/office/officeart/2005/8/layout/orgChart1"/>
    <dgm:cxn modelId="{2220E5A3-1757-40B5-824E-BA95060F214A}" type="presOf" srcId="{616EF48E-90BC-45FF-A146-D077D4356352}" destId="{B11EEF16-AEB8-4BC3-8DFB-EC0886FBA548}" srcOrd="0" destOrd="0" presId="urn:microsoft.com/office/officeart/2005/8/layout/orgChart1"/>
    <dgm:cxn modelId="{B44BB788-BA55-445C-8B86-C9712EDC3B58}" srcId="{5267F824-D244-4EF7-A563-B4BF2CC2CDF6}" destId="{A41595DA-222E-40C5-9C17-88EABD122686}" srcOrd="0" destOrd="0" parTransId="{1AB46913-DF4D-4B39-89AD-DFA93F527D26}" sibTransId="{9E45AD59-7F8C-462D-AD20-BA52BB0F3AEF}"/>
    <dgm:cxn modelId="{290C9434-3438-4DE3-91EC-14C7F1D46D2C}" type="presOf" srcId="{743CCE18-5028-42A3-83A4-4F19CD1F277C}" destId="{D6ECADDE-0258-4523-A001-9F0ED1D677C5}" srcOrd="0" destOrd="0" presId="urn:microsoft.com/office/officeart/2005/8/layout/orgChart1"/>
    <dgm:cxn modelId="{E0DDCBD5-3787-4BB8-837B-EC8914CCE4B5}" type="presOf" srcId="{6E9DE31D-03D7-4757-87C6-758A29B8A899}" destId="{303A2410-92E1-4EB8-81A1-36EEF69601C3}" srcOrd="0" destOrd="0" presId="urn:microsoft.com/office/officeart/2005/8/layout/orgChart1"/>
    <dgm:cxn modelId="{35E0C686-30A6-4171-8843-47650F1E048F}" type="presOf" srcId="{58313EDF-F295-4A01-A30D-894D51E25668}" destId="{11739F96-6C43-417F-8243-056A7C21ED78}" srcOrd="0" destOrd="0" presId="urn:microsoft.com/office/officeart/2005/8/layout/orgChart1"/>
    <dgm:cxn modelId="{14729F04-E9A3-4A27-A00B-74BE9FCECF20}" type="presOf" srcId="{05D4B4C9-3633-4A55-921E-32060958015E}" destId="{AA3E67DF-E75C-436D-80D8-3D31019C36FC}" srcOrd="0" destOrd="0" presId="urn:microsoft.com/office/officeart/2005/8/layout/orgChart1"/>
    <dgm:cxn modelId="{1B653B31-B241-49D0-844E-54E15066301A}" type="presOf" srcId="{3162C1BF-64A9-4D6C-8105-A8D352F5954B}" destId="{EF4EF06C-77E7-479D-A815-B447B9095D8D}" srcOrd="0" destOrd="0" presId="urn:microsoft.com/office/officeart/2005/8/layout/orgChart1"/>
    <dgm:cxn modelId="{B1EE1EFF-5051-4CF8-BBCD-D4B95064EA43}" type="presOf" srcId="{C6549994-A098-4229-827E-057E53366C6C}" destId="{68F55307-A547-4A76-AD15-095A696F83FD}" srcOrd="1" destOrd="0" presId="urn:microsoft.com/office/officeart/2005/8/layout/orgChart1"/>
    <dgm:cxn modelId="{0ED4E4CF-BDDE-47D3-B7DE-6CD4E624C8CD}" srcId="{3ABAA77C-632C-4E0A-AFE3-964FA947CEF4}" destId="{EF5EF217-A233-45F2-BB70-1ABB15F7D0DB}" srcOrd="3" destOrd="0" parTransId="{3617CA87-9245-4D8F-9329-2AFB3FB64B38}" sibTransId="{950D92AC-5444-4624-9842-5F30C245B7B3}"/>
    <dgm:cxn modelId="{69066ADF-EE4C-41F4-9CAC-30D102798E70}" srcId="{3ABAA77C-632C-4E0A-AFE3-964FA947CEF4}" destId="{743CCE18-5028-42A3-83A4-4F19CD1F277C}" srcOrd="2" destOrd="0" parTransId="{1258D427-B568-4AD2-8844-1F38C2F6623A}" sibTransId="{C2DD6123-CDC0-47C8-BC44-4433933719FB}"/>
    <dgm:cxn modelId="{93454CD9-5BCB-460E-8DC7-6F4A2FBA9C36}" type="presOf" srcId="{F357061A-1C12-43C4-96CC-281E19832699}" destId="{76CC887A-0B83-47B3-BD76-7845B1755C30}" srcOrd="0" destOrd="0" presId="urn:microsoft.com/office/officeart/2005/8/layout/orgChart1"/>
    <dgm:cxn modelId="{9061BBCD-20B4-4303-82B5-9C09308D1330}" type="presOf" srcId="{BBB480AF-DF4D-4A24-850F-54B12AA30035}" destId="{21E479C0-0996-40F1-AAED-BC39EE01C991}" srcOrd="0" destOrd="0" presId="urn:microsoft.com/office/officeart/2005/8/layout/orgChart1"/>
    <dgm:cxn modelId="{EC56C959-ACCF-4EEB-BB92-DC2987AE57A0}" srcId="{8B1F05E7-BD15-4C64-9346-064F1F31E279}" destId="{47F110FA-990B-4691-9750-206373EF7D74}" srcOrd="0" destOrd="0" parTransId="{02BE3911-C06F-46F2-B502-D062BF2AF30E}" sibTransId="{97D7265D-2300-4E5E-80BB-12C7769B4181}"/>
    <dgm:cxn modelId="{862A752E-0884-4B8B-9CE0-62A2DF3A9C1A}" type="presOf" srcId="{73F4C36E-3F88-4999-9330-6F19DEA2F2FC}" destId="{BD9D224C-50FB-48C8-8359-F4C612600020}" srcOrd="0" destOrd="0" presId="urn:microsoft.com/office/officeart/2005/8/layout/orgChart1"/>
    <dgm:cxn modelId="{CF83601A-9894-4275-B339-5F85BB96ED88}" srcId="{743CCE18-5028-42A3-83A4-4F19CD1F277C}" destId="{05D4B4C9-3633-4A55-921E-32060958015E}" srcOrd="0" destOrd="0" parTransId="{7FA6CC39-4BE9-46EE-A2B4-3AD4B5E7CDC2}" sibTransId="{BAFA6A2A-824C-4135-AF0A-BFB59F65AF9D}"/>
    <dgm:cxn modelId="{497933B4-6641-45BA-8DEC-23CB36B15A41}" type="presOf" srcId="{8B1F05E7-BD15-4C64-9346-064F1F31E279}" destId="{9EAA1885-32E8-45A5-A616-C5FB0AFC3246}" srcOrd="0" destOrd="0" presId="urn:microsoft.com/office/officeart/2005/8/layout/orgChart1"/>
    <dgm:cxn modelId="{C1C6DF6B-00E8-4D0C-AEE4-0B3927B42B37}" type="presOf" srcId="{CBA572FA-5936-4672-B690-F8F0A111CD45}" destId="{7CA395BA-6803-4B2B-8DC4-EC5A9CFDF830}" srcOrd="1" destOrd="0" presId="urn:microsoft.com/office/officeart/2005/8/layout/orgChart1"/>
    <dgm:cxn modelId="{8FF21E22-6176-495C-A69D-D5F6F83ADF4F}" type="presOf" srcId="{C953CEBA-AC6A-4B9B-B49E-2D9FFFEF6AD5}" destId="{61E671F2-CAB9-4709-9A74-DBEB37816C29}" srcOrd="0" destOrd="0" presId="urn:microsoft.com/office/officeart/2005/8/layout/orgChart1"/>
    <dgm:cxn modelId="{D1DA1BE8-06AE-4B19-9FCF-9D4449468339}" type="presOf" srcId="{3ABAA77C-632C-4E0A-AFE3-964FA947CEF4}" destId="{F29EF3B1-8991-4ADA-BED4-9CD924B48C5B}" srcOrd="0" destOrd="0" presId="urn:microsoft.com/office/officeart/2005/8/layout/orgChart1"/>
    <dgm:cxn modelId="{970137F6-6276-4AC5-A86A-2DC4353DB067}" type="presOf" srcId="{C5116D95-CC21-4EC2-A8C3-FD297DC26F81}" destId="{8F36A2A1-E362-4ACA-82AD-6D1A226BCB53}" srcOrd="0" destOrd="0" presId="urn:microsoft.com/office/officeart/2005/8/layout/orgChart1"/>
    <dgm:cxn modelId="{AC7A965D-E746-48B5-9A87-AF59FAA1294E}" type="presOf" srcId="{02BE3911-C06F-46F2-B502-D062BF2AF30E}" destId="{0E8B180C-640C-4228-A45E-18E99968DC03}" srcOrd="0" destOrd="0" presId="urn:microsoft.com/office/officeart/2005/8/layout/orgChart1"/>
    <dgm:cxn modelId="{22F2A4FB-1D8C-4D6E-A204-551A2165BA57}" srcId="{FB3C31A5-5CDC-4AE6-A84E-23A4E5FB2E8E}" destId="{73F4C36E-3F88-4999-9330-6F19DEA2F2FC}" srcOrd="1" destOrd="0" parTransId="{C67E2D17-CE8B-4C40-861C-62C3424514F0}" sibTransId="{E9171375-0660-4E21-8B0D-A30110B31127}"/>
    <dgm:cxn modelId="{045FA98C-4783-4CD2-9E56-571C6D3DA426}" type="presOf" srcId="{47F110FA-990B-4691-9750-206373EF7D74}" destId="{A64E8AF7-E82E-4FAF-AE1C-CB4C34F1A0B6}" srcOrd="0" destOrd="0" presId="urn:microsoft.com/office/officeart/2005/8/layout/orgChart1"/>
    <dgm:cxn modelId="{8BA47794-4EB0-4B74-8DC7-C6F351350F91}" type="presOf" srcId="{8B282820-E4EC-4083-9BFD-1E8A9DA10338}" destId="{CF37F502-4720-4635-AA4F-15214E2386A1}" srcOrd="0" destOrd="0" presId="urn:microsoft.com/office/officeart/2005/8/layout/orgChart1"/>
    <dgm:cxn modelId="{63189D7F-C352-4249-9C1E-13B309D2CDBB}" type="presOf" srcId="{73F4C36E-3F88-4999-9330-6F19DEA2F2FC}" destId="{0F40B7E6-B915-4306-BDCD-48166366D2FC}" srcOrd="1" destOrd="0" presId="urn:microsoft.com/office/officeart/2005/8/layout/orgChart1"/>
    <dgm:cxn modelId="{EABC0D7D-16FB-4183-AD71-D2A34CEFC85A}" type="presParOf" srcId="{D630865C-DD66-46A0-9B7D-3384F115470B}" destId="{9CA0439F-0F79-4A93-9AD8-0591C60A6970}" srcOrd="0" destOrd="0" presId="urn:microsoft.com/office/officeart/2005/8/layout/orgChart1"/>
    <dgm:cxn modelId="{46224A4E-D2FD-4B78-96B1-A589AA192C59}" type="presParOf" srcId="{9CA0439F-0F79-4A93-9AD8-0591C60A6970}" destId="{F06A5D06-27C9-49D8-97AB-FE1232A61F33}" srcOrd="0" destOrd="0" presId="urn:microsoft.com/office/officeart/2005/8/layout/orgChart1"/>
    <dgm:cxn modelId="{8BB3A829-B0DD-451A-ADC7-66C0A171B018}" type="presParOf" srcId="{F06A5D06-27C9-49D8-97AB-FE1232A61F33}" destId="{BE4CC41A-0104-43BA-A898-90031270AC95}" srcOrd="0" destOrd="0" presId="urn:microsoft.com/office/officeart/2005/8/layout/orgChart1"/>
    <dgm:cxn modelId="{94F7CF48-8CFF-4EB2-9EBE-AEF17E396BBC}" type="presParOf" srcId="{F06A5D06-27C9-49D8-97AB-FE1232A61F33}" destId="{56829468-8563-4CB7-B5F0-F806AB458722}" srcOrd="1" destOrd="0" presId="urn:microsoft.com/office/officeart/2005/8/layout/orgChart1"/>
    <dgm:cxn modelId="{903C98E9-2EF6-40A8-A07C-F57FAD421731}" type="presParOf" srcId="{9CA0439F-0F79-4A93-9AD8-0591C60A6970}" destId="{F272C6DA-22FD-453E-A513-F8A5334DF4FD}" srcOrd="1" destOrd="0" presId="urn:microsoft.com/office/officeart/2005/8/layout/orgChart1"/>
    <dgm:cxn modelId="{EEFD0F81-E53D-431C-92F0-FE2984D8888E}" type="presParOf" srcId="{F272C6DA-22FD-453E-A513-F8A5334DF4FD}" destId="{6EEC62FB-3597-4F35-B779-FDC0A5F5CEC4}" srcOrd="0" destOrd="0" presId="urn:microsoft.com/office/officeart/2005/8/layout/orgChart1"/>
    <dgm:cxn modelId="{ABDD96F3-0548-4926-B6B4-212A7BB14123}" type="presParOf" srcId="{F272C6DA-22FD-453E-A513-F8A5334DF4FD}" destId="{29044B50-D00F-4C0C-B43D-D3E8B479FFA6}" srcOrd="1" destOrd="0" presId="urn:microsoft.com/office/officeart/2005/8/layout/orgChart1"/>
    <dgm:cxn modelId="{7D804EE1-6050-4B3F-B47F-EC9D1D99D9A4}" type="presParOf" srcId="{29044B50-D00F-4C0C-B43D-D3E8B479FFA6}" destId="{7325A6D7-5863-4F7F-BDCA-52A11BD6C4BA}" srcOrd="0" destOrd="0" presId="urn:microsoft.com/office/officeart/2005/8/layout/orgChart1"/>
    <dgm:cxn modelId="{E26F2F41-CC83-43B8-817F-ADACECAF93B3}" type="presParOf" srcId="{7325A6D7-5863-4F7F-BDCA-52A11BD6C4BA}" destId="{F22086AD-BDDF-4F36-88BB-16C3CE4C69F9}" srcOrd="0" destOrd="0" presId="urn:microsoft.com/office/officeart/2005/8/layout/orgChart1"/>
    <dgm:cxn modelId="{A4140B5C-52E5-48B1-B408-CB5B85DE7DCC}" type="presParOf" srcId="{7325A6D7-5863-4F7F-BDCA-52A11BD6C4BA}" destId="{99BE48E9-7575-4056-9CEC-E352D3E58F68}" srcOrd="1" destOrd="0" presId="urn:microsoft.com/office/officeart/2005/8/layout/orgChart1"/>
    <dgm:cxn modelId="{A256E492-6665-43C0-8822-297654291CEE}" type="presParOf" srcId="{29044B50-D00F-4C0C-B43D-D3E8B479FFA6}" destId="{936449FB-FFA5-4BCB-A547-468472DF9166}" srcOrd="1" destOrd="0" presId="urn:microsoft.com/office/officeart/2005/8/layout/orgChart1"/>
    <dgm:cxn modelId="{F9AAF756-6AD6-4D29-A985-6391177BA08B}" type="presParOf" srcId="{936449FB-FFA5-4BCB-A547-468472DF9166}" destId="{303A2410-92E1-4EB8-81A1-36EEF69601C3}" srcOrd="0" destOrd="0" presId="urn:microsoft.com/office/officeart/2005/8/layout/orgChart1"/>
    <dgm:cxn modelId="{06D5C0D0-D3F3-48D3-A0DE-314647CD330F}" type="presParOf" srcId="{936449FB-FFA5-4BCB-A547-468472DF9166}" destId="{EB5A8ED0-6F6E-4C9D-A648-6B6E71BAE911}" srcOrd="1" destOrd="0" presId="urn:microsoft.com/office/officeart/2005/8/layout/orgChart1"/>
    <dgm:cxn modelId="{ED7C48A3-216A-482E-B67C-04E2F8EC9D86}" type="presParOf" srcId="{EB5A8ED0-6F6E-4C9D-A648-6B6E71BAE911}" destId="{FD6B794D-3B83-440B-8566-A9F7A624C4E1}" srcOrd="0" destOrd="0" presId="urn:microsoft.com/office/officeart/2005/8/layout/orgChart1"/>
    <dgm:cxn modelId="{AC65C926-0886-4D46-AB62-5F40F95A1DC7}" type="presParOf" srcId="{FD6B794D-3B83-440B-8566-A9F7A624C4E1}" destId="{7E5E539A-04DD-48BF-8372-780834A3CF17}" srcOrd="0" destOrd="0" presId="urn:microsoft.com/office/officeart/2005/8/layout/orgChart1"/>
    <dgm:cxn modelId="{31677AF6-DEF7-496F-A85A-ED139B311070}" type="presParOf" srcId="{FD6B794D-3B83-440B-8566-A9F7A624C4E1}" destId="{E8B8F086-A56D-4629-855F-4DA85B83FEFC}" srcOrd="1" destOrd="0" presId="urn:microsoft.com/office/officeart/2005/8/layout/orgChart1"/>
    <dgm:cxn modelId="{F5F4BB6F-0B60-4CAE-8663-D8C0B46376EC}" type="presParOf" srcId="{EB5A8ED0-6F6E-4C9D-A648-6B6E71BAE911}" destId="{63103274-E54F-4473-A4D6-F146C2A7223B}" srcOrd="1" destOrd="0" presId="urn:microsoft.com/office/officeart/2005/8/layout/orgChart1"/>
    <dgm:cxn modelId="{C5702715-F5EC-45E1-8E1F-4452F75E10CD}" type="presParOf" srcId="{EB5A8ED0-6F6E-4C9D-A648-6B6E71BAE911}" destId="{09AD9560-B4F4-4A6E-A5D7-B55F271BB521}" srcOrd="2" destOrd="0" presId="urn:microsoft.com/office/officeart/2005/8/layout/orgChart1"/>
    <dgm:cxn modelId="{312222C9-C68B-426E-ADFB-62A1F720D7D1}" type="presParOf" srcId="{936449FB-FFA5-4BCB-A547-468472DF9166}" destId="{1A899644-A19F-4CEF-B7AF-7C17A09ADBAA}" srcOrd="2" destOrd="0" presId="urn:microsoft.com/office/officeart/2005/8/layout/orgChart1"/>
    <dgm:cxn modelId="{B4BA06D8-6ADA-46BE-9897-4CD2D2B98266}" type="presParOf" srcId="{936449FB-FFA5-4BCB-A547-468472DF9166}" destId="{8E37B930-3F1B-41FB-B765-F9737D96584B}" srcOrd="3" destOrd="0" presId="urn:microsoft.com/office/officeart/2005/8/layout/orgChart1"/>
    <dgm:cxn modelId="{032B7556-2660-4C2F-BD0A-A07185CD1B47}" type="presParOf" srcId="{8E37B930-3F1B-41FB-B765-F9737D96584B}" destId="{2BDA146F-3DE8-4FA0-A612-D64F383855D9}" srcOrd="0" destOrd="0" presId="urn:microsoft.com/office/officeart/2005/8/layout/orgChart1"/>
    <dgm:cxn modelId="{59904A32-3E70-47E2-A2BE-2DBC11B6093D}" type="presParOf" srcId="{2BDA146F-3DE8-4FA0-A612-D64F383855D9}" destId="{BD9D224C-50FB-48C8-8359-F4C612600020}" srcOrd="0" destOrd="0" presId="urn:microsoft.com/office/officeart/2005/8/layout/orgChart1"/>
    <dgm:cxn modelId="{234D1EDC-D10C-4B7A-827E-279A981AD273}" type="presParOf" srcId="{2BDA146F-3DE8-4FA0-A612-D64F383855D9}" destId="{0F40B7E6-B915-4306-BDCD-48166366D2FC}" srcOrd="1" destOrd="0" presId="urn:microsoft.com/office/officeart/2005/8/layout/orgChart1"/>
    <dgm:cxn modelId="{AFDC18EF-A6A6-4D85-A4D7-B8F782288B41}" type="presParOf" srcId="{8E37B930-3F1B-41FB-B765-F9737D96584B}" destId="{8AFBFB16-804F-4015-A7D6-96BC85610CDA}" srcOrd="1" destOrd="0" presId="urn:microsoft.com/office/officeart/2005/8/layout/orgChart1"/>
    <dgm:cxn modelId="{C51E5E53-D9F6-40A3-B5E0-3BD7EFDACEDE}" type="presParOf" srcId="{8E37B930-3F1B-41FB-B765-F9737D96584B}" destId="{766BBFFF-9CFD-41B4-AF76-E18C78B692C3}" srcOrd="2" destOrd="0" presId="urn:microsoft.com/office/officeart/2005/8/layout/orgChart1"/>
    <dgm:cxn modelId="{1DB34E59-CA02-4DEA-9D9F-0AD34FC9CA4E}" type="presParOf" srcId="{29044B50-D00F-4C0C-B43D-D3E8B479FFA6}" destId="{D830B0B6-C49E-4A1B-92A0-BC134BAFE9B4}" srcOrd="2" destOrd="0" presId="urn:microsoft.com/office/officeart/2005/8/layout/orgChart1"/>
    <dgm:cxn modelId="{E0347AE6-87E1-48D3-BAE6-E76B60FD27A9}" type="presParOf" srcId="{F272C6DA-22FD-453E-A513-F8A5334DF4FD}" destId="{EF4EF06C-77E7-479D-A815-B447B9095D8D}" srcOrd="2" destOrd="0" presId="urn:microsoft.com/office/officeart/2005/8/layout/orgChart1"/>
    <dgm:cxn modelId="{869BA8DA-8A78-4538-82C1-5BD223791973}" type="presParOf" srcId="{F272C6DA-22FD-453E-A513-F8A5334DF4FD}" destId="{6A579EA1-AD79-4DA8-A6DE-34FC8992CC38}" srcOrd="3" destOrd="0" presId="urn:microsoft.com/office/officeart/2005/8/layout/orgChart1"/>
    <dgm:cxn modelId="{2BE3AF05-7DD2-43FE-8C6E-13BD36315B15}" type="presParOf" srcId="{6A579EA1-AD79-4DA8-A6DE-34FC8992CC38}" destId="{BF555121-BEF9-4AF8-8BE1-834E9BDA4A17}" srcOrd="0" destOrd="0" presId="urn:microsoft.com/office/officeart/2005/8/layout/orgChart1"/>
    <dgm:cxn modelId="{86A77784-4562-4AC9-A846-8C9A88C024B1}" type="presParOf" srcId="{BF555121-BEF9-4AF8-8BE1-834E9BDA4A17}" destId="{F29EF3B1-8991-4ADA-BED4-9CD924B48C5B}" srcOrd="0" destOrd="0" presId="urn:microsoft.com/office/officeart/2005/8/layout/orgChart1"/>
    <dgm:cxn modelId="{0DAE399F-E03F-47B3-8A52-5B794A6E6C5E}" type="presParOf" srcId="{BF555121-BEF9-4AF8-8BE1-834E9BDA4A17}" destId="{64B984E9-4223-4942-8622-7148F3ADAF2B}" srcOrd="1" destOrd="0" presId="urn:microsoft.com/office/officeart/2005/8/layout/orgChart1"/>
    <dgm:cxn modelId="{B4F0E46F-F308-4A0F-BE9F-99B514A2D190}" type="presParOf" srcId="{6A579EA1-AD79-4DA8-A6DE-34FC8992CC38}" destId="{E912DD0C-0827-447A-A95A-83BD4B358C81}" srcOrd="1" destOrd="0" presId="urn:microsoft.com/office/officeart/2005/8/layout/orgChart1"/>
    <dgm:cxn modelId="{46141BB7-D14E-42B3-9C1E-535A5EF5E7D8}" type="presParOf" srcId="{E912DD0C-0827-447A-A95A-83BD4B358C81}" destId="{E5DE5288-D6CE-46A9-8EED-06D166DFD649}" srcOrd="0" destOrd="0" presId="urn:microsoft.com/office/officeart/2005/8/layout/orgChart1"/>
    <dgm:cxn modelId="{171895CA-EDA4-4649-9A4D-5DACC609BC6D}" type="presParOf" srcId="{E912DD0C-0827-447A-A95A-83BD4B358C81}" destId="{54A9EE85-D18C-4828-BC81-845FFAEB6503}" srcOrd="1" destOrd="0" presId="urn:microsoft.com/office/officeart/2005/8/layout/orgChart1"/>
    <dgm:cxn modelId="{BD9AE972-DE65-4679-8206-5DFB587BA74C}" type="presParOf" srcId="{54A9EE85-D18C-4828-BC81-845FFAEB6503}" destId="{8CA33E8F-29E2-4661-A8FA-9144C8630999}" srcOrd="0" destOrd="0" presId="urn:microsoft.com/office/officeart/2005/8/layout/orgChart1"/>
    <dgm:cxn modelId="{6068CE54-7A99-4E7E-A1A5-2B969DE0F93A}" type="presParOf" srcId="{8CA33E8F-29E2-4661-A8FA-9144C8630999}" destId="{537DB408-5B79-4E14-AD2A-7E525D0E91CD}" srcOrd="0" destOrd="0" presId="urn:microsoft.com/office/officeart/2005/8/layout/orgChart1"/>
    <dgm:cxn modelId="{E94D98B6-E045-4976-BFAF-4A769D7BC5AE}" type="presParOf" srcId="{8CA33E8F-29E2-4661-A8FA-9144C8630999}" destId="{B83257CC-30CD-4A05-9B85-21A717F8943E}" srcOrd="1" destOrd="0" presId="urn:microsoft.com/office/officeart/2005/8/layout/orgChart1"/>
    <dgm:cxn modelId="{12F060C7-47E0-496B-B258-C05A1EAD6652}" type="presParOf" srcId="{54A9EE85-D18C-4828-BC81-845FFAEB6503}" destId="{B340CCA2-D430-4DC5-97F6-14F461966DE9}" srcOrd="1" destOrd="0" presId="urn:microsoft.com/office/officeart/2005/8/layout/orgChart1"/>
    <dgm:cxn modelId="{45A1F502-4795-4D3D-8A8A-2B41F60E6BF1}" type="presParOf" srcId="{54A9EE85-D18C-4828-BC81-845FFAEB6503}" destId="{96084912-71C6-4795-B98E-9F6018E9F25A}" srcOrd="2" destOrd="0" presId="urn:microsoft.com/office/officeart/2005/8/layout/orgChart1"/>
    <dgm:cxn modelId="{B21A3D34-E1F2-47F8-860F-25E13B4362B8}" type="presParOf" srcId="{E912DD0C-0827-447A-A95A-83BD4B358C81}" destId="{DBF0D44C-16B7-4BC4-9D32-65DB1FE8F6D6}" srcOrd="2" destOrd="0" presId="urn:microsoft.com/office/officeart/2005/8/layout/orgChart1"/>
    <dgm:cxn modelId="{E7257538-C7DF-4F5D-B855-0BFB6BA4032B}" type="presParOf" srcId="{E912DD0C-0827-447A-A95A-83BD4B358C81}" destId="{8FF64782-5BD2-49BA-80A5-A4D75E6A5A69}" srcOrd="3" destOrd="0" presId="urn:microsoft.com/office/officeart/2005/8/layout/orgChart1"/>
    <dgm:cxn modelId="{0B5D4BC4-FF70-4297-81E5-311184F1F0DA}" type="presParOf" srcId="{8FF64782-5BD2-49BA-80A5-A4D75E6A5A69}" destId="{A5C39E37-F2A7-4A54-8CCA-7E5C1FC670EE}" srcOrd="0" destOrd="0" presId="urn:microsoft.com/office/officeart/2005/8/layout/orgChart1"/>
    <dgm:cxn modelId="{D6CE43A1-DDB7-4BB5-84D1-B58059940F57}" type="presParOf" srcId="{A5C39E37-F2A7-4A54-8CCA-7E5C1FC670EE}" destId="{21E479C0-0996-40F1-AAED-BC39EE01C991}" srcOrd="0" destOrd="0" presId="urn:microsoft.com/office/officeart/2005/8/layout/orgChart1"/>
    <dgm:cxn modelId="{80262FC9-D1F6-4730-908B-986032C4245F}" type="presParOf" srcId="{A5C39E37-F2A7-4A54-8CCA-7E5C1FC670EE}" destId="{CA43C23C-55D6-4DEE-B8C3-78F01AAFBC1E}" srcOrd="1" destOrd="0" presId="urn:microsoft.com/office/officeart/2005/8/layout/orgChart1"/>
    <dgm:cxn modelId="{4262C2C4-A11F-4845-B669-ED2B95AEFE85}" type="presParOf" srcId="{8FF64782-5BD2-49BA-80A5-A4D75E6A5A69}" destId="{EA55460C-1B19-4A7B-BDB1-B343CA4073FB}" srcOrd="1" destOrd="0" presId="urn:microsoft.com/office/officeart/2005/8/layout/orgChart1"/>
    <dgm:cxn modelId="{C6C1B54D-71F8-4489-AF5B-83234118EE47}" type="presParOf" srcId="{EA55460C-1B19-4A7B-BDB1-B343CA4073FB}" destId="{7CA8A6A7-5155-4023-9255-27DF86348A51}" srcOrd="0" destOrd="0" presId="urn:microsoft.com/office/officeart/2005/8/layout/orgChart1"/>
    <dgm:cxn modelId="{75FB8A47-3C78-48CE-998C-013EAE5EA12D}" type="presParOf" srcId="{EA55460C-1B19-4A7B-BDB1-B343CA4073FB}" destId="{94A8BE78-794A-4A30-9633-4476BBD085DA}" srcOrd="1" destOrd="0" presId="urn:microsoft.com/office/officeart/2005/8/layout/orgChart1"/>
    <dgm:cxn modelId="{D716C548-50A0-41E4-BAD5-8A0C2519EA40}" type="presParOf" srcId="{94A8BE78-794A-4A30-9633-4476BBD085DA}" destId="{4476B392-C0C6-4EE0-9386-4AF19016A021}" srcOrd="0" destOrd="0" presId="urn:microsoft.com/office/officeart/2005/8/layout/orgChart1"/>
    <dgm:cxn modelId="{12390D50-2815-46CB-8A66-6252C56ABE01}" type="presParOf" srcId="{4476B392-C0C6-4EE0-9386-4AF19016A021}" destId="{C2224BF8-83F5-45CC-8492-F1A72A8617F1}" srcOrd="0" destOrd="0" presId="urn:microsoft.com/office/officeart/2005/8/layout/orgChart1"/>
    <dgm:cxn modelId="{74924D72-E547-4BD7-8AA7-19D85C34FB55}" type="presParOf" srcId="{4476B392-C0C6-4EE0-9386-4AF19016A021}" destId="{7CA395BA-6803-4B2B-8DC4-EC5A9CFDF830}" srcOrd="1" destOrd="0" presId="urn:microsoft.com/office/officeart/2005/8/layout/orgChart1"/>
    <dgm:cxn modelId="{C0B8A9A0-9CF1-4DB4-B9F1-74A6B1E260C9}" type="presParOf" srcId="{94A8BE78-794A-4A30-9633-4476BBD085DA}" destId="{72D676DA-56A3-4724-BB1B-E9B172B4F4C7}" srcOrd="1" destOrd="0" presId="urn:microsoft.com/office/officeart/2005/8/layout/orgChart1"/>
    <dgm:cxn modelId="{83733A2A-EBF5-42D8-A90A-80E8C0A3C8D8}" type="presParOf" srcId="{94A8BE78-794A-4A30-9633-4476BBD085DA}" destId="{C4EEEDA0-11E0-4061-BBEF-06343FE66DF9}" srcOrd="2" destOrd="0" presId="urn:microsoft.com/office/officeart/2005/8/layout/orgChart1"/>
    <dgm:cxn modelId="{1BF73425-60C3-452F-B52B-6552E1546ACD}" type="presParOf" srcId="{8FF64782-5BD2-49BA-80A5-A4D75E6A5A69}" destId="{F551B2F6-A814-4488-A727-985C8B072ED7}" srcOrd="2" destOrd="0" presId="urn:microsoft.com/office/officeart/2005/8/layout/orgChart1"/>
    <dgm:cxn modelId="{92344EDC-848D-49B0-AC58-1F070F38CF2C}" type="presParOf" srcId="{E912DD0C-0827-447A-A95A-83BD4B358C81}" destId="{0DF3D094-5542-4540-9DD8-E6269696220F}" srcOrd="4" destOrd="0" presId="urn:microsoft.com/office/officeart/2005/8/layout/orgChart1"/>
    <dgm:cxn modelId="{5C78AB50-7FD3-409E-B2AF-BFAD6CDD376C}" type="presParOf" srcId="{E912DD0C-0827-447A-A95A-83BD4B358C81}" destId="{B1D96C05-FD9D-44B9-AD9D-2F00AD8625B2}" srcOrd="5" destOrd="0" presId="urn:microsoft.com/office/officeart/2005/8/layout/orgChart1"/>
    <dgm:cxn modelId="{A87CE62F-139B-41A4-BCFD-A4B458E7A239}" type="presParOf" srcId="{B1D96C05-FD9D-44B9-AD9D-2F00AD8625B2}" destId="{98B6BEC1-08AF-4A38-BE5D-16AC5CB386D8}" srcOrd="0" destOrd="0" presId="urn:microsoft.com/office/officeart/2005/8/layout/orgChart1"/>
    <dgm:cxn modelId="{00581017-EBDB-4F2E-BDB9-D7EADB6CF913}" type="presParOf" srcId="{98B6BEC1-08AF-4A38-BE5D-16AC5CB386D8}" destId="{D6ECADDE-0258-4523-A001-9F0ED1D677C5}" srcOrd="0" destOrd="0" presId="urn:microsoft.com/office/officeart/2005/8/layout/orgChart1"/>
    <dgm:cxn modelId="{0478DFC4-067B-4AAF-B930-6EFD8430BBC7}" type="presParOf" srcId="{98B6BEC1-08AF-4A38-BE5D-16AC5CB386D8}" destId="{26FC487A-04CE-4783-8EF7-D41E3E20B382}" srcOrd="1" destOrd="0" presId="urn:microsoft.com/office/officeart/2005/8/layout/orgChart1"/>
    <dgm:cxn modelId="{A7686604-E6C7-4248-A219-DA1DD8F3D894}" type="presParOf" srcId="{B1D96C05-FD9D-44B9-AD9D-2F00AD8625B2}" destId="{7AB2B803-5850-4F63-8FA2-21AD1B4306B7}" srcOrd="1" destOrd="0" presId="urn:microsoft.com/office/officeart/2005/8/layout/orgChart1"/>
    <dgm:cxn modelId="{A3CA951C-E715-4170-A0F6-CCB186CF731F}" type="presParOf" srcId="{7AB2B803-5850-4F63-8FA2-21AD1B4306B7}" destId="{BC94F566-766E-4767-8B57-2EACF28A9E31}" srcOrd="0" destOrd="0" presId="urn:microsoft.com/office/officeart/2005/8/layout/orgChart1"/>
    <dgm:cxn modelId="{2A93CE29-CC78-434F-AB29-70CFB7D6D1C0}" type="presParOf" srcId="{7AB2B803-5850-4F63-8FA2-21AD1B4306B7}" destId="{1AB2D532-FF28-4ADD-97DD-3C3B6271B0D0}" srcOrd="1" destOrd="0" presId="urn:microsoft.com/office/officeart/2005/8/layout/orgChart1"/>
    <dgm:cxn modelId="{55AF4BC4-60C9-4AC7-951E-923525663816}" type="presParOf" srcId="{1AB2D532-FF28-4ADD-97DD-3C3B6271B0D0}" destId="{F5FA9027-1288-4CB1-864F-E7B12E20B228}" srcOrd="0" destOrd="0" presId="urn:microsoft.com/office/officeart/2005/8/layout/orgChart1"/>
    <dgm:cxn modelId="{ABCA6611-D35C-4929-BC85-30865FB37CE4}" type="presParOf" srcId="{F5FA9027-1288-4CB1-864F-E7B12E20B228}" destId="{AA3E67DF-E75C-436D-80D8-3D31019C36FC}" srcOrd="0" destOrd="0" presId="urn:microsoft.com/office/officeart/2005/8/layout/orgChart1"/>
    <dgm:cxn modelId="{0FA714B5-0590-4F09-8C96-B14C16554DD8}" type="presParOf" srcId="{F5FA9027-1288-4CB1-864F-E7B12E20B228}" destId="{366DA076-EBA0-4BB5-8B64-8F8E8C446BAB}" srcOrd="1" destOrd="0" presId="urn:microsoft.com/office/officeart/2005/8/layout/orgChart1"/>
    <dgm:cxn modelId="{EFA65BD6-8004-490E-9BFA-15C45BD3E5F3}" type="presParOf" srcId="{1AB2D532-FF28-4ADD-97DD-3C3B6271B0D0}" destId="{64978BAD-697A-4F0D-A539-CB3D77CE5505}" srcOrd="1" destOrd="0" presId="urn:microsoft.com/office/officeart/2005/8/layout/orgChart1"/>
    <dgm:cxn modelId="{1AA1AB63-26D1-4E24-B4E3-892BC254A873}" type="presParOf" srcId="{1AB2D532-FF28-4ADD-97DD-3C3B6271B0D0}" destId="{E2134426-B39E-4F77-9356-C98CD9EBB70B}" srcOrd="2" destOrd="0" presId="urn:microsoft.com/office/officeart/2005/8/layout/orgChart1"/>
    <dgm:cxn modelId="{B9C98C79-8AD9-4109-A6E9-B26190FB9D8A}" type="presParOf" srcId="{7AB2B803-5850-4F63-8FA2-21AD1B4306B7}" destId="{CF37F502-4720-4635-AA4F-15214E2386A1}" srcOrd="2" destOrd="0" presId="urn:microsoft.com/office/officeart/2005/8/layout/orgChart1"/>
    <dgm:cxn modelId="{43C66AE1-48E0-4C98-AD85-8298827DF467}" type="presParOf" srcId="{7AB2B803-5850-4F63-8FA2-21AD1B4306B7}" destId="{849E638A-B799-4A77-A9D8-1B60279F2FAB}" srcOrd="3" destOrd="0" presId="urn:microsoft.com/office/officeart/2005/8/layout/orgChart1"/>
    <dgm:cxn modelId="{227D986A-4CDE-41F9-87A0-D4482BBEF605}" type="presParOf" srcId="{849E638A-B799-4A77-A9D8-1B60279F2FAB}" destId="{4CC48CA1-F6BE-450C-8DA4-C0773B2CD21D}" srcOrd="0" destOrd="0" presId="urn:microsoft.com/office/officeart/2005/8/layout/orgChart1"/>
    <dgm:cxn modelId="{90C2B0FA-1463-4A0C-95CB-E7B983F0D494}" type="presParOf" srcId="{4CC48CA1-F6BE-450C-8DA4-C0773B2CD21D}" destId="{B02B0B9E-0C55-422D-907E-880043B609A2}" srcOrd="0" destOrd="0" presId="urn:microsoft.com/office/officeart/2005/8/layout/orgChart1"/>
    <dgm:cxn modelId="{878CCA55-BD59-4B3C-AAE2-FF9C053D1964}" type="presParOf" srcId="{4CC48CA1-F6BE-450C-8DA4-C0773B2CD21D}" destId="{68F55307-A547-4A76-AD15-095A696F83FD}" srcOrd="1" destOrd="0" presId="urn:microsoft.com/office/officeart/2005/8/layout/orgChart1"/>
    <dgm:cxn modelId="{B7EA44EE-6C12-4C7E-A9ED-D149E8FAACAE}" type="presParOf" srcId="{849E638A-B799-4A77-A9D8-1B60279F2FAB}" destId="{DAD7A82B-F2AD-4EDE-995C-686AA570CA78}" srcOrd="1" destOrd="0" presId="urn:microsoft.com/office/officeart/2005/8/layout/orgChart1"/>
    <dgm:cxn modelId="{623ECE91-841C-4477-80B9-5610175417C2}" type="presParOf" srcId="{849E638A-B799-4A77-A9D8-1B60279F2FAB}" destId="{1CB2ED00-7104-451B-83FC-EB4D12F6E6EA}" srcOrd="2" destOrd="0" presId="urn:microsoft.com/office/officeart/2005/8/layout/orgChart1"/>
    <dgm:cxn modelId="{CE33B083-2983-436A-BE78-DD2909478739}" type="presParOf" srcId="{B1D96C05-FD9D-44B9-AD9D-2F00AD8625B2}" destId="{81277634-EE38-4AA7-B772-EC16F1E02DC6}" srcOrd="2" destOrd="0" presId="urn:microsoft.com/office/officeart/2005/8/layout/orgChart1"/>
    <dgm:cxn modelId="{EE718231-3ECD-4A4D-A00E-AAEB39B05B26}" type="presParOf" srcId="{E912DD0C-0827-447A-A95A-83BD4B358C81}" destId="{CAB128D3-E158-414D-BFF5-211B9BB363A8}" srcOrd="6" destOrd="0" presId="urn:microsoft.com/office/officeart/2005/8/layout/orgChart1"/>
    <dgm:cxn modelId="{A1A14B11-BD33-4C3C-9BD5-263282B074A9}" type="presParOf" srcId="{E912DD0C-0827-447A-A95A-83BD4B358C81}" destId="{11C1374C-C59C-4EBF-931A-220604CE3121}" srcOrd="7" destOrd="0" presId="urn:microsoft.com/office/officeart/2005/8/layout/orgChart1"/>
    <dgm:cxn modelId="{FDCD0EE5-DC43-4D8C-92B6-AB8F8E32FCF7}" type="presParOf" srcId="{11C1374C-C59C-4EBF-931A-220604CE3121}" destId="{7F090C25-F2B0-4234-A0DA-E5F712E5D5F4}" srcOrd="0" destOrd="0" presId="urn:microsoft.com/office/officeart/2005/8/layout/orgChart1"/>
    <dgm:cxn modelId="{D7D5209A-FC21-4C33-A67E-799EA15AFE0F}" type="presParOf" srcId="{7F090C25-F2B0-4234-A0DA-E5F712E5D5F4}" destId="{53B95C57-2255-47F5-829B-EE649714AE2C}" srcOrd="0" destOrd="0" presId="urn:microsoft.com/office/officeart/2005/8/layout/orgChart1"/>
    <dgm:cxn modelId="{F5A86C27-CC8D-4B58-8E37-D2C3E6B1082B}" type="presParOf" srcId="{7F090C25-F2B0-4234-A0DA-E5F712E5D5F4}" destId="{BB5F361F-6FEE-4763-80F3-7A29C553CDFB}" srcOrd="1" destOrd="0" presId="urn:microsoft.com/office/officeart/2005/8/layout/orgChart1"/>
    <dgm:cxn modelId="{708DEF7A-9EA2-4BD4-91E4-22A2195A99D5}" type="presParOf" srcId="{11C1374C-C59C-4EBF-931A-220604CE3121}" destId="{36F19205-16BE-4CC0-9A57-ADA17BE129D9}" srcOrd="1" destOrd="0" presId="urn:microsoft.com/office/officeart/2005/8/layout/orgChart1"/>
    <dgm:cxn modelId="{84A8869C-4418-4F12-AB0C-6F0FDA01985B}" type="presParOf" srcId="{36F19205-16BE-4CC0-9A57-ADA17BE129D9}" destId="{49A695DB-8A39-42CB-BF0B-E3491282DCD5}" srcOrd="0" destOrd="0" presId="urn:microsoft.com/office/officeart/2005/8/layout/orgChart1"/>
    <dgm:cxn modelId="{4C7D2F47-FB7C-49F0-81F3-E7D5ACDE2D96}" type="presParOf" srcId="{36F19205-16BE-4CC0-9A57-ADA17BE129D9}" destId="{466D95AD-DD43-4439-AE9D-C6C801F6042E}" srcOrd="1" destOrd="0" presId="urn:microsoft.com/office/officeart/2005/8/layout/orgChart1"/>
    <dgm:cxn modelId="{9B015837-7BF3-4760-A9E4-11A11BD6A51A}" type="presParOf" srcId="{466D95AD-DD43-4439-AE9D-C6C801F6042E}" destId="{F36A0B4E-0BBB-460B-BE5B-75E3CBE7DFF8}" srcOrd="0" destOrd="0" presId="urn:microsoft.com/office/officeart/2005/8/layout/orgChart1"/>
    <dgm:cxn modelId="{FC52711F-9BCE-48E3-B8DA-99045C3ABB8C}" type="presParOf" srcId="{F36A0B4E-0BBB-460B-BE5B-75E3CBE7DFF8}" destId="{8F36A2A1-E362-4ACA-82AD-6D1A226BCB53}" srcOrd="0" destOrd="0" presId="urn:microsoft.com/office/officeart/2005/8/layout/orgChart1"/>
    <dgm:cxn modelId="{601556BC-7F02-4E38-A9CE-B19D98FBCB9A}" type="presParOf" srcId="{F36A0B4E-0BBB-460B-BE5B-75E3CBE7DFF8}" destId="{E9399830-166B-41A9-961C-9C74199DB976}" srcOrd="1" destOrd="0" presId="urn:microsoft.com/office/officeart/2005/8/layout/orgChart1"/>
    <dgm:cxn modelId="{6B76799E-8AC5-436E-B7D6-56A1BB345AEF}" type="presParOf" srcId="{466D95AD-DD43-4439-AE9D-C6C801F6042E}" destId="{4D3957C2-EA31-47C9-A32F-64F666AC69C5}" srcOrd="1" destOrd="0" presId="urn:microsoft.com/office/officeart/2005/8/layout/orgChart1"/>
    <dgm:cxn modelId="{5712C9A6-580F-48F8-91D1-F50B2069B08F}" type="presParOf" srcId="{466D95AD-DD43-4439-AE9D-C6C801F6042E}" destId="{6BB23F1D-8BF7-4397-9852-906BA47F098F}" srcOrd="2" destOrd="0" presId="urn:microsoft.com/office/officeart/2005/8/layout/orgChart1"/>
    <dgm:cxn modelId="{C26C038E-FC5D-4494-8204-1DB34D0755B1}" type="presParOf" srcId="{36F19205-16BE-4CC0-9A57-ADA17BE129D9}" destId="{76CC887A-0B83-47B3-BD76-7845B1755C30}" srcOrd="2" destOrd="0" presId="urn:microsoft.com/office/officeart/2005/8/layout/orgChart1"/>
    <dgm:cxn modelId="{E697CD88-5070-4295-BB9C-36812F36698C}" type="presParOf" srcId="{36F19205-16BE-4CC0-9A57-ADA17BE129D9}" destId="{2201B071-6D71-43C5-B8A1-E1397A744483}" srcOrd="3" destOrd="0" presId="urn:microsoft.com/office/officeart/2005/8/layout/orgChart1"/>
    <dgm:cxn modelId="{09EC5891-E88E-4F8E-8C21-80A4FF31D097}" type="presParOf" srcId="{2201B071-6D71-43C5-B8A1-E1397A744483}" destId="{A98A0BE0-3FAE-43F7-9252-79772E1F51D2}" srcOrd="0" destOrd="0" presId="urn:microsoft.com/office/officeart/2005/8/layout/orgChart1"/>
    <dgm:cxn modelId="{527C866F-4362-4ECC-8825-B135E71F903C}" type="presParOf" srcId="{A98A0BE0-3FAE-43F7-9252-79772E1F51D2}" destId="{B11EEF16-AEB8-4BC3-8DFB-EC0886FBA548}" srcOrd="0" destOrd="0" presId="urn:microsoft.com/office/officeart/2005/8/layout/orgChart1"/>
    <dgm:cxn modelId="{704E7F6E-254C-4F9E-8957-B32A2BFAEDF1}" type="presParOf" srcId="{A98A0BE0-3FAE-43F7-9252-79772E1F51D2}" destId="{8E246719-CC7A-400C-BC48-285EDF1D4E13}" srcOrd="1" destOrd="0" presId="urn:microsoft.com/office/officeart/2005/8/layout/orgChart1"/>
    <dgm:cxn modelId="{30B626A4-D00E-4B92-8583-1F9632E18C59}" type="presParOf" srcId="{2201B071-6D71-43C5-B8A1-E1397A744483}" destId="{0515BFE3-D232-4B67-8F91-3ADACFE40C44}" srcOrd="1" destOrd="0" presId="urn:microsoft.com/office/officeart/2005/8/layout/orgChart1"/>
    <dgm:cxn modelId="{73AF886B-5238-474D-9E38-99D9D2FDDACD}" type="presParOf" srcId="{2201B071-6D71-43C5-B8A1-E1397A744483}" destId="{D11B3F26-34AB-4049-8ACB-BA79CD10ABBF}" srcOrd="2" destOrd="0" presId="urn:microsoft.com/office/officeart/2005/8/layout/orgChart1"/>
    <dgm:cxn modelId="{EA133D3C-CC48-42E2-9601-EC441B4A9918}" type="presParOf" srcId="{36F19205-16BE-4CC0-9A57-ADA17BE129D9}" destId="{743DB3C6-5AE2-4E24-B3E7-FE34B792CCE1}" srcOrd="4" destOrd="0" presId="urn:microsoft.com/office/officeart/2005/8/layout/orgChart1"/>
    <dgm:cxn modelId="{49257D21-60F5-4A83-B730-2298D1C87601}" type="presParOf" srcId="{36F19205-16BE-4CC0-9A57-ADA17BE129D9}" destId="{5F5D0E3B-DE3D-416A-8679-4E7F11E7EEB0}" srcOrd="5" destOrd="0" presId="urn:microsoft.com/office/officeart/2005/8/layout/orgChart1"/>
    <dgm:cxn modelId="{849FF9FE-851E-4678-A40B-11A318E4E4B4}" type="presParOf" srcId="{5F5D0E3B-DE3D-416A-8679-4E7F11E7EEB0}" destId="{0EFEC470-E0D6-4460-BB06-06A0DD0626A9}" srcOrd="0" destOrd="0" presId="urn:microsoft.com/office/officeart/2005/8/layout/orgChart1"/>
    <dgm:cxn modelId="{170FA2A1-A8E6-4D54-B806-3A8EBEFA521F}" type="presParOf" srcId="{0EFEC470-E0D6-4460-BB06-06A0DD0626A9}" destId="{11739F96-6C43-417F-8243-056A7C21ED78}" srcOrd="0" destOrd="0" presId="urn:microsoft.com/office/officeart/2005/8/layout/orgChart1"/>
    <dgm:cxn modelId="{A119B9A9-7946-4F3E-826F-8D005AB471E0}" type="presParOf" srcId="{0EFEC470-E0D6-4460-BB06-06A0DD0626A9}" destId="{F6AB59BA-76D9-49DB-8A33-0B95ED50C7DE}" srcOrd="1" destOrd="0" presId="urn:microsoft.com/office/officeart/2005/8/layout/orgChart1"/>
    <dgm:cxn modelId="{5FAE6A0A-5BF9-45FE-9D54-F63BDBB1B47E}" type="presParOf" srcId="{5F5D0E3B-DE3D-416A-8679-4E7F11E7EEB0}" destId="{B643BC19-F2BF-4D7B-BF45-D6FCE1A8D2C0}" srcOrd="1" destOrd="0" presId="urn:microsoft.com/office/officeart/2005/8/layout/orgChart1"/>
    <dgm:cxn modelId="{2C8D6AE2-EEE5-437F-8941-D5D7A6822C36}" type="presParOf" srcId="{5F5D0E3B-DE3D-416A-8679-4E7F11E7EEB0}" destId="{86B7853E-A8AB-44B7-8F3F-2EC352F37DFD}" srcOrd="2" destOrd="0" presId="urn:microsoft.com/office/officeart/2005/8/layout/orgChart1"/>
    <dgm:cxn modelId="{1C402C3C-0FDE-4F6F-A0D4-8602312F35EF}" type="presParOf" srcId="{11C1374C-C59C-4EBF-931A-220604CE3121}" destId="{B62D3E91-B50C-439F-B714-0B9E92E86085}" srcOrd="2" destOrd="0" presId="urn:microsoft.com/office/officeart/2005/8/layout/orgChart1"/>
    <dgm:cxn modelId="{8D846BB0-2229-4746-90EA-D2077D6BBBD0}" type="presParOf" srcId="{6A579EA1-AD79-4DA8-A6DE-34FC8992CC38}" destId="{EE4E77AC-0C9F-42A3-9352-0BC0E80FA540}" srcOrd="2" destOrd="0" presId="urn:microsoft.com/office/officeart/2005/8/layout/orgChart1"/>
    <dgm:cxn modelId="{8BE603D8-D8AB-486C-95EA-F8A196721F14}" type="presParOf" srcId="{F272C6DA-22FD-453E-A513-F8A5334DF4FD}" destId="{D8771DF0-E224-4431-BA2A-8D133925E779}" srcOrd="4" destOrd="0" presId="urn:microsoft.com/office/officeart/2005/8/layout/orgChart1"/>
    <dgm:cxn modelId="{F42EE0D5-DA31-4798-A4F7-536770D7CFC1}" type="presParOf" srcId="{F272C6DA-22FD-453E-A513-F8A5334DF4FD}" destId="{7A4EBCEE-77BF-4093-9EA6-0575A2BA2B8C}" srcOrd="5" destOrd="0" presId="urn:microsoft.com/office/officeart/2005/8/layout/orgChart1"/>
    <dgm:cxn modelId="{ACCD3410-5B58-4192-92F2-BD3F23B4A31F}" type="presParOf" srcId="{7A4EBCEE-77BF-4093-9EA6-0575A2BA2B8C}" destId="{2D79A46B-0094-4456-A200-A72FDB312768}" srcOrd="0" destOrd="0" presId="urn:microsoft.com/office/officeart/2005/8/layout/orgChart1"/>
    <dgm:cxn modelId="{1E860EC1-79A5-40B6-AE23-E776CAF7721A}" type="presParOf" srcId="{2D79A46B-0094-4456-A200-A72FDB312768}" destId="{9EAA1885-32E8-45A5-A616-C5FB0AFC3246}" srcOrd="0" destOrd="0" presId="urn:microsoft.com/office/officeart/2005/8/layout/orgChart1"/>
    <dgm:cxn modelId="{48F876C9-BB31-4963-B46B-A37FC7236DAD}" type="presParOf" srcId="{2D79A46B-0094-4456-A200-A72FDB312768}" destId="{67525654-006B-4565-9CFB-3F0B545E42C3}" srcOrd="1" destOrd="0" presId="urn:microsoft.com/office/officeart/2005/8/layout/orgChart1"/>
    <dgm:cxn modelId="{26BB7109-0527-4F7E-9116-A886035165FE}" type="presParOf" srcId="{7A4EBCEE-77BF-4093-9EA6-0575A2BA2B8C}" destId="{95A9F43A-EFBE-4C2A-9A1A-DAB1ADD8C870}" srcOrd="1" destOrd="0" presId="urn:microsoft.com/office/officeart/2005/8/layout/orgChart1"/>
    <dgm:cxn modelId="{5126309A-BE7E-4F63-9AE2-1672C920C660}" type="presParOf" srcId="{95A9F43A-EFBE-4C2A-9A1A-DAB1ADD8C870}" destId="{0E8B180C-640C-4228-A45E-18E99968DC03}" srcOrd="0" destOrd="0" presId="urn:microsoft.com/office/officeart/2005/8/layout/orgChart1"/>
    <dgm:cxn modelId="{40332735-3AE0-44E0-A15A-592440E1844D}" type="presParOf" srcId="{95A9F43A-EFBE-4C2A-9A1A-DAB1ADD8C870}" destId="{3847093D-E6F2-4900-AB47-021F68E7F663}" srcOrd="1" destOrd="0" presId="urn:microsoft.com/office/officeart/2005/8/layout/orgChart1"/>
    <dgm:cxn modelId="{6552E32D-4F30-4F94-A197-73D3BAE39C0E}" type="presParOf" srcId="{3847093D-E6F2-4900-AB47-021F68E7F663}" destId="{B2612DFC-2376-4597-A736-AEE26155F9EB}" srcOrd="0" destOrd="0" presId="urn:microsoft.com/office/officeart/2005/8/layout/orgChart1"/>
    <dgm:cxn modelId="{65F64129-51D6-43ED-A56A-27874841E566}" type="presParOf" srcId="{B2612DFC-2376-4597-A736-AEE26155F9EB}" destId="{A64E8AF7-E82E-4FAF-AE1C-CB4C34F1A0B6}" srcOrd="0" destOrd="0" presId="urn:microsoft.com/office/officeart/2005/8/layout/orgChart1"/>
    <dgm:cxn modelId="{335D259A-0949-4F63-9C8B-D44A6E5269F2}" type="presParOf" srcId="{B2612DFC-2376-4597-A736-AEE26155F9EB}" destId="{201A24DF-FB85-4AC7-B0D2-4996D5599F34}" srcOrd="1" destOrd="0" presId="urn:microsoft.com/office/officeart/2005/8/layout/orgChart1"/>
    <dgm:cxn modelId="{BD760C77-ADC5-41E3-8335-8B5B0E420C11}" type="presParOf" srcId="{3847093D-E6F2-4900-AB47-021F68E7F663}" destId="{83B67EF9-DCF2-4031-B1DC-15B8626F6BD4}" srcOrd="1" destOrd="0" presId="urn:microsoft.com/office/officeart/2005/8/layout/orgChart1"/>
    <dgm:cxn modelId="{1D75CE7B-2370-4F23-AFCC-7C2A0D73EEED}" type="presParOf" srcId="{3847093D-E6F2-4900-AB47-021F68E7F663}" destId="{EE022B5D-D32C-4785-97A3-C7A39638EDBF}" srcOrd="2" destOrd="0" presId="urn:microsoft.com/office/officeart/2005/8/layout/orgChart1"/>
    <dgm:cxn modelId="{345D94E6-140E-4833-A8BB-FE55CC298BD6}" type="presParOf" srcId="{95A9F43A-EFBE-4C2A-9A1A-DAB1ADD8C870}" destId="{61E671F2-CAB9-4709-9A74-DBEB37816C29}" srcOrd="2" destOrd="0" presId="urn:microsoft.com/office/officeart/2005/8/layout/orgChart1"/>
    <dgm:cxn modelId="{B88D3DD4-D000-4241-8E3F-59AA4263BBB7}" type="presParOf" srcId="{95A9F43A-EFBE-4C2A-9A1A-DAB1ADD8C870}" destId="{F4C37686-2168-4543-811E-2A41EB3E74D9}" srcOrd="3" destOrd="0" presId="urn:microsoft.com/office/officeart/2005/8/layout/orgChart1"/>
    <dgm:cxn modelId="{052BC4A1-2C17-441D-A673-64C66BB21E58}" type="presParOf" srcId="{F4C37686-2168-4543-811E-2A41EB3E74D9}" destId="{EA209CCE-10C4-49A0-AB89-EB1A2BBE3E6C}" srcOrd="0" destOrd="0" presId="urn:microsoft.com/office/officeart/2005/8/layout/orgChart1"/>
    <dgm:cxn modelId="{E9137F9E-DB76-4637-9A68-77C6984FB781}" type="presParOf" srcId="{EA209CCE-10C4-49A0-AB89-EB1A2BBE3E6C}" destId="{8BE9617B-64D6-4AE1-8356-6CA6C01F6C1E}" srcOrd="0" destOrd="0" presId="urn:microsoft.com/office/officeart/2005/8/layout/orgChart1"/>
    <dgm:cxn modelId="{21277A84-8F2F-40BD-8507-E9426D509A98}" type="presParOf" srcId="{EA209CCE-10C4-49A0-AB89-EB1A2BBE3E6C}" destId="{3B570040-B50B-490F-BC9E-8D3860F63DC1}" srcOrd="1" destOrd="0" presId="urn:microsoft.com/office/officeart/2005/8/layout/orgChart1"/>
    <dgm:cxn modelId="{9958B719-122B-4730-9214-DD4079C4E35E}" type="presParOf" srcId="{F4C37686-2168-4543-811E-2A41EB3E74D9}" destId="{E719F93F-B30A-45A3-95D1-A73A45145DED}" srcOrd="1" destOrd="0" presId="urn:microsoft.com/office/officeart/2005/8/layout/orgChart1"/>
    <dgm:cxn modelId="{092A2E2D-24AC-4424-A5FB-2490A96AB05A}" type="presParOf" srcId="{F4C37686-2168-4543-811E-2A41EB3E74D9}" destId="{0FCCA4DB-1B00-4C4D-8A48-77E933EB360D}" srcOrd="2" destOrd="0" presId="urn:microsoft.com/office/officeart/2005/8/layout/orgChart1"/>
    <dgm:cxn modelId="{5DC19354-8315-4B4A-8850-891E66A7E199}" type="presParOf" srcId="{7A4EBCEE-77BF-4093-9EA6-0575A2BA2B8C}" destId="{9EFCB25B-CD60-4BFA-B94F-7C4DB3825BA9}" srcOrd="2" destOrd="0" presId="urn:microsoft.com/office/officeart/2005/8/layout/orgChart1"/>
    <dgm:cxn modelId="{1CA0E4C3-E7B5-4144-B091-AECEF624BBA8}" type="presParOf" srcId="{9CA0439F-0F79-4A93-9AD8-0591C60A6970}" destId="{D278C7D0-7D63-4ED2-91CD-1FCE766B3A2B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671F2-CAB9-4709-9A74-DBEB37816C29}">
      <dsp:nvSpPr>
        <dsp:cNvPr id="0" name=""/>
        <dsp:cNvSpPr/>
      </dsp:nvSpPr>
      <dsp:spPr>
        <a:xfrm>
          <a:off x="7263656" y="1595315"/>
          <a:ext cx="170238" cy="132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863"/>
              </a:lnTo>
              <a:lnTo>
                <a:pt x="170238" y="132786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B180C-640C-4228-A45E-18E99968DC03}">
      <dsp:nvSpPr>
        <dsp:cNvPr id="0" name=""/>
        <dsp:cNvSpPr/>
      </dsp:nvSpPr>
      <dsp:spPr>
        <a:xfrm>
          <a:off x="7263656" y="1595315"/>
          <a:ext cx="170238" cy="522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065"/>
              </a:lnTo>
              <a:lnTo>
                <a:pt x="170238" y="5220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71DF0-E224-4431-BA2A-8D133925E779}">
      <dsp:nvSpPr>
        <dsp:cNvPr id="0" name=""/>
        <dsp:cNvSpPr/>
      </dsp:nvSpPr>
      <dsp:spPr>
        <a:xfrm>
          <a:off x="4142610" y="789518"/>
          <a:ext cx="3575016" cy="23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67"/>
              </a:lnTo>
              <a:lnTo>
                <a:pt x="3575016" y="119167"/>
              </a:lnTo>
              <a:lnTo>
                <a:pt x="3575016" y="23833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DB3C6-5AE2-4E24-B3E7-FE34B792CCE1}">
      <dsp:nvSpPr>
        <dsp:cNvPr id="0" name=""/>
        <dsp:cNvSpPr/>
      </dsp:nvSpPr>
      <dsp:spPr>
        <a:xfrm>
          <a:off x="5890396" y="2401112"/>
          <a:ext cx="170238" cy="2133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660"/>
              </a:lnTo>
              <a:lnTo>
                <a:pt x="170238" y="213366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C887A-0B83-47B3-BD76-7845B1755C30}">
      <dsp:nvSpPr>
        <dsp:cNvPr id="0" name=""/>
        <dsp:cNvSpPr/>
      </dsp:nvSpPr>
      <dsp:spPr>
        <a:xfrm>
          <a:off x="5890396" y="2401112"/>
          <a:ext cx="170238" cy="132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863"/>
              </a:lnTo>
              <a:lnTo>
                <a:pt x="170238" y="132786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695DB-8A39-42CB-BF0B-E3491282DCD5}">
      <dsp:nvSpPr>
        <dsp:cNvPr id="0" name=""/>
        <dsp:cNvSpPr/>
      </dsp:nvSpPr>
      <dsp:spPr>
        <a:xfrm>
          <a:off x="5890396" y="2401112"/>
          <a:ext cx="170238" cy="522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065"/>
              </a:lnTo>
              <a:lnTo>
                <a:pt x="170238" y="5220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128D3-E158-414D-BFF5-211B9BB363A8}">
      <dsp:nvSpPr>
        <dsp:cNvPr id="0" name=""/>
        <dsp:cNvSpPr/>
      </dsp:nvSpPr>
      <dsp:spPr>
        <a:xfrm>
          <a:off x="4284475" y="1595315"/>
          <a:ext cx="2059890" cy="23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67"/>
              </a:lnTo>
              <a:lnTo>
                <a:pt x="2059890" y="119167"/>
              </a:lnTo>
              <a:lnTo>
                <a:pt x="2059890" y="23833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7F502-4720-4635-AA4F-15214E2386A1}">
      <dsp:nvSpPr>
        <dsp:cNvPr id="0" name=""/>
        <dsp:cNvSpPr/>
      </dsp:nvSpPr>
      <dsp:spPr>
        <a:xfrm>
          <a:off x="4517135" y="2401112"/>
          <a:ext cx="170238" cy="132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863"/>
              </a:lnTo>
              <a:lnTo>
                <a:pt x="170238" y="132786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4F566-766E-4767-8B57-2EACF28A9E31}">
      <dsp:nvSpPr>
        <dsp:cNvPr id="0" name=""/>
        <dsp:cNvSpPr/>
      </dsp:nvSpPr>
      <dsp:spPr>
        <a:xfrm>
          <a:off x="4517135" y="2401112"/>
          <a:ext cx="170238" cy="522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065"/>
              </a:lnTo>
              <a:lnTo>
                <a:pt x="170238" y="5220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3D094-5542-4540-9DD8-E6269696220F}">
      <dsp:nvSpPr>
        <dsp:cNvPr id="0" name=""/>
        <dsp:cNvSpPr/>
      </dsp:nvSpPr>
      <dsp:spPr>
        <a:xfrm>
          <a:off x="4284475" y="1595315"/>
          <a:ext cx="686630" cy="23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67"/>
              </a:lnTo>
              <a:lnTo>
                <a:pt x="686630" y="119167"/>
              </a:lnTo>
              <a:lnTo>
                <a:pt x="686630" y="23833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8A6A7-5155-4023-9255-27DF86348A51}">
      <dsp:nvSpPr>
        <dsp:cNvPr id="0" name=""/>
        <dsp:cNvSpPr/>
      </dsp:nvSpPr>
      <dsp:spPr>
        <a:xfrm>
          <a:off x="3143875" y="2401112"/>
          <a:ext cx="170238" cy="522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065"/>
              </a:lnTo>
              <a:lnTo>
                <a:pt x="170238" y="5220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0D44C-16B7-4BC4-9D32-65DB1FE8F6D6}">
      <dsp:nvSpPr>
        <dsp:cNvPr id="0" name=""/>
        <dsp:cNvSpPr/>
      </dsp:nvSpPr>
      <dsp:spPr>
        <a:xfrm>
          <a:off x="3597845" y="1595315"/>
          <a:ext cx="686630" cy="238334"/>
        </a:xfrm>
        <a:custGeom>
          <a:avLst/>
          <a:gdLst/>
          <a:ahLst/>
          <a:cxnLst/>
          <a:rect l="0" t="0" r="0" b="0"/>
          <a:pathLst>
            <a:path>
              <a:moveTo>
                <a:pt x="686630" y="0"/>
              </a:moveTo>
              <a:lnTo>
                <a:pt x="686630" y="119167"/>
              </a:lnTo>
              <a:lnTo>
                <a:pt x="0" y="119167"/>
              </a:lnTo>
              <a:lnTo>
                <a:pt x="0" y="23833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E5288-D6CE-46A9-8EED-06D166DFD649}">
      <dsp:nvSpPr>
        <dsp:cNvPr id="0" name=""/>
        <dsp:cNvSpPr/>
      </dsp:nvSpPr>
      <dsp:spPr>
        <a:xfrm>
          <a:off x="2224585" y="1595315"/>
          <a:ext cx="2059890" cy="238334"/>
        </a:xfrm>
        <a:custGeom>
          <a:avLst/>
          <a:gdLst/>
          <a:ahLst/>
          <a:cxnLst/>
          <a:rect l="0" t="0" r="0" b="0"/>
          <a:pathLst>
            <a:path>
              <a:moveTo>
                <a:pt x="2059890" y="0"/>
              </a:moveTo>
              <a:lnTo>
                <a:pt x="2059890" y="119167"/>
              </a:lnTo>
              <a:lnTo>
                <a:pt x="0" y="119167"/>
              </a:lnTo>
              <a:lnTo>
                <a:pt x="0" y="23833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EF06C-77E7-479D-A815-B447B9095D8D}">
      <dsp:nvSpPr>
        <dsp:cNvPr id="0" name=""/>
        <dsp:cNvSpPr/>
      </dsp:nvSpPr>
      <dsp:spPr>
        <a:xfrm>
          <a:off x="4142610" y="789518"/>
          <a:ext cx="141865" cy="23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67"/>
              </a:lnTo>
              <a:lnTo>
                <a:pt x="141865" y="119167"/>
              </a:lnTo>
              <a:lnTo>
                <a:pt x="141865" y="23833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99644-A19F-4CEF-B7AF-7C17A09ADBAA}">
      <dsp:nvSpPr>
        <dsp:cNvPr id="0" name=""/>
        <dsp:cNvSpPr/>
      </dsp:nvSpPr>
      <dsp:spPr>
        <a:xfrm>
          <a:off x="113492" y="1573405"/>
          <a:ext cx="170369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0369" y="134977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A2410-92E1-4EB8-81A1-36EEF69601C3}">
      <dsp:nvSpPr>
        <dsp:cNvPr id="0" name=""/>
        <dsp:cNvSpPr/>
      </dsp:nvSpPr>
      <dsp:spPr>
        <a:xfrm>
          <a:off x="113492" y="1573405"/>
          <a:ext cx="170369" cy="54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975"/>
              </a:lnTo>
              <a:lnTo>
                <a:pt x="170369" y="54397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C62FB-3597-4F35-B779-FDC0A5F5CEC4}">
      <dsp:nvSpPr>
        <dsp:cNvPr id="0" name=""/>
        <dsp:cNvSpPr/>
      </dsp:nvSpPr>
      <dsp:spPr>
        <a:xfrm>
          <a:off x="567462" y="789518"/>
          <a:ext cx="3575147" cy="216424"/>
        </a:xfrm>
        <a:custGeom>
          <a:avLst/>
          <a:gdLst/>
          <a:ahLst/>
          <a:cxnLst/>
          <a:rect l="0" t="0" r="0" b="0"/>
          <a:pathLst>
            <a:path>
              <a:moveTo>
                <a:pt x="3575147" y="0"/>
              </a:moveTo>
              <a:lnTo>
                <a:pt x="3575147" y="97257"/>
              </a:lnTo>
              <a:lnTo>
                <a:pt x="0" y="97257"/>
              </a:lnTo>
              <a:lnTo>
                <a:pt x="0" y="2164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CC41A-0104-43BA-A898-90031270AC95}">
      <dsp:nvSpPr>
        <dsp:cNvPr id="0" name=""/>
        <dsp:cNvSpPr/>
      </dsp:nvSpPr>
      <dsp:spPr>
        <a:xfrm>
          <a:off x="3575147" y="222055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Management</a:t>
          </a:r>
        </a:p>
      </dsp:txBody>
      <dsp:txXfrm>
        <a:off x="3575147" y="222055"/>
        <a:ext cx="1134925" cy="567462"/>
      </dsp:txXfrm>
    </dsp:sp>
    <dsp:sp modelId="{F22086AD-BDDF-4F36-88BB-16C3CE4C69F9}">
      <dsp:nvSpPr>
        <dsp:cNvPr id="0" name=""/>
        <dsp:cNvSpPr/>
      </dsp:nvSpPr>
      <dsp:spPr>
        <a:xfrm>
          <a:off x="0" y="1005942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Marketing </a:t>
          </a:r>
          <a:b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Manager</a:t>
          </a:r>
        </a:p>
      </dsp:txBody>
      <dsp:txXfrm>
        <a:off x="0" y="1005942"/>
        <a:ext cx="1134925" cy="567462"/>
      </dsp:txXfrm>
    </dsp:sp>
    <dsp:sp modelId="{7E5E539A-04DD-48BF-8372-780834A3CF17}">
      <dsp:nvSpPr>
        <dsp:cNvPr id="0" name=""/>
        <dsp:cNvSpPr/>
      </dsp:nvSpPr>
      <dsp:spPr>
        <a:xfrm>
          <a:off x="283862" y="1833649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Marketing</a:t>
          </a:r>
        </a:p>
      </dsp:txBody>
      <dsp:txXfrm>
        <a:off x="283862" y="1833649"/>
        <a:ext cx="1134925" cy="567462"/>
      </dsp:txXfrm>
    </dsp:sp>
    <dsp:sp modelId="{BD9D224C-50FB-48C8-8359-F4C612600020}">
      <dsp:nvSpPr>
        <dsp:cNvPr id="0" name=""/>
        <dsp:cNvSpPr/>
      </dsp:nvSpPr>
      <dsp:spPr>
        <a:xfrm>
          <a:off x="283862" y="2639447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Sales</a:t>
          </a:r>
        </a:p>
      </dsp:txBody>
      <dsp:txXfrm>
        <a:off x="283862" y="2639447"/>
        <a:ext cx="1134925" cy="567462"/>
      </dsp:txXfrm>
    </dsp:sp>
    <dsp:sp modelId="{F29EF3B1-8991-4ADA-BED4-9CD924B48C5B}">
      <dsp:nvSpPr>
        <dsp:cNvPr id="0" name=""/>
        <dsp:cNvSpPr/>
      </dsp:nvSpPr>
      <dsp:spPr>
        <a:xfrm>
          <a:off x="3717013" y="1027852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Calibri" panose="020F0502020204030204" pitchFamily="34" charset="0"/>
              <a:cs typeface="Calibri" panose="020F0502020204030204" pitchFamily="34" charset="0"/>
            </a:rPr>
            <a:t>Production</a:t>
          </a:r>
          <a:br>
            <a:rPr lang="en-US" sz="1400" kern="1200" noProof="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noProof="0" dirty="0" smtClean="0">
              <a:latin typeface="Calibri" panose="020F0502020204030204" pitchFamily="34" charset="0"/>
              <a:cs typeface="Calibri" panose="020F0502020204030204" pitchFamily="34" charset="0"/>
            </a:rPr>
            <a:t>Manager</a:t>
          </a:r>
          <a:endParaRPr lang="en-US" sz="14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7013" y="1027852"/>
        <a:ext cx="1134925" cy="567462"/>
      </dsp:txXfrm>
    </dsp:sp>
    <dsp:sp modelId="{537DB408-5B79-4E14-AD2A-7E525D0E91CD}">
      <dsp:nvSpPr>
        <dsp:cNvPr id="0" name=""/>
        <dsp:cNvSpPr/>
      </dsp:nvSpPr>
      <dsp:spPr>
        <a:xfrm>
          <a:off x="1657122" y="1833649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Research &amp; Development</a:t>
          </a:r>
        </a:p>
      </dsp:txBody>
      <dsp:txXfrm>
        <a:off x="1657122" y="1833649"/>
        <a:ext cx="1134925" cy="567462"/>
      </dsp:txXfrm>
    </dsp:sp>
    <dsp:sp modelId="{21E479C0-0996-40F1-AAED-BC39EE01C991}">
      <dsp:nvSpPr>
        <dsp:cNvPr id="0" name=""/>
        <dsp:cNvSpPr/>
      </dsp:nvSpPr>
      <dsp:spPr>
        <a:xfrm>
          <a:off x="3030382" y="1833649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Material Logistics</a:t>
          </a:r>
        </a:p>
      </dsp:txBody>
      <dsp:txXfrm>
        <a:off x="3030382" y="1833649"/>
        <a:ext cx="1134925" cy="567462"/>
      </dsp:txXfrm>
    </dsp:sp>
    <dsp:sp modelId="{C2224BF8-83F5-45CC-8492-F1A72A8617F1}">
      <dsp:nvSpPr>
        <dsp:cNvPr id="0" name=""/>
        <dsp:cNvSpPr/>
      </dsp:nvSpPr>
      <dsp:spPr>
        <a:xfrm>
          <a:off x="3314114" y="2639447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Purchasing</a:t>
          </a:r>
        </a:p>
      </dsp:txBody>
      <dsp:txXfrm>
        <a:off x="3314114" y="2639447"/>
        <a:ext cx="1134925" cy="567462"/>
      </dsp:txXfrm>
    </dsp:sp>
    <dsp:sp modelId="{D6ECADDE-0258-4523-A001-9F0ED1D677C5}">
      <dsp:nvSpPr>
        <dsp:cNvPr id="0" name=""/>
        <dsp:cNvSpPr/>
      </dsp:nvSpPr>
      <dsp:spPr>
        <a:xfrm>
          <a:off x="4403643" y="1833649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Manufactering</a:t>
          </a:r>
        </a:p>
      </dsp:txBody>
      <dsp:txXfrm>
        <a:off x="4403643" y="1833649"/>
        <a:ext cx="1134925" cy="567462"/>
      </dsp:txXfrm>
    </dsp:sp>
    <dsp:sp modelId="{AA3E67DF-E75C-436D-80D8-3D31019C36FC}">
      <dsp:nvSpPr>
        <dsp:cNvPr id="0" name=""/>
        <dsp:cNvSpPr/>
      </dsp:nvSpPr>
      <dsp:spPr>
        <a:xfrm>
          <a:off x="4687374" y="2639447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Pre-press</a:t>
          </a:r>
        </a:p>
      </dsp:txBody>
      <dsp:txXfrm>
        <a:off x="4687374" y="2639447"/>
        <a:ext cx="1134925" cy="567462"/>
      </dsp:txXfrm>
    </dsp:sp>
    <dsp:sp modelId="{B02B0B9E-0C55-422D-907E-880043B609A2}">
      <dsp:nvSpPr>
        <dsp:cNvPr id="0" name=""/>
        <dsp:cNvSpPr/>
      </dsp:nvSpPr>
      <dsp:spPr>
        <a:xfrm>
          <a:off x="4687374" y="3445244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Printing</a:t>
          </a:r>
        </a:p>
      </dsp:txBody>
      <dsp:txXfrm>
        <a:off x="4687374" y="3445244"/>
        <a:ext cx="1134925" cy="567462"/>
      </dsp:txXfrm>
    </dsp:sp>
    <dsp:sp modelId="{53B95C57-2255-47F5-829B-EE649714AE2C}">
      <dsp:nvSpPr>
        <dsp:cNvPr id="0" name=""/>
        <dsp:cNvSpPr/>
      </dsp:nvSpPr>
      <dsp:spPr>
        <a:xfrm>
          <a:off x="5776903" y="1833649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Quality Management</a:t>
          </a:r>
        </a:p>
      </dsp:txBody>
      <dsp:txXfrm>
        <a:off x="5776903" y="1833649"/>
        <a:ext cx="1134925" cy="567462"/>
      </dsp:txXfrm>
    </dsp:sp>
    <dsp:sp modelId="{8F36A2A1-E362-4ACA-82AD-6D1A226BCB53}">
      <dsp:nvSpPr>
        <dsp:cNvPr id="0" name=""/>
        <dsp:cNvSpPr/>
      </dsp:nvSpPr>
      <dsp:spPr>
        <a:xfrm>
          <a:off x="6060635" y="2639447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Finishing</a:t>
          </a:r>
        </a:p>
      </dsp:txBody>
      <dsp:txXfrm>
        <a:off x="6060635" y="2639447"/>
        <a:ext cx="1134925" cy="567462"/>
      </dsp:txXfrm>
    </dsp:sp>
    <dsp:sp modelId="{B11EEF16-AEB8-4BC3-8DFB-EC0886FBA548}">
      <dsp:nvSpPr>
        <dsp:cNvPr id="0" name=""/>
        <dsp:cNvSpPr/>
      </dsp:nvSpPr>
      <dsp:spPr>
        <a:xfrm>
          <a:off x="6060635" y="3445244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Warehouse &amp; Packaging</a:t>
          </a:r>
        </a:p>
      </dsp:txBody>
      <dsp:txXfrm>
        <a:off x="6060635" y="3445244"/>
        <a:ext cx="1134925" cy="567462"/>
      </dsp:txXfrm>
    </dsp:sp>
    <dsp:sp modelId="{11739F96-6C43-417F-8243-056A7C21ED78}">
      <dsp:nvSpPr>
        <dsp:cNvPr id="0" name=""/>
        <dsp:cNvSpPr/>
      </dsp:nvSpPr>
      <dsp:spPr>
        <a:xfrm>
          <a:off x="6060635" y="4251041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Despatch</a:t>
          </a:r>
        </a:p>
      </dsp:txBody>
      <dsp:txXfrm>
        <a:off x="6060635" y="4251041"/>
        <a:ext cx="1134925" cy="567462"/>
      </dsp:txXfrm>
    </dsp:sp>
    <dsp:sp modelId="{9EAA1885-32E8-45A5-A616-C5FB0AFC3246}">
      <dsp:nvSpPr>
        <dsp:cNvPr id="0" name=""/>
        <dsp:cNvSpPr/>
      </dsp:nvSpPr>
      <dsp:spPr>
        <a:xfrm>
          <a:off x="7150163" y="1027852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Administration</a:t>
          </a:r>
          <a:b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Manager</a:t>
          </a:r>
        </a:p>
      </dsp:txBody>
      <dsp:txXfrm>
        <a:off x="7150163" y="1027852"/>
        <a:ext cx="1134925" cy="567462"/>
      </dsp:txXfrm>
    </dsp:sp>
    <dsp:sp modelId="{A64E8AF7-E82E-4FAF-AE1C-CB4C34F1A0B6}">
      <dsp:nvSpPr>
        <dsp:cNvPr id="0" name=""/>
        <dsp:cNvSpPr/>
      </dsp:nvSpPr>
      <dsp:spPr>
        <a:xfrm>
          <a:off x="7433895" y="1833649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Estimating and Costing</a:t>
          </a:r>
        </a:p>
      </dsp:txBody>
      <dsp:txXfrm>
        <a:off x="7433895" y="1833649"/>
        <a:ext cx="1134925" cy="567462"/>
      </dsp:txXfrm>
    </dsp:sp>
    <dsp:sp modelId="{8BE9617B-64D6-4AE1-8356-6CA6C01F6C1E}">
      <dsp:nvSpPr>
        <dsp:cNvPr id="0" name=""/>
        <dsp:cNvSpPr/>
      </dsp:nvSpPr>
      <dsp:spPr>
        <a:xfrm>
          <a:off x="7433895" y="2639447"/>
          <a:ext cx="1134925" cy="567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Customer Service</a:t>
          </a:r>
        </a:p>
      </dsp:txBody>
      <dsp:txXfrm>
        <a:off x="7433895" y="2639447"/>
        <a:ext cx="1134925" cy="56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9B0C2C1-D6E7-4B82-8F2C-C56C25768E06}" type="datetimeFigureOut">
              <a:rPr lang="de-DE" smtClean="0"/>
              <a:t>11.05.2015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5FD610C-3049-4901-A022-A0F8D382F579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13" Type="http://schemas.openxmlformats.org/officeDocument/2006/relationships/image" Target="../media/image56.jpg"/><Relationship Id="rId3" Type="http://schemas.openxmlformats.org/officeDocument/2006/relationships/image" Target="../media/image47.jpeg"/><Relationship Id="rId7" Type="http://schemas.openxmlformats.org/officeDocument/2006/relationships/image" Target="../media/image50.jpeg"/><Relationship Id="rId12" Type="http://schemas.openxmlformats.org/officeDocument/2006/relationships/image" Target="../media/image55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54.jpg"/><Relationship Id="rId5" Type="http://schemas.openxmlformats.org/officeDocument/2006/relationships/image" Target="../media/image49.jpg"/><Relationship Id="rId10" Type="http://schemas.openxmlformats.org/officeDocument/2006/relationships/image" Target="../media/image53.png"/><Relationship Id="rId4" Type="http://schemas.openxmlformats.org/officeDocument/2006/relationships/image" Target="../media/image48.gif"/><Relationship Id="rId9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27584" y="1124744"/>
            <a:ext cx="7543800" cy="2376264"/>
          </a:xfrm>
        </p:spPr>
        <p:txBody>
          <a:bodyPr/>
          <a:lstStyle/>
          <a:p>
            <a:pPr algn="ctr"/>
            <a:r>
              <a:rPr lang="de-DE" sz="8000" dirty="0" smtClean="0"/>
              <a:t>Interpersonal Communication </a:t>
            </a:r>
            <a:endParaRPr lang="de-DE" sz="8000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440749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Asad Nassir, Assia Malek, Caroline Zeller, Roxana Lazar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830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28" y="1311242"/>
            <a:ext cx="7543800" cy="143704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Communication</a:t>
            </a:r>
            <a:b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64524" y="1265641"/>
            <a:ext cx="540060" cy="53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31647" y="192730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08671" y="2159392"/>
            <a:ext cx="531062" cy="44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07111" y="810062"/>
            <a:ext cx="4336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Accurate information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Explanations for Decisions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Sincere and Appropriate Openness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5490" y="45811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Cooperation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1747" y="4781183"/>
            <a:ext cx="5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9772" y="4581128"/>
            <a:ext cx="291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Mission/vision/strategy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41" y="439101"/>
            <a:ext cx="1235927" cy="1127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84" y="1360079"/>
            <a:ext cx="1386458" cy="1386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63" y="2430649"/>
            <a:ext cx="1441897" cy="1234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51989"/>
            <a:ext cx="1210094" cy="12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71700" y="5042722"/>
            <a:ext cx="3603787" cy="481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885345" y="4146290"/>
            <a:ext cx="1328092" cy="411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3528" y="4509120"/>
            <a:ext cx="1584176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908786" y="2466573"/>
            <a:ext cx="3566701" cy="562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07704" y="1217704"/>
            <a:ext cx="3240360" cy="690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1520" y="1886684"/>
            <a:ext cx="1689883" cy="61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3" y="1106293"/>
            <a:ext cx="2072936" cy="7972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199847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Information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9532" y="459125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7764" y="125519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Communication messages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5815" y="255389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Directness and Commitment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8080" y="5102717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 level of Commitment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941591" y="4139788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Efficiency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60" y="2033873"/>
            <a:ext cx="2366049" cy="15082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16" y="4797152"/>
            <a:ext cx="1484784" cy="14847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90" y="3587435"/>
            <a:ext cx="1021189" cy="13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836712"/>
            <a:ext cx="4392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Lack of trust affects the whole organization, because trust is a basic element of functioning relationships in organization.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550115" cy="29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543800" cy="914400"/>
          </a:xfrm>
        </p:spPr>
        <p:txBody>
          <a:bodyPr/>
          <a:lstStyle/>
          <a:p>
            <a:r>
              <a:rPr lang="en-US" sz="4000" dirty="0" smtClean="0"/>
              <a:t>Identified problems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030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amount of sick-leave and bad time-keeping is unacceptable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Sick-leave reasons: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Health Problems                                                             2. Crisis in Personal Life                          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3. Harassment at 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0" y="2747858"/>
            <a:ext cx="2486050" cy="1988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852936"/>
            <a:ext cx="2056570" cy="2056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9" y="5185850"/>
            <a:ext cx="1644774" cy="16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7997"/>
            <a:ext cx="8136904" cy="513007"/>
          </a:xfrm>
        </p:spPr>
        <p:txBody>
          <a:bodyPr/>
          <a:lstStyle/>
          <a:p>
            <a:r>
              <a:rPr lang="en-US" sz="2800" dirty="0" smtClean="0"/>
              <a:t>Non-attendance affects the rest of the staff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224" y="486916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manager should lay down some clear ground rules on </a:t>
            </a:r>
            <a:r>
              <a:rPr lang="en-US" sz="2400" dirty="0" smtClean="0"/>
              <a:t>timekeeping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33" y="1772816"/>
            <a:ext cx="2314575" cy="176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73" y="1556593"/>
            <a:ext cx="2393686" cy="2526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548"/>
            <a:ext cx="222341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856984" cy="914400"/>
          </a:xfrm>
        </p:spPr>
        <p:txBody>
          <a:bodyPr/>
          <a:lstStyle/>
          <a:p>
            <a:r>
              <a:rPr lang="en-US" sz="4000" dirty="0" smtClean="0"/>
              <a:t>Identified Problems</a:t>
            </a:r>
            <a:br>
              <a:rPr lang="en-US" sz="4000" dirty="0" smtClean="0"/>
            </a:br>
            <a:r>
              <a:rPr lang="en-US" sz="2000" dirty="0" smtClean="0"/>
              <a:t>Re-runs </a:t>
            </a:r>
            <a:r>
              <a:rPr lang="en-US" sz="2000" dirty="0"/>
              <a:t>on job orders are common because of errors in communication regarding the job order and customer’s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191683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Employees communicate with customers: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835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Face-to-face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6389" y="36532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the phone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4638690"/>
            <a:ext cx="1656184" cy="3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 email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3002952" cy="134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98" y="4365104"/>
            <a:ext cx="3089397" cy="19501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54" y="2896589"/>
            <a:ext cx="2346112" cy="16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548680"/>
            <a:ext cx="4608512" cy="626368"/>
          </a:xfrm>
        </p:spPr>
        <p:txBody>
          <a:bodyPr/>
          <a:lstStyle/>
          <a:p>
            <a:r>
              <a:rPr lang="en-US" sz="2000" dirty="0" smtClean="0">
                <a:solidFill>
                  <a:srgbClr val="92D050"/>
                </a:solidFill>
              </a:rPr>
              <a:t>Effective Customer Communication </a:t>
            </a:r>
            <a:endParaRPr lang="en-US" sz="2000" dirty="0">
              <a:solidFill>
                <a:srgbClr val="92D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65171" y="1268760"/>
            <a:ext cx="64807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20072" y="1268760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5636" y="227687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Listen carefully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226774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Communicate effectively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9" y="3429000"/>
            <a:ext cx="1838325" cy="15049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427984" y="126876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7904" y="227687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Understand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62" y="3007500"/>
            <a:ext cx="1777669" cy="21385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44" y="3174078"/>
            <a:ext cx="2483768" cy="17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3" y="0"/>
            <a:ext cx="1940767" cy="149195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0"/>
            <a:ext cx="2186384" cy="224564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3" y="1491954"/>
            <a:ext cx="1940767" cy="190770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6" r="32550"/>
          <a:stretch/>
        </p:blipFill>
        <p:spPr>
          <a:xfrm>
            <a:off x="4094088" y="0"/>
            <a:ext cx="2014331" cy="224564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27" y="4822890"/>
            <a:ext cx="3454299" cy="207050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0" y="3399658"/>
            <a:ext cx="862584" cy="142323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" r="11329" b="50770"/>
          <a:stretch/>
        </p:blipFill>
        <p:spPr>
          <a:xfrm>
            <a:off x="6108418" y="-2164"/>
            <a:ext cx="3035581" cy="187565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8"/>
          <a:stretch/>
        </p:blipFill>
        <p:spPr>
          <a:xfrm>
            <a:off x="-33062" y="3399658"/>
            <a:ext cx="1078182" cy="142323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822890"/>
            <a:ext cx="2688547" cy="207050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09" y="1873494"/>
            <a:ext cx="3055391" cy="294939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051720" y="2852936"/>
            <a:ext cx="3964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Any</a:t>
            </a:r>
            <a:r>
              <a:rPr lang="de-DE" sz="5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Questions</a:t>
            </a:r>
            <a:r>
              <a:rPr lang="de-DE" sz="5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de-DE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6" y="2306678"/>
            <a:ext cx="1439810" cy="141035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08" y="4822890"/>
            <a:ext cx="3055391" cy="20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900922188"/>
              </p:ext>
            </p:extLst>
          </p:nvPr>
        </p:nvGraphicFramePr>
        <p:xfrm>
          <a:off x="323529" y="1268760"/>
          <a:ext cx="856895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5"/>
          <p:cNvSpPr txBox="1">
            <a:spLocks/>
          </p:cNvSpPr>
          <p:nvPr/>
        </p:nvSpPr>
        <p:spPr>
          <a:xfrm>
            <a:off x="683568" y="404664"/>
            <a:ext cx="792088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Organisation in the company:</a:t>
            </a:r>
            <a:endParaRPr lang="en-GB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298858" y="4642008"/>
            <a:ext cx="2964011" cy="2215991"/>
            <a:chOff x="298858" y="4642008"/>
            <a:chExt cx="2964011" cy="2215991"/>
          </a:xfrm>
        </p:grpSpPr>
        <p:sp>
          <p:nvSpPr>
            <p:cNvPr id="4" name="Textfeld 3"/>
            <p:cNvSpPr txBox="1"/>
            <p:nvPr/>
          </p:nvSpPr>
          <p:spPr>
            <a:xfrm>
              <a:off x="298858" y="4642008"/>
              <a:ext cx="29523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GB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Four directions: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GB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Downwards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GB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Upwards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GB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Horizontally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GB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Diagonally</a:t>
              </a:r>
              <a:endParaRPr lang="en-GB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3046845" y="5109437"/>
              <a:ext cx="0" cy="2880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Gerade Verbindung mit Pfeil 5"/>
            <p:cNvCxnSpPr/>
            <p:nvPr/>
          </p:nvCxnSpPr>
          <p:spPr>
            <a:xfrm flipV="1">
              <a:off x="2627784" y="5509671"/>
              <a:ext cx="0" cy="2813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830821" y="5922509"/>
              <a:ext cx="4320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2614797" y="6275398"/>
              <a:ext cx="288032" cy="2586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8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83568" y="404664"/>
            <a:ext cx="7920880" cy="914400"/>
          </a:xfrm>
        </p:spPr>
        <p:txBody>
          <a:bodyPr/>
          <a:lstStyle/>
          <a:p>
            <a:pPr 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in </a:t>
            </a:r>
            <a:r>
              <a:rPr lang="en-GB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Organisations:</a:t>
            </a:r>
            <a:endParaRPr lang="en-GB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43608" y="1700807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ways: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Formal: email, report, message, bulletin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Informal: social life with colleagues, gossip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Managers have to improve their skills through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Coaching's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32" y="4940588"/>
            <a:ext cx="1840532" cy="146367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31" y="3004582"/>
            <a:ext cx="1840532" cy="1199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13585"/>
            <a:ext cx="2304256" cy="172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19925"/>
            <a:ext cx="1290301" cy="13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5"/>
          <p:cNvSpPr txBox="1">
            <a:spLocks/>
          </p:cNvSpPr>
          <p:nvPr/>
        </p:nvSpPr>
        <p:spPr>
          <a:xfrm>
            <a:off x="683568" y="404664"/>
            <a:ext cx="792088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lang="de-DE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  <a:endParaRPr lang="en-GB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9214" y="1700808"/>
            <a:ext cx="81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departments are working independent:</a:t>
            </a:r>
            <a:endParaRPr lang="en-GB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27584" y="2492896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Reasons: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No cooperation between the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divisions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No diagonal communication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No horizontal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department concentrate on their own target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Managers don’t communicate with each other</a:t>
            </a:r>
          </a:p>
          <a:p>
            <a:pPr lvl="1"/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Organise more meetings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Trainings for managers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26" y="5112209"/>
            <a:ext cx="1471606" cy="16291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286565"/>
            <a:ext cx="2272814" cy="16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5"/>
          <p:cNvSpPr txBox="1">
            <a:spLocks/>
          </p:cNvSpPr>
          <p:nvPr/>
        </p:nvSpPr>
        <p:spPr>
          <a:xfrm>
            <a:off x="683568" y="404664"/>
            <a:ext cx="792088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lang="de-DE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  <a:endParaRPr lang="en-GB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9214" y="1700808"/>
            <a:ext cx="83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de-DE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of the staff think they are specialist tradesmen:</a:t>
            </a:r>
            <a:endParaRPr lang="en-GB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27584" y="2492896"/>
            <a:ext cx="6768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Reasons: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ompany isn’t well organised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Individual concentrate only on their own goals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perception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manager shouldn’t work in this position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 everybody his functions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Organize more meetings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Encourage teamwork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867937"/>
            <a:ext cx="1008112" cy="15197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301208"/>
            <a:ext cx="1737802" cy="11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228" y="390208"/>
            <a:ext cx="7543800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>
                <a:latin typeface="Calibri" panose="020F0502020204030204" pitchFamily="34" charset="0"/>
              </a:rPr>
              <a:t>Identified </a:t>
            </a:r>
            <a:r>
              <a:rPr lang="en-US" sz="4000" dirty="0">
                <a:latin typeface="Calibri" panose="020F0502020204030204" pitchFamily="34" charset="0"/>
              </a:rPr>
              <a:t>problems: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It is part of the current policy to communicate using email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67128" y="26932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</a:t>
            </a:r>
            <a:r>
              <a:rPr lang="en-US" dirty="0" err="1" smtClean="0"/>
              <a:t>transmision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6393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distance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3" y="260648"/>
            <a:ext cx="1617993" cy="1484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" y="1494031"/>
            <a:ext cx="2210418" cy="2210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15">
            <a:off x="195656" y="3299991"/>
            <a:ext cx="2383586" cy="18870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3" y="5002619"/>
            <a:ext cx="1475437" cy="17309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85381"/>
            <a:ext cx="1862638" cy="18626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33759"/>
            <a:ext cx="1881205" cy="18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55" y="373390"/>
            <a:ext cx="8047856" cy="842392"/>
          </a:xfrm>
        </p:spPr>
        <p:txBody>
          <a:bodyPr/>
          <a:lstStyle/>
          <a:p>
            <a:r>
              <a:rPr lang="en-US" sz="4000" dirty="0" smtClean="0"/>
              <a:t>E-mail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1. Little information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81062" y="1209457"/>
            <a:ext cx="360040" cy="3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91482" y="1209457"/>
            <a:ext cx="432048" cy="3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2970" y="2885227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conflicts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11923" y="295259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misunderstanding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6826" y="3568730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Wrong emotions</a:t>
            </a: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82940" y="51571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Stress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826" y="587489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 Lack of relationship=Lack of trust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0" y="4096643"/>
            <a:ext cx="2000792" cy="14028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" y="1785683"/>
            <a:ext cx="1835696" cy="1033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06" y="1616600"/>
            <a:ext cx="1139931" cy="13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4136" y="57332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                            Face-to-face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" y="404664"/>
            <a:ext cx="4200128" cy="3071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4" y="3109610"/>
            <a:ext cx="4280381" cy="33615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576" y="2924944"/>
            <a:ext cx="4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Relationships                                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352928" cy="914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Identified problems</a:t>
            </a:r>
            <a:br>
              <a:rPr lang="en-US" sz="4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There is an air of suspicion and mistrust between the management and staff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5472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 affects: -communication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-cooperation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-information sharing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-productivity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35" y="1398685"/>
            <a:ext cx="2267744" cy="1014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98" y="2670364"/>
            <a:ext cx="1484209" cy="1354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16705"/>
            <a:ext cx="1296144" cy="1080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53" y="5223274"/>
            <a:ext cx="16668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341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Palatino Linotype</vt:lpstr>
      <vt:lpstr>Wingdings</vt:lpstr>
      <vt:lpstr>Elementar</vt:lpstr>
      <vt:lpstr>Interpersonal Communication </vt:lpstr>
      <vt:lpstr>PowerPoint Presentation</vt:lpstr>
      <vt:lpstr>Communication in Organisations:</vt:lpstr>
      <vt:lpstr>PowerPoint Presentation</vt:lpstr>
      <vt:lpstr>PowerPoint Presentation</vt:lpstr>
      <vt:lpstr> Identified problems: It is part of the current policy to communicate using email</vt:lpstr>
      <vt:lpstr>E-mail : 1. Little information</vt:lpstr>
      <vt:lpstr>PowerPoint Presentation</vt:lpstr>
      <vt:lpstr>Identified problems There is an air of suspicion and mistrust between the management and staff</vt:lpstr>
      <vt:lpstr>Communication   </vt:lpstr>
      <vt:lpstr>PowerPoint Presentation</vt:lpstr>
      <vt:lpstr>PowerPoint Presentation</vt:lpstr>
      <vt:lpstr>Identified problems</vt:lpstr>
      <vt:lpstr>Non-attendance affects the rest of the staff</vt:lpstr>
      <vt:lpstr>Identified Problems Re-runs on job orders are common because of errors in communication regarding the job order and customer’s requirements</vt:lpstr>
      <vt:lpstr>Effective Customer Communication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Communication </dc:title>
  <dc:creator>Caro</dc:creator>
  <cp:lastModifiedBy>Bianca-Denise</cp:lastModifiedBy>
  <cp:revision>56</cp:revision>
  <dcterms:created xsi:type="dcterms:W3CDTF">2014-03-20T14:18:11Z</dcterms:created>
  <dcterms:modified xsi:type="dcterms:W3CDTF">2015-05-11T15:09:13Z</dcterms:modified>
</cp:coreProperties>
</file>