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3456-E5DC-4010-8E7C-EFC7BFA08ABB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AD1E-6A0C-4C4E-9352-D4A1CB6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4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3456-E5DC-4010-8E7C-EFC7BFA08ABB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AD1E-6A0C-4C4E-9352-D4A1CB6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3456-E5DC-4010-8E7C-EFC7BFA08ABB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AD1E-6A0C-4C4E-9352-D4A1CB6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4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3456-E5DC-4010-8E7C-EFC7BFA08ABB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AD1E-6A0C-4C4E-9352-D4A1CB6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0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3456-E5DC-4010-8E7C-EFC7BFA08ABB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AD1E-6A0C-4C4E-9352-D4A1CB6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3456-E5DC-4010-8E7C-EFC7BFA08ABB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AD1E-6A0C-4C4E-9352-D4A1CB6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3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3456-E5DC-4010-8E7C-EFC7BFA08ABB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AD1E-6A0C-4C4E-9352-D4A1CB6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1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3456-E5DC-4010-8E7C-EFC7BFA08ABB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AD1E-6A0C-4C4E-9352-D4A1CB6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0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3456-E5DC-4010-8E7C-EFC7BFA08ABB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AD1E-6A0C-4C4E-9352-D4A1CB6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5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3456-E5DC-4010-8E7C-EFC7BFA08ABB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AD1E-6A0C-4C4E-9352-D4A1CB6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3456-E5DC-4010-8E7C-EFC7BFA08ABB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AD1E-6A0C-4C4E-9352-D4A1CB6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3456-E5DC-4010-8E7C-EFC7BFA08ABB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9AD1E-6A0C-4C4E-9352-D4A1CB6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4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3875" y="182239"/>
            <a:ext cx="8246165" cy="64749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Philosophies of JIT (Just In Time)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37" y="1911138"/>
            <a:ext cx="49364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JIT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91413" y="1574481"/>
            <a:ext cx="526774" cy="35780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1413" y="2317941"/>
            <a:ext cx="526774" cy="32796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0891" y="1385089"/>
            <a:ext cx="263387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Right quantity of goods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820891" y="2551784"/>
            <a:ext cx="133184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Right time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91413" y="2111193"/>
            <a:ext cx="629478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13324" y="1972770"/>
            <a:ext cx="146105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Right place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288748" y="4476802"/>
            <a:ext cx="54369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JIT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endCxn id="25" idx="1"/>
          </p:cNvCxnSpPr>
          <p:nvPr/>
        </p:nvCxnSpPr>
        <p:spPr>
          <a:xfrm flipV="1">
            <a:off x="2907977" y="4691842"/>
            <a:ext cx="281431" cy="14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9408" y="4491787"/>
            <a:ext cx="208598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Eliminating waste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317526" y="3501125"/>
            <a:ext cx="3722739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Inappropriate 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Overproduction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Transportation waste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Inventory waste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Waiting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Waste of motion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Underutilization of employees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Defects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78896" y="1862143"/>
            <a:ext cx="54268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JIT</a:t>
            </a:r>
            <a:endParaRPr lang="en-US" sz="20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797114" y="1622329"/>
            <a:ext cx="400519" cy="312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797114" y="1939155"/>
            <a:ext cx="400519" cy="137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797114" y="2148754"/>
            <a:ext cx="400519" cy="113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797114" y="2247268"/>
            <a:ext cx="400519" cy="220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73164" y="1385089"/>
            <a:ext cx="2854411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Simplicity</a:t>
            </a:r>
          </a:p>
          <a:p>
            <a:r>
              <a:rPr lang="en-US" sz="2000" dirty="0" smtClean="0"/>
              <a:t>Continuous improvement</a:t>
            </a:r>
          </a:p>
          <a:p>
            <a:r>
              <a:rPr lang="en-US" sz="2000" dirty="0" smtClean="0"/>
              <a:t>Visibility</a:t>
            </a:r>
          </a:p>
          <a:p>
            <a:r>
              <a:rPr lang="en-US" sz="2000" dirty="0" smtClean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4237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108" y="711115"/>
            <a:ext cx="4957119" cy="122889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JIT (Just In Time)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4459" y="2397211"/>
            <a:ext cx="5500816" cy="25578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It is a Japanese management philosophy.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It was first developed within the Toyota manufacturing plants.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 smtClean="0"/>
              <a:t>Tajichi</a:t>
            </a:r>
            <a:r>
              <a:rPr lang="en-US" sz="2000" dirty="0" smtClean="0"/>
              <a:t> </a:t>
            </a:r>
            <a:r>
              <a:rPr lang="en-US" sz="2000" dirty="0" err="1" smtClean="0"/>
              <a:t>Ohno</a:t>
            </a:r>
            <a:r>
              <a:rPr lang="en-US" sz="2000" dirty="0" smtClean="0"/>
              <a:t> is “the father of JIT”.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It is an approach that focused on people, plants and systems.</a:t>
            </a:r>
          </a:p>
        </p:txBody>
      </p:sp>
    </p:spTree>
    <p:extLst>
      <p:ext uri="{BB962C8B-B14F-4D97-AF65-F5344CB8AC3E}">
        <p14:creationId xmlns:p14="http://schemas.microsoft.com/office/powerpoint/2010/main" val="11057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707" y="399046"/>
            <a:ext cx="3642155" cy="47563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Kanban System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03" y="1510447"/>
            <a:ext cx="11601965" cy="4742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It is a scheduling system, which tells you </a:t>
            </a:r>
            <a:r>
              <a:rPr lang="en-US" sz="2400" b="1" dirty="0" smtClean="0"/>
              <a:t>what</a:t>
            </a:r>
            <a:r>
              <a:rPr lang="en-US" sz="2400" dirty="0" smtClean="0">
                <a:solidFill>
                  <a:srgbClr val="C00000"/>
                </a:solidFill>
              </a:rPr>
              <a:t> to produce, </a:t>
            </a:r>
            <a:r>
              <a:rPr lang="en-US" sz="2400" b="1" dirty="0" smtClean="0"/>
              <a:t>when</a:t>
            </a:r>
            <a:r>
              <a:rPr lang="en-US" sz="2400" dirty="0" smtClean="0">
                <a:solidFill>
                  <a:srgbClr val="C00000"/>
                </a:solidFill>
              </a:rPr>
              <a:t> to produce it, and </a:t>
            </a:r>
            <a:r>
              <a:rPr lang="en-US" sz="2400" b="1" dirty="0" smtClean="0"/>
              <a:t>how much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to produce.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Ohno</a:t>
            </a:r>
            <a:r>
              <a:rPr lang="en-US" sz="2000" dirty="0" smtClean="0"/>
              <a:t> learned the Kanban (pull) system from                         in which                          , thereby  creating an            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. The empty space is a signal for                    . If an item was                    , there was no need to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replace it. When item quantities become                  , that is the signal for the stockers to order more goods from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their                       .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726" y="2580463"/>
            <a:ext cx="1125518" cy="1125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99" y="2541580"/>
            <a:ext cx="997627" cy="1067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8" y="3524236"/>
            <a:ext cx="1136111" cy="102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50" y="3524236"/>
            <a:ext cx="936210" cy="9112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61" y="4462005"/>
            <a:ext cx="929331" cy="10153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43" y="5240291"/>
            <a:ext cx="1200549" cy="10122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578" y="3640025"/>
            <a:ext cx="912468" cy="9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546" y="260994"/>
            <a:ext cx="5228968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JIT (Just In Time)</a:t>
            </a:r>
            <a:endParaRPr lang="en-US" sz="28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2060"/>
                </a:solidFill>
              </a:rPr>
              <a:t>Reduce setup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B050"/>
                </a:solidFill>
              </a:rPr>
              <a:t>The flow of goods improves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</a:rPr>
              <a:t>E</a:t>
            </a:r>
            <a:r>
              <a:rPr lang="en-US" sz="2400" dirty="0" smtClean="0">
                <a:solidFill>
                  <a:srgbClr val="002060"/>
                </a:solidFill>
              </a:rPr>
              <a:t>mployees with multiple skills are used more efficiently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P</a:t>
            </a:r>
            <a:r>
              <a:rPr lang="en-US" sz="2400" dirty="0" smtClean="0">
                <a:solidFill>
                  <a:srgbClr val="00B050"/>
                </a:solidFill>
              </a:rPr>
              <a:t>roduction scheduling and work hour consistency synchronized with the demand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</a:rPr>
              <a:t>S</a:t>
            </a:r>
            <a:r>
              <a:rPr lang="en-US" sz="2400" dirty="0" smtClean="0">
                <a:solidFill>
                  <a:srgbClr val="002060"/>
                </a:solidFill>
              </a:rPr>
              <a:t>upplier relationships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S</a:t>
            </a:r>
            <a:r>
              <a:rPr lang="en-US" sz="2400" dirty="0" smtClean="0">
                <a:solidFill>
                  <a:srgbClr val="00B050"/>
                </a:solidFill>
              </a:rPr>
              <a:t>upplies come in at regular intervals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2060"/>
                </a:solidFill>
              </a:rPr>
              <a:t>Improved quality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B050"/>
                </a:solidFill>
              </a:rPr>
              <a:t>Less pressure on inspection areas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514" y="4339737"/>
            <a:ext cx="1486228" cy="15378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37" y="303341"/>
            <a:ext cx="892922" cy="124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299" y="293986"/>
            <a:ext cx="5834449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JIT (Just In Time)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134" y="2505246"/>
            <a:ext cx="10871887" cy="2857586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sz="2400" dirty="0" smtClean="0"/>
              <a:t>No extra stock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sz="2400" dirty="0" smtClean="0"/>
              <a:t>Errors cannot be afforded on the production line since minimal raw material is kept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sz="2400" dirty="0" smtClean="0"/>
              <a:t>Material from the suppliers delayed        production line stopped</a:t>
            </a:r>
          </a:p>
          <a:p>
            <a:pPr marL="0" indent="0">
              <a:buClr>
                <a:srgbClr val="FF0000"/>
              </a:buClr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01" y="4528765"/>
            <a:ext cx="1668134" cy="16681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707" y="656102"/>
            <a:ext cx="1059592" cy="114965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436973" y="3620530"/>
            <a:ext cx="3707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64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22" y="338340"/>
            <a:ext cx="6328720" cy="4904758"/>
          </a:xfrm>
        </p:spPr>
      </p:pic>
      <p:sp>
        <p:nvSpPr>
          <p:cNvPr id="5" name="TextBox 4"/>
          <p:cNvSpPr txBox="1"/>
          <p:nvPr/>
        </p:nvSpPr>
        <p:spPr>
          <a:xfrm>
            <a:off x="4015945" y="4642009"/>
            <a:ext cx="8266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Student Name: </a:t>
            </a:r>
            <a:r>
              <a:rPr lang="en-US" sz="2400" dirty="0" smtClean="0"/>
              <a:t>Roxana Lazar</a:t>
            </a:r>
          </a:p>
          <a:p>
            <a:r>
              <a:rPr lang="en-US" sz="2400" b="1" dirty="0" smtClean="0"/>
              <a:t>Lecturer:</a:t>
            </a:r>
            <a:r>
              <a:rPr lang="en-US" sz="2400" dirty="0" smtClean="0"/>
              <a:t> Andrew Horan</a:t>
            </a:r>
          </a:p>
          <a:p>
            <a:r>
              <a:rPr lang="en-US" sz="2400" b="1" dirty="0" smtClean="0"/>
              <a:t>Course Name: </a:t>
            </a:r>
            <a:r>
              <a:rPr lang="en-US" sz="2400" dirty="0" smtClean="0"/>
              <a:t>Print and Digital Media Technology Management</a:t>
            </a:r>
          </a:p>
          <a:p>
            <a:r>
              <a:rPr lang="en-US" sz="2400" b="1" dirty="0" smtClean="0"/>
              <a:t>Year:</a:t>
            </a:r>
            <a:r>
              <a:rPr lang="en-US" sz="2400" dirty="0" smtClean="0"/>
              <a:t> 2</a:t>
            </a:r>
          </a:p>
          <a:p>
            <a:r>
              <a:rPr lang="en-US" sz="2400" b="1" dirty="0" smtClean="0"/>
              <a:t>Submission Date: </a:t>
            </a:r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October 2014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80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284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Core Philosophies of JIT (Just In Time)</vt:lpstr>
      <vt:lpstr>History of JIT (Just In Time)</vt:lpstr>
      <vt:lpstr>The Kanban System</vt:lpstr>
      <vt:lpstr>Advantages of JIT (Just In Time)</vt:lpstr>
      <vt:lpstr>Disadvantages of JIT (Just In Time)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Bianca</dc:creator>
  <cp:lastModifiedBy>Lazar Bianca</cp:lastModifiedBy>
  <cp:revision>18</cp:revision>
  <dcterms:created xsi:type="dcterms:W3CDTF">2014-10-15T21:06:26Z</dcterms:created>
  <dcterms:modified xsi:type="dcterms:W3CDTF">2014-10-16T01:06:20Z</dcterms:modified>
</cp:coreProperties>
</file>