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Sortari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100 elemente si maximul posibil 1000</c:v>
                </c:pt>
                <c:pt idx="1">
                  <c:v>10000 elemente si maximul posibil 19000000</c:v>
                </c:pt>
                <c:pt idx="2">
                  <c:v>20 elemente si maximul posibil 100000</c:v>
                </c:pt>
                <c:pt idx="3">
                  <c:v>20000 elemente si maximul posibil 6773844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6</c:v>
                </c:pt>
                <c:pt idx="2">
                  <c:v>0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A4-440A-9EAD-0FA38A6339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100 elemente si maximul posibil 1000</c:v>
                </c:pt>
                <c:pt idx="1">
                  <c:v>10000 elemente si maximul posibil 19000000</c:v>
                </c:pt>
                <c:pt idx="2">
                  <c:v>20 elemente si maximul posibil 100000</c:v>
                </c:pt>
                <c:pt idx="3">
                  <c:v>20000 elemente si maximul posibil 6773844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A4-440A-9EAD-0FA38A6339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Bubble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100 elemente si maximul posibil 1000</c:v>
                </c:pt>
                <c:pt idx="1">
                  <c:v>10000 elemente si maximul posibil 19000000</c:v>
                </c:pt>
                <c:pt idx="2">
                  <c:v>20 elemente si maximul posibil 100000</c:v>
                </c:pt>
                <c:pt idx="3">
                  <c:v>20000 elemente si maximul posibil 6773844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731</c:v>
                </c:pt>
                <c:pt idx="2">
                  <c:v>1</c:v>
                </c:pt>
                <c:pt idx="3">
                  <c:v>5912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A4-440A-9EAD-0FA38A6339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Radix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100 elemente si maximul posibil 1000</c:v>
                </c:pt>
                <c:pt idx="1">
                  <c:v>10000 elemente si maximul posibil 19000000</c:v>
                </c:pt>
                <c:pt idx="2">
                  <c:v>20 elemente si maximul posibil 100000</c:v>
                </c:pt>
                <c:pt idx="3">
                  <c:v>20000 elemente si maximul posibil 6773844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31</c:v>
                </c:pt>
                <c:pt idx="2">
                  <c:v>1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A4-440A-9EAD-0FA38A6339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Merge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100 elemente si maximul posibil 1000</c:v>
                </c:pt>
                <c:pt idx="1">
                  <c:v>10000 elemente si maximul posibil 19000000</c:v>
                </c:pt>
                <c:pt idx="2">
                  <c:v>20 elemente si maximul posibil 100000</c:v>
                </c:pt>
                <c:pt idx="3">
                  <c:v>20000 elemente si maximul posibil 6773844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A4-440A-9EAD-0FA38A63398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Quick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100 elemente si maximul posibil 1000</c:v>
                </c:pt>
                <c:pt idx="1">
                  <c:v>10000 elemente si maximul posibil 19000000</c:v>
                </c:pt>
                <c:pt idx="2">
                  <c:v>20 elemente si maximul posibil 100000</c:v>
                </c:pt>
                <c:pt idx="3">
                  <c:v>20000 elemente si maximul posibil 6773844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A4-440A-9EAD-0FA38A633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4"/>
        <c:overlap val="-52"/>
        <c:axId val="427991648"/>
        <c:axId val="427991976"/>
      </c:barChart>
      <c:catAx>
        <c:axId val="427991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Teste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991976"/>
        <c:crosses val="autoZero"/>
        <c:auto val="1"/>
        <c:lblAlgn val="ctr"/>
        <c:lblOffset val="100"/>
        <c:noMultiLvlLbl val="0"/>
      </c:catAx>
      <c:valAx>
        <c:axId val="427991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Milisecunde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99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F367-3DE5-4227-8286-4E310AA79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CAF66-FBBB-4EC9-BF5A-9092C9127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A7D7-405A-4202-8AEC-7AA59643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8022-FD71-4E15-8DBE-7697B885801E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09A9A-6396-44F4-B5E5-4A7CD74A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36795-D983-4DEE-AF49-5D930475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7E34-6D85-41A9-AEB5-E9A42E52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8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3472-F43E-42CA-A10F-AAF606F1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693E9-2721-4E51-8755-140C9CD54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00C13-E6B2-4AF9-AB69-6FDE7A03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8022-FD71-4E15-8DBE-7697B885801E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6FD8D-70CD-4B1E-A8FC-718F6488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588C0-E6E3-4485-8B7D-92398CE4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7E34-6D85-41A9-AEB5-E9A42E52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3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AD729-5398-4EAF-BA72-3DE0A25E8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A2241-2E49-41DB-A4E3-437233CA8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77EC0-2AF3-401B-933F-ACC8AD3E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8022-FD71-4E15-8DBE-7697B885801E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C106A-35D4-47D8-98E9-0AEA3F04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3BAA7-201F-475F-BB42-756A9836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7E34-6D85-41A9-AEB5-E9A42E52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9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72D9-DB3E-42BE-8D2C-7E21429C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AD71-7AA8-475E-9DEF-C411FBD11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883F6-B5F8-4A8A-A8FF-B2A3CBE1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8022-FD71-4E15-8DBE-7697B885801E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8E455-9918-46BA-9F7D-60005789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AD83F-AD63-4E08-A144-71210128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7E34-6D85-41A9-AEB5-E9A42E52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5187-1135-4FFA-A556-26FE29C7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1511D-5C4D-4B7E-AEC7-329D99C88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5FDE0-1434-4482-9EC2-1CC25F75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8022-FD71-4E15-8DBE-7697B885801E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7A7E-59FF-41D0-ABEE-367BB700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CBD5-7A87-4898-8EB3-8E81398A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7E34-6D85-41A9-AEB5-E9A42E52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9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DB46-E607-44AA-9630-50C35930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5D30C-35DD-4B14-B44F-B70CD54CD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A5023-AB4F-4D22-A5DB-F64B4A92D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326E4-B4FA-44E1-B4A6-D0F2C833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8022-FD71-4E15-8DBE-7697B885801E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4B71C-DB65-4BF3-AF1A-85662F74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88B56-4DE9-4628-ACFB-16B450F4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7E34-6D85-41A9-AEB5-E9A42E52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CB11-1F0C-478B-9025-DF7BBD0C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E9C67-A706-4AA1-BB81-3B3FDB4D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654AC-FE77-4AF7-B22B-5BAD70C47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23CAC-1FC5-49C4-835A-B4A344426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13B83-C7D0-47C0-A5A5-FEF62D1CB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1CAB1-EBB0-4D70-B9A3-F88F6246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8022-FD71-4E15-8DBE-7697B885801E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1C492-7903-4A41-B879-91612446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0BC74-5FC6-4D98-9A9A-EEE22B47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7E34-6D85-41A9-AEB5-E9A42E52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2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5E37-C402-4157-BE9A-8D206EC3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0896C-E3D2-4DF0-858B-3BC71D5F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8022-FD71-4E15-8DBE-7697B885801E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469A2-4B81-4BCB-A315-AE8E5D6E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26CC1-8F8B-4DF7-8E04-B13812E6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7E34-6D85-41A9-AEB5-E9A42E52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6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074CD-6333-4FD0-96D4-DF2D6939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8022-FD71-4E15-8DBE-7697B885801E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B022D-3692-4258-8134-02139B76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5F747-93E0-4D77-8C05-AD9C1746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7E34-6D85-41A9-AEB5-E9A42E52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6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1C4C-E935-4FC3-9299-EC0A0AB4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AEA7-2259-406D-8F26-63084B26E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39964-0DF2-459F-BD95-0AF70057A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62CCC-205F-4755-8E1E-D78736AE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8022-FD71-4E15-8DBE-7697B885801E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A6122-A564-4FF1-A373-0F01C96D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35B80-4F99-425F-92FF-7805B16F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7E34-6D85-41A9-AEB5-E9A42E52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0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F5ED-2E64-444D-A9B6-3864392D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6254C-D903-4485-8E3E-5365AD67E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3034-A36C-4565-BA87-2C3F0D101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939FE-85BB-4A17-96BE-6DE55D56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8022-FD71-4E15-8DBE-7697B885801E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9F854-44E6-473D-8BBD-32B14259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20D91-7586-4807-A2AC-2A1786D3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7E34-6D85-41A9-AEB5-E9A42E52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80255-0519-4536-927D-DE8E84A9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88A0D-18C1-4522-94CD-C0674B2E2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B63CD-0AB2-4E2C-AB3B-285671CB1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38022-FD71-4E15-8DBE-7697B885801E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FC45E-7ABB-43CD-978B-50B559D44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56A3-C060-4AE2-A49B-CE70B53C0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7E34-6D85-41A9-AEB5-E9A42E52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0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1F68F3-4F88-4994-AF42-AE2EDB6A9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31797"/>
              </p:ext>
            </p:extLst>
          </p:nvPr>
        </p:nvGraphicFramePr>
        <p:xfrm>
          <a:off x="838200" y="419100"/>
          <a:ext cx="10515600" cy="5757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158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Roxana</dc:creator>
  <cp:lastModifiedBy>Roxana</cp:lastModifiedBy>
  <cp:revision>2</cp:revision>
  <dcterms:created xsi:type="dcterms:W3CDTF">2021-03-14T21:06:03Z</dcterms:created>
  <dcterms:modified xsi:type="dcterms:W3CDTF">2021-03-14T21:15:51Z</dcterms:modified>
</cp:coreProperties>
</file>