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2" r:id="rId4"/>
    <p:sldId id="260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0" autoAdjust="0"/>
    <p:restoredTop sz="94103" autoAdjust="0"/>
  </p:normalViewPr>
  <p:slideViewPr>
    <p:cSldViewPr>
      <p:cViewPr varScale="1">
        <p:scale>
          <a:sx n="70" d="100"/>
          <a:sy n="70" d="100"/>
        </p:scale>
        <p:origin x="10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8EE85-C6BE-4FAD-88E9-EA0907B72D99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E52E5C-5E7A-482E-A696-80EB4334519A}">
      <dgm:prSet phldrT="[Text]" custT="1"/>
      <dgm:spPr/>
      <dgm:t>
        <a:bodyPr/>
        <a:lstStyle/>
        <a:p>
          <a:r>
            <a:rPr lang="de-DE" sz="1600" dirty="0" err="1" smtClean="0"/>
            <a:t>Physical</a:t>
          </a:r>
          <a:r>
            <a:rPr lang="de-DE" sz="1600" dirty="0" smtClean="0"/>
            <a:t> Actions</a:t>
          </a:r>
          <a:endParaRPr lang="de-DE" sz="1600" dirty="0"/>
        </a:p>
      </dgm:t>
    </dgm:pt>
    <dgm:pt modelId="{4331273F-FADA-4213-BEA7-31F94B26F52C}" type="parTrans" cxnId="{3B012C1E-E559-46B7-B5CE-9CCD48FDCA73}">
      <dgm:prSet/>
      <dgm:spPr/>
      <dgm:t>
        <a:bodyPr/>
        <a:lstStyle/>
        <a:p>
          <a:endParaRPr lang="de-DE" sz="2800"/>
        </a:p>
      </dgm:t>
    </dgm:pt>
    <dgm:pt modelId="{09E3F52C-BD6B-4D7D-9D02-75B48F68F358}" type="sibTrans" cxnId="{3B012C1E-E559-46B7-B5CE-9CCD48FDCA73}">
      <dgm:prSet custT="1"/>
      <dgm:spPr/>
      <dgm:t>
        <a:bodyPr/>
        <a:lstStyle/>
        <a:p>
          <a:endParaRPr lang="de-DE" sz="4800"/>
        </a:p>
      </dgm:t>
    </dgm:pt>
    <dgm:pt modelId="{4C155BE4-1613-488A-9E5E-C90122BA2681}">
      <dgm:prSet phldrT="[Text]" custT="1"/>
      <dgm:spPr/>
      <dgm:t>
        <a:bodyPr/>
        <a:lstStyle/>
        <a:p>
          <a:r>
            <a:rPr lang="de-DE" sz="1600" dirty="0" smtClean="0"/>
            <a:t>Observable </a:t>
          </a:r>
          <a:r>
            <a:rPr lang="de-DE" sz="1600" dirty="0" err="1" smtClean="0"/>
            <a:t>Emotions</a:t>
          </a:r>
          <a:endParaRPr lang="de-DE" sz="1600" dirty="0"/>
        </a:p>
      </dgm:t>
    </dgm:pt>
    <dgm:pt modelId="{53D9B270-0006-4CC0-AE67-17CA5F8FF61B}" type="parTrans" cxnId="{383C18EE-478D-4161-86FE-45CB3F453E07}">
      <dgm:prSet/>
      <dgm:spPr/>
      <dgm:t>
        <a:bodyPr/>
        <a:lstStyle/>
        <a:p>
          <a:endParaRPr lang="de-DE" sz="2800"/>
        </a:p>
      </dgm:t>
    </dgm:pt>
    <dgm:pt modelId="{FC03FF3D-C58F-4A83-A60D-4262CD790AC4}" type="sibTrans" cxnId="{383C18EE-478D-4161-86FE-45CB3F453E07}">
      <dgm:prSet/>
      <dgm:spPr/>
      <dgm:t>
        <a:bodyPr/>
        <a:lstStyle/>
        <a:p>
          <a:endParaRPr lang="de-DE" sz="2800"/>
        </a:p>
      </dgm:t>
    </dgm:pt>
    <dgm:pt modelId="{13667756-422D-481C-9DEE-642C91BD8AC9}">
      <dgm:prSet phldrT="[Text]" custT="1"/>
      <dgm:spPr/>
      <dgm:t>
        <a:bodyPr/>
        <a:lstStyle/>
        <a:p>
          <a:r>
            <a:rPr lang="de-DE" sz="1600" dirty="0" err="1" smtClean="0"/>
            <a:t>Social</a:t>
          </a:r>
          <a:r>
            <a:rPr lang="de-DE" sz="1600" dirty="0" smtClean="0"/>
            <a:t> Interaction Patterns</a:t>
          </a:r>
          <a:endParaRPr lang="de-DE" sz="1600" dirty="0"/>
        </a:p>
      </dgm:t>
    </dgm:pt>
    <dgm:pt modelId="{862D944D-1C0A-49F4-B25A-023AEB494D30}" type="parTrans" cxnId="{5D919F91-4CFE-493C-BDCF-30300DD0DE32}">
      <dgm:prSet/>
      <dgm:spPr/>
      <dgm:t>
        <a:bodyPr/>
        <a:lstStyle/>
        <a:p>
          <a:endParaRPr lang="de-DE" sz="2800"/>
        </a:p>
      </dgm:t>
    </dgm:pt>
    <dgm:pt modelId="{859AED4D-3195-4975-B0B2-7A932083BC83}" type="sibTrans" cxnId="{5D919F91-4CFE-493C-BDCF-30300DD0DE32}">
      <dgm:prSet/>
      <dgm:spPr/>
      <dgm:t>
        <a:bodyPr/>
        <a:lstStyle/>
        <a:p>
          <a:endParaRPr lang="de-DE" sz="2800"/>
        </a:p>
      </dgm:t>
    </dgm:pt>
    <dgm:pt modelId="{7BE49701-4950-4624-B3A1-EA793442C9A8}">
      <dgm:prSet phldrT="[Text]" custT="1"/>
      <dgm:spPr/>
      <dgm:t>
        <a:bodyPr/>
        <a:lstStyle/>
        <a:p>
          <a:r>
            <a:rPr lang="de-DE" sz="1600" dirty="0" smtClean="0"/>
            <a:t>Temperament</a:t>
          </a:r>
          <a:endParaRPr lang="de-DE" sz="1600" dirty="0"/>
        </a:p>
      </dgm:t>
    </dgm:pt>
    <dgm:pt modelId="{C72A0A97-55E7-4FA2-95DF-FC378605274E}" type="sibTrans" cxnId="{4026BCD6-20B7-4B5F-A54C-5DC475D5451F}">
      <dgm:prSet custT="1"/>
      <dgm:spPr/>
      <dgm:t>
        <a:bodyPr/>
        <a:lstStyle/>
        <a:p>
          <a:endParaRPr lang="de-DE" sz="4800"/>
        </a:p>
      </dgm:t>
    </dgm:pt>
    <dgm:pt modelId="{5C0E81B0-05CB-483C-B2E9-4E8E0F835DE2}" type="parTrans" cxnId="{4026BCD6-20B7-4B5F-A54C-5DC475D5451F}">
      <dgm:prSet/>
      <dgm:spPr/>
      <dgm:t>
        <a:bodyPr/>
        <a:lstStyle/>
        <a:p>
          <a:endParaRPr lang="de-DE" sz="2800"/>
        </a:p>
      </dgm:t>
    </dgm:pt>
    <dgm:pt modelId="{2AEB846C-8266-4AD3-BC59-3E05DAE86C5A}">
      <dgm:prSet phldrT="[Text]" custT="1"/>
      <dgm:spPr/>
      <dgm:t>
        <a:bodyPr/>
        <a:lstStyle/>
        <a:p>
          <a:r>
            <a:rPr lang="de-DE" sz="1600" dirty="0" err="1" smtClean="0"/>
            <a:t>Climate</a:t>
          </a:r>
          <a:r>
            <a:rPr lang="de-DE" sz="1600" dirty="0" smtClean="0"/>
            <a:t> Change</a:t>
          </a:r>
          <a:endParaRPr lang="de-DE" sz="1600" dirty="0"/>
        </a:p>
      </dgm:t>
    </dgm:pt>
    <dgm:pt modelId="{4061A531-506A-4C7D-B7AB-69C8CDF5524F}" type="parTrans" cxnId="{DC5E5316-2D4F-4673-8616-C7C57D9B9A82}">
      <dgm:prSet/>
      <dgm:spPr/>
      <dgm:t>
        <a:bodyPr/>
        <a:lstStyle/>
        <a:p>
          <a:endParaRPr lang="de-DE" sz="2800"/>
        </a:p>
      </dgm:t>
    </dgm:pt>
    <dgm:pt modelId="{4BDD5B39-9D41-47EE-9AB8-5FB2046BF724}" type="sibTrans" cxnId="{DC5E5316-2D4F-4673-8616-C7C57D9B9A82}">
      <dgm:prSet custT="1"/>
      <dgm:spPr/>
      <dgm:t>
        <a:bodyPr/>
        <a:lstStyle/>
        <a:p>
          <a:endParaRPr lang="de-DE" sz="4800"/>
        </a:p>
      </dgm:t>
    </dgm:pt>
    <dgm:pt modelId="{C2D88A21-C499-41BA-9C3C-9DE7A92936A8}">
      <dgm:prSet phldrT="[Text]" custT="1"/>
      <dgm:spPr/>
      <dgm:t>
        <a:bodyPr/>
        <a:lstStyle/>
        <a:p>
          <a:r>
            <a:rPr lang="de-DE" sz="1600" dirty="0" smtClean="0"/>
            <a:t>Air Pollution</a:t>
          </a:r>
          <a:endParaRPr lang="de-DE" sz="1600" dirty="0"/>
        </a:p>
      </dgm:t>
    </dgm:pt>
    <dgm:pt modelId="{02A708A3-CD19-491B-B06A-99E94E7ABFD6}" type="parTrans" cxnId="{6B8A8710-5FF3-49D0-978C-837698ABA525}">
      <dgm:prSet/>
      <dgm:spPr/>
      <dgm:t>
        <a:bodyPr/>
        <a:lstStyle/>
        <a:p>
          <a:endParaRPr lang="de-DE" sz="2800"/>
        </a:p>
      </dgm:t>
    </dgm:pt>
    <dgm:pt modelId="{B513E85F-87EE-4457-B545-757C6E4BF497}" type="sibTrans" cxnId="{6B8A8710-5FF3-49D0-978C-837698ABA525}">
      <dgm:prSet/>
      <dgm:spPr/>
      <dgm:t>
        <a:bodyPr/>
        <a:lstStyle/>
        <a:p>
          <a:endParaRPr lang="de-DE" sz="2800"/>
        </a:p>
      </dgm:t>
    </dgm:pt>
    <dgm:pt modelId="{EBACA60E-356F-4335-8EB1-D0E6C6AAD3D9}">
      <dgm:prSet phldrT="[Text]" custT="1"/>
      <dgm:spPr/>
      <dgm:t>
        <a:bodyPr/>
        <a:lstStyle/>
        <a:p>
          <a:r>
            <a:rPr lang="de-DE" sz="1600" dirty="0" smtClean="0"/>
            <a:t>Medical </a:t>
          </a:r>
          <a:r>
            <a:rPr lang="de-DE" sz="1600" dirty="0" err="1" smtClean="0"/>
            <a:t>Issues</a:t>
          </a:r>
          <a:endParaRPr lang="de-DE" sz="1600" dirty="0"/>
        </a:p>
      </dgm:t>
    </dgm:pt>
    <dgm:pt modelId="{6511F6D3-96D6-437A-840D-063248CF1274}" type="parTrans" cxnId="{5630672D-D5D3-485D-ADE5-8E00F69FC460}">
      <dgm:prSet/>
      <dgm:spPr/>
      <dgm:t>
        <a:bodyPr/>
        <a:lstStyle/>
        <a:p>
          <a:endParaRPr lang="de-DE" sz="2800"/>
        </a:p>
      </dgm:t>
    </dgm:pt>
    <dgm:pt modelId="{C0B721F8-2D32-4777-B6C4-45BDE262BCBA}" type="sibTrans" cxnId="{5630672D-D5D3-485D-ADE5-8E00F69FC460}">
      <dgm:prSet custT="1"/>
      <dgm:spPr/>
      <dgm:t>
        <a:bodyPr/>
        <a:lstStyle/>
        <a:p>
          <a:endParaRPr lang="de-DE" sz="4800"/>
        </a:p>
      </dgm:t>
    </dgm:pt>
    <dgm:pt modelId="{3CEA65F8-F15D-40B4-AC57-47F456BD83FA}">
      <dgm:prSet phldrT="[Text]" custT="1"/>
      <dgm:spPr/>
      <dgm:t>
        <a:bodyPr/>
        <a:lstStyle/>
        <a:p>
          <a:r>
            <a:rPr lang="de-DE" sz="1600" dirty="0" err="1" smtClean="0"/>
            <a:t>Understand</a:t>
          </a:r>
          <a:r>
            <a:rPr lang="de-DE" sz="1600" dirty="0" smtClean="0"/>
            <a:t> </a:t>
          </a:r>
          <a:r>
            <a:rPr lang="de-DE" sz="1600" dirty="0" err="1" smtClean="0"/>
            <a:t>desease</a:t>
          </a:r>
          <a:r>
            <a:rPr lang="de-DE" sz="1600" dirty="0" smtClean="0"/>
            <a:t> </a:t>
          </a:r>
          <a:r>
            <a:rPr lang="de-DE" sz="1600" dirty="0" err="1" smtClean="0"/>
            <a:t>development</a:t>
          </a:r>
          <a:endParaRPr lang="de-DE" sz="1600" dirty="0"/>
        </a:p>
      </dgm:t>
    </dgm:pt>
    <dgm:pt modelId="{CB5D55B6-3882-4510-8348-F9EF0AAA88B4}" type="parTrans" cxnId="{D3F0357B-800F-4F9C-B56A-3B36676C2BB2}">
      <dgm:prSet/>
      <dgm:spPr/>
      <dgm:t>
        <a:bodyPr/>
        <a:lstStyle/>
        <a:p>
          <a:endParaRPr lang="de-DE" sz="2800"/>
        </a:p>
      </dgm:t>
    </dgm:pt>
    <dgm:pt modelId="{3DC09EA2-A54A-4A45-8F06-68584EE07584}" type="sibTrans" cxnId="{D3F0357B-800F-4F9C-B56A-3B36676C2BB2}">
      <dgm:prSet/>
      <dgm:spPr/>
      <dgm:t>
        <a:bodyPr/>
        <a:lstStyle/>
        <a:p>
          <a:endParaRPr lang="de-DE" sz="2800"/>
        </a:p>
      </dgm:t>
    </dgm:pt>
    <dgm:pt modelId="{8F644F1C-E71F-477D-B2D3-D7ADE4184A75}" type="pres">
      <dgm:prSet presAssocID="{F0A8EE85-C6BE-4FAD-88E9-EA0907B72D9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5CAD4D12-A312-4B35-99A1-686519F52BFE}" type="pres">
      <dgm:prSet presAssocID="{ACE52E5C-5E7A-482E-A696-80EB4334519A}" presName="composite" presStyleCnt="0"/>
      <dgm:spPr/>
    </dgm:pt>
    <dgm:pt modelId="{3F18F49C-DF84-44B5-99CD-1550A71187C8}" type="pres">
      <dgm:prSet presAssocID="{ACE52E5C-5E7A-482E-A696-80EB4334519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D8DBA7-D46C-4174-A6F2-89E2D72A1899}" type="pres">
      <dgm:prSet presAssocID="{ACE52E5C-5E7A-482E-A696-80EB4334519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A4A227-E604-420D-A618-8FC29AE89B85}" type="pres">
      <dgm:prSet presAssocID="{ACE52E5C-5E7A-482E-A696-80EB4334519A}" presName="BalanceSpacing" presStyleCnt="0"/>
      <dgm:spPr/>
    </dgm:pt>
    <dgm:pt modelId="{64A4554B-7B16-4A7A-B48A-649C1A0FE337}" type="pres">
      <dgm:prSet presAssocID="{ACE52E5C-5E7A-482E-A696-80EB4334519A}" presName="BalanceSpacing1" presStyleCnt="0"/>
      <dgm:spPr/>
    </dgm:pt>
    <dgm:pt modelId="{8CB9BA2A-913C-4016-BFD0-1BDF247D6816}" type="pres">
      <dgm:prSet presAssocID="{09E3F52C-BD6B-4D7D-9D02-75B48F68F358}" presName="Accent1Text" presStyleLbl="node1" presStyleIdx="1" presStyleCnt="8"/>
      <dgm:spPr/>
      <dgm:t>
        <a:bodyPr/>
        <a:lstStyle/>
        <a:p>
          <a:endParaRPr lang="de-DE"/>
        </a:p>
      </dgm:t>
    </dgm:pt>
    <dgm:pt modelId="{D97870F6-CD7F-445A-A26A-827C094763DB}" type="pres">
      <dgm:prSet presAssocID="{09E3F52C-BD6B-4D7D-9D02-75B48F68F358}" presName="spaceBetweenRectangles" presStyleCnt="0"/>
      <dgm:spPr/>
    </dgm:pt>
    <dgm:pt modelId="{740D1B5B-A552-4151-BFCD-64874E2E08BA}" type="pres">
      <dgm:prSet presAssocID="{7BE49701-4950-4624-B3A1-EA793442C9A8}" presName="composite" presStyleCnt="0"/>
      <dgm:spPr/>
    </dgm:pt>
    <dgm:pt modelId="{93F49E19-B21D-4636-800E-CA60FF78EF87}" type="pres">
      <dgm:prSet presAssocID="{7BE49701-4950-4624-B3A1-EA793442C9A8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B22073-3D27-4CAD-A95B-0FD9427DEA79}" type="pres">
      <dgm:prSet presAssocID="{7BE49701-4950-4624-B3A1-EA793442C9A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32CF42-FADF-4D33-8BFA-8C24587DDB1C}" type="pres">
      <dgm:prSet presAssocID="{7BE49701-4950-4624-B3A1-EA793442C9A8}" presName="BalanceSpacing" presStyleCnt="0"/>
      <dgm:spPr/>
    </dgm:pt>
    <dgm:pt modelId="{CD61236A-03AD-4AB1-B706-F4CC48E356C1}" type="pres">
      <dgm:prSet presAssocID="{7BE49701-4950-4624-B3A1-EA793442C9A8}" presName="BalanceSpacing1" presStyleCnt="0"/>
      <dgm:spPr/>
    </dgm:pt>
    <dgm:pt modelId="{5F239D0C-A46D-4C8C-99D7-F36C737314F1}" type="pres">
      <dgm:prSet presAssocID="{C72A0A97-55E7-4FA2-95DF-FC378605274E}" presName="Accent1Text" presStyleLbl="node1" presStyleIdx="3" presStyleCnt="8"/>
      <dgm:spPr/>
      <dgm:t>
        <a:bodyPr/>
        <a:lstStyle/>
        <a:p>
          <a:endParaRPr lang="de-DE"/>
        </a:p>
      </dgm:t>
    </dgm:pt>
    <dgm:pt modelId="{119F930D-E61C-49EA-A5B6-570FB72ABEC8}" type="pres">
      <dgm:prSet presAssocID="{C72A0A97-55E7-4FA2-95DF-FC378605274E}" presName="spaceBetweenRectangles" presStyleCnt="0"/>
      <dgm:spPr/>
    </dgm:pt>
    <dgm:pt modelId="{7292B5F3-D6E4-41B3-8407-8FF534ACD2B5}" type="pres">
      <dgm:prSet presAssocID="{2AEB846C-8266-4AD3-BC59-3E05DAE86C5A}" presName="composite" presStyleCnt="0"/>
      <dgm:spPr/>
    </dgm:pt>
    <dgm:pt modelId="{CFE5842B-6C29-42CA-BEEF-C71930D9A5E6}" type="pres">
      <dgm:prSet presAssocID="{2AEB846C-8266-4AD3-BC59-3E05DAE86C5A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CF6E89-BB3C-4C6C-8FCF-EB7E35C2CD25}" type="pres">
      <dgm:prSet presAssocID="{2AEB846C-8266-4AD3-BC59-3E05DAE86C5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751E0A-234A-4829-AFA0-5B4083067B33}" type="pres">
      <dgm:prSet presAssocID="{2AEB846C-8266-4AD3-BC59-3E05DAE86C5A}" presName="BalanceSpacing" presStyleCnt="0"/>
      <dgm:spPr/>
    </dgm:pt>
    <dgm:pt modelId="{67014437-6011-4409-ABEF-625029424A94}" type="pres">
      <dgm:prSet presAssocID="{2AEB846C-8266-4AD3-BC59-3E05DAE86C5A}" presName="BalanceSpacing1" presStyleCnt="0"/>
      <dgm:spPr/>
    </dgm:pt>
    <dgm:pt modelId="{D04087BC-A187-4ED3-A137-F876805D1024}" type="pres">
      <dgm:prSet presAssocID="{4BDD5B39-9D41-47EE-9AB8-5FB2046BF724}" presName="Accent1Text" presStyleLbl="node1" presStyleIdx="5" presStyleCnt="8"/>
      <dgm:spPr/>
      <dgm:t>
        <a:bodyPr/>
        <a:lstStyle/>
        <a:p>
          <a:endParaRPr lang="de-DE"/>
        </a:p>
      </dgm:t>
    </dgm:pt>
    <dgm:pt modelId="{B4E03676-4F4F-4753-9799-FD6E9704CB52}" type="pres">
      <dgm:prSet presAssocID="{4BDD5B39-9D41-47EE-9AB8-5FB2046BF724}" presName="spaceBetweenRectangles" presStyleCnt="0"/>
      <dgm:spPr/>
    </dgm:pt>
    <dgm:pt modelId="{FF71F301-A035-487A-99FF-B6B61D5138D6}" type="pres">
      <dgm:prSet presAssocID="{EBACA60E-356F-4335-8EB1-D0E6C6AAD3D9}" presName="composite" presStyleCnt="0"/>
      <dgm:spPr/>
    </dgm:pt>
    <dgm:pt modelId="{1C74BDA9-76CB-4032-A8C4-543A250DFCFA}" type="pres">
      <dgm:prSet presAssocID="{EBACA60E-356F-4335-8EB1-D0E6C6AAD3D9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EDCE26-2AF1-45C8-9554-298603D7C258}" type="pres">
      <dgm:prSet presAssocID="{EBACA60E-356F-4335-8EB1-D0E6C6AAD3D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648DE8-68EF-4EF8-921A-0461BB0A1928}" type="pres">
      <dgm:prSet presAssocID="{EBACA60E-356F-4335-8EB1-D0E6C6AAD3D9}" presName="BalanceSpacing" presStyleCnt="0"/>
      <dgm:spPr/>
    </dgm:pt>
    <dgm:pt modelId="{71A2B5A3-DB4C-4CFF-8157-4F3DBF092738}" type="pres">
      <dgm:prSet presAssocID="{EBACA60E-356F-4335-8EB1-D0E6C6AAD3D9}" presName="BalanceSpacing1" presStyleCnt="0"/>
      <dgm:spPr/>
    </dgm:pt>
    <dgm:pt modelId="{81D6E4A3-6F4D-42F6-996C-CA9A9A70B17A}" type="pres">
      <dgm:prSet presAssocID="{C0B721F8-2D32-4777-B6C4-45BDE262BCBA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DDD17113-702D-41A0-BDE9-C9999C5078CC}" type="presOf" srcId="{13667756-422D-481C-9DEE-642C91BD8AC9}" destId="{C5B22073-3D27-4CAD-A95B-0FD9427DEA79}" srcOrd="0" destOrd="0" presId="urn:microsoft.com/office/officeart/2008/layout/AlternatingHexagons"/>
    <dgm:cxn modelId="{452EE54D-012B-4C1E-8772-81E76ADEE6F5}" type="presOf" srcId="{3CEA65F8-F15D-40B4-AC57-47F456BD83FA}" destId="{67EDCE26-2AF1-45C8-9554-298603D7C258}" srcOrd="0" destOrd="0" presId="urn:microsoft.com/office/officeart/2008/layout/AlternatingHexagons"/>
    <dgm:cxn modelId="{BC192478-D855-45E9-9F2A-F77EA4504AAB}" type="presOf" srcId="{09E3F52C-BD6B-4D7D-9D02-75B48F68F358}" destId="{8CB9BA2A-913C-4016-BFD0-1BDF247D6816}" srcOrd="0" destOrd="0" presId="urn:microsoft.com/office/officeart/2008/layout/AlternatingHexagons"/>
    <dgm:cxn modelId="{383C18EE-478D-4161-86FE-45CB3F453E07}" srcId="{ACE52E5C-5E7A-482E-A696-80EB4334519A}" destId="{4C155BE4-1613-488A-9E5E-C90122BA2681}" srcOrd="0" destOrd="0" parTransId="{53D9B270-0006-4CC0-AE67-17CA5F8FF61B}" sibTransId="{FC03FF3D-C58F-4A83-A60D-4262CD790AC4}"/>
    <dgm:cxn modelId="{6B8A8710-5FF3-49D0-978C-837698ABA525}" srcId="{2AEB846C-8266-4AD3-BC59-3E05DAE86C5A}" destId="{C2D88A21-C499-41BA-9C3C-9DE7A92936A8}" srcOrd="0" destOrd="0" parTransId="{02A708A3-CD19-491B-B06A-99E94E7ABFD6}" sibTransId="{B513E85F-87EE-4457-B545-757C6E4BF497}"/>
    <dgm:cxn modelId="{B4F4CE08-AD03-4EBC-A560-CA4C02D70B1C}" type="presOf" srcId="{ACE52E5C-5E7A-482E-A696-80EB4334519A}" destId="{3F18F49C-DF84-44B5-99CD-1550A71187C8}" srcOrd="0" destOrd="0" presId="urn:microsoft.com/office/officeart/2008/layout/AlternatingHexagons"/>
    <dgm:cxn modelId="{DC5E5316-2D4F-4673-8616-C7C57D9B9A82}" srcId="{F0A8EE85-C6BE-4FAD-88E9-EA0907B72D99}" destId="{2AEB846C-8266-4AD3-BC59-3E05DAE86C5A}" srcOrd="2" destOrd="0" parTransId="{4061A531-506A-4C7D-B7AB-69C8CDF5524F}" sibTransId="{4BDD5B39-9D41-47EE-9AB8-5FB2046BF724}"/>
    <dgm:cxn modelId="{1DB8918E-C5A9-4622-ACAE-335114345EBE}" type="presOf" srcId="{F0A8EE85-C6BE-4FAD-88E9-EA0907B72D99}" destId="{8F644F1C-E71F-477D-B2D3-D7ADE4184A75}" srcOrd="0" destOrd="0" presId="urn:microsoft.com/office/officeart/2008/layout/AlternatingHexagons"/>
    <dgm:cxn modelId="{5630672D-D5D3-485D-ADE5-8E00F69FC460}" srcId="{F0A8EE85-C6BE-4FAD-88E9-EA0907B72D99}" destId="{EBACA60E-356F-4335-8EB1-D0E6C6AAD3D9}" srcOrd="3" destOrd="0" parTransId="{6511F6D3-96D6-437A-840D-063248CF1274}" sibTransId="{C0B721F8-2D32-4777-B6C4-45BDE262BCBA}"/>
    <dgm:cxn modelId="{F4FDB3CD-83DA-47D8-AE3D-7E5D23C96B56}" type="presOf" srcId="{4C155BE4-1613-488A-9E5E-C90122BA2681}" destId="{06D8DBA7-D46C-4174-A6F2-89E2D72A1899}" srcOrd="0" destOrd="0" presId="urn:microsoft.com/office/officeart/2008/layout/AlternatingHexagons"/>
    <dgm:cxn modelId="{2256848B-9E14-4151-8FD8-3DB6300EA320}" type="presOf" srcId="{C72A0A97-55E7-4FA2-95DF-FC378605274E}" destId="{5F239D0C-A46D-4C8C-99D7-F36C737314F1}" srcOrd="0" destOrd="0" presId="urn:microsoft.com/office/officeart/2008/layout/AlternatingHexagons"/>
    <dgm:cxn modelId="{3B012C1E-E559-46B7-B5CE-9CCD48FDCA73}" srcId="{F0A8EE85-C6BE-4FAD-88E9-EA0907B72D99}" destId="{ACE52E5C-5E7A-482E-A696-80EB4334519A}" srcOrd="0" destOrd="0" parTransId="{4331273F-FADA-4213-BEA7-31F94B26F52C}" sibTransId="{09E3F52C-BD6B-4D7D-9D02-75B48F68F358}"/>
    <dgm:cxn modelId="{D3F0357B-800F-4F9C-B56A-3B36676C2BB2}" srcId="{EBACA60E-356F-4335-8EB1-D0E6C6AAD3D9}" destId="{3CEA65F8-F15D-40B4-AC57-47F456BD83FA}" srcOrd="0" destOrd="0" parTransId="{CB5D55B6-3882-4510-8348-F9EF0AAA88B4}" sibTransId="{3DC09EA2-A54A-4A45-8F06-68584EE07584}"/>
    <dgm:cxn modelId="{70F96BFE-B60A-435E-A615-42B4CC9CA604}" type="presOf" srcId="{7BE49701-4950-4624-B3A1-EA793442C9A8}" destId="{93F49E19-B21D-4636-800E-CA60FF78EF87}" srcOrd="0" destOrd="0" presId="urn:microsoft.com/office/officeart/2008/layout/AlternatingHexagons"/>
    <dgm:cxn modelId="{5D919F91-4CFE-493C-BDCF-30300DD0DE32}" srcId="{7BE49701-4950-4624-B3A1-EA793442C9A8}" destId="{13667756-422D-481C-9DEE-642C91BD8AC9}" srcOrd="0" destOrd="0" parTransId="{862D944D-1C0A-49F4-B25A-023AEB494D30}" sibTransId="{859AED4D-3195-4975-B0B2-7A932083BC83}"/>
    <dgm:cxn modelId="{E839184A-1CDF-42EA-A03C-4D3A01662637}" type="presOf" srcId="{C0B721F8-2D32-4777-B6C4-45BDE262BCBA}" destId="{81D6E4A3-6F4D-42F6-996C-CA9A9A70B17A}" srcOrd="0" destOrd="0" presId="urn:microsoft.com/office/officeart/2008/layout/AlternatingHexagons"/>
    <dgm:cxn modelId="{9FA690BA-F9A5-4633-B65E-7A6F2DF69EB8}" type="presOf" srcId="{4BDD5B39-9D41-47EE-9AB8-5FB2046BF724}" destId="{D04087BC-A187-4ED3-A137-F876805D1024}" srcOrd="0" destOrd="0" presId="urn:microsoft.com/office/officeart/2008/layout/AlternatingHexagons"/>
    <dgm:cxn modelId="{4026BCD6-20B7-4B5F-A54C-5DC475D5451F}" srcId="{F0A8EE85-C6BE-4FAD-88E9-EA0907B72D99}" destId="{7BE49701-4950-4624-B3A1-EA793442C9A8}" srcOrd="1" destOrd="0" parTransId="{5C0E81B0-05CB-483C-B2E9-4E8E0F835DE2}" sibTransId="{C72A0A97-55E7-4FA2-95DF-FC378605274E}"/>
    <dgm:cxn modelId="{7ED6EB26-9191-4EF3-BD86-22472B9CFDB9}" type="presOf" srcId="{2AEB846C-8266-4AD3-BC59-3E05DAE86C5A}" destId="{CFE5842B-6C29-42CA-BEEF-C71930D9A5E6}" srcOrd="0" destOrd="0" presId="urn:microsoft.com/office/officeart/2008/layout/AlternatingHexagons"/>
    <dgm:cxn modelId="{F5F48D02-2FD6-4C03-A71D-0F09EA6F70C3}" type="presOf" srcId="{EBACA60E-356F-4335-8EB1-D0E6C6AAD3D9}" destId="{1C74BDA9-76CB-4032-A8C4-543A250DFCFA}" srcOrd="0" destOrd="0" presId="urn:microsoft.com/office/officeart/2008/layout/AlternatingHexagons"/>
    <dgm:cxn modelId="{3AD819E8-7753-4C95-8CA4-D88B65BA0E3D}" type="presOf" srcId="{C2D88A21-C499-41BA-9C3C-9DE7A92936A8}" destId="{0DCF6E89-BB3C-4C6C-8FCF-EB7E35C2CD25}" srcOrd="0" destOrd="0" presId="urn:microsoft.com/office/officeart/2008/layout/AlternatingHexagons"/>
    <dgm:cxn modelId="{1B8D388E-295B-40AF-8738-9CFD1ABA78A5}" type="presParOf" srcId="{8F644F1C-E71F-477D-B2D3-D7ADE4184A75}" destId="{5CAD4D12-A312-4B35-99A1-686519F52BFE}" srcOrd="0" destOrd="0" presId="urn:microsoft.com/office/officeart/2008/layout/AlternatingHexagons"/>
    <dgm:cxn modelId="{87C639AF-8804-44EE-AEEF-640D9DA89C9A}" type="presParOf" srcId="{5CAD4D12-A312-4B35-99A1-686519F52BFE}" destId="{3F18F49C-DF84-44B5-99CD-1550A71187C8}" srcOrd="0" destOrd="0" presId="urn:microsoft.com/office/officeart/2008/layout/AlternatingHexagons"/>
    <dgm:cxn modelId="{2A94EC36-C5F9-4BB9-BE88-B389EA0FC797}" type="presParOf" srcId="{5CAD4D12-A312-4B35-99A1-686519F52BFE}" destId="{06D8DBA7-D46C-4174-A6F2-89E2D72A1899}" srcOrd="1" destOrd="0" presId="urn:microsoft.com/office/officeart/2008/layout/AlternatingHexagons"/>
    <dgm:cxn modelId="{7DF09A87-4667-4AF2-9D5A-715C058D0145}" type="presParOf" srcId="{5CAD4D12-A312-4B35-99A1-686519F52BFE}" destId="{A0A4A227-E604-420D-A618-8FC29AE89B85}" srcOrd="2" destOrd="0" presId="urn:microsoft.com/office/officeart/2008/layout/AlternatingHexagons"/>
    <dgm:cxn modelId="{334B286F-2F36-4109-81FF-4F31FB346BD0}" type="presParOf" srcId="{5CAD4D12-A312-4B35-99A1-686519F52BFE}" destId="{64A4554B-7B16-4A7A-B48A-649C1A0FE337}" srcOrd="3" destOrd="0" presId="urn:microsoft.com/office/officeart/2008/layout/AlternatingHexagons"/>
    <dgm:cxn modelId="{685345BC-1E29-4A8F-B904-681E87BE7843}" type="presParOf" srcId="{5CAD4D12-A312-4B35-99A1-686519F52BFE}" destId="{8CB9BA2A-913C-4016-BFD0-1BDF247D6816}" srcOrd="4" destOrd="0" presId="urn:microsoft.com/office/officeart/2008/layout/AlternatingHexagons"/>
    <dgm:cxn modelId="{7C436829-DEA9-4934-8E56-3949EF26D006}" type="presParOf" srcId="{8F644F1C-E71F-477D-B2D3-D7ADE4184A75}" destId="{D97870F6-CD7F-445A-A26A-827C094763DB}" srcOrd="1" destOrd="0" presId="urn:microsoft.com/office/officeart/2008/layout/AlternatingHexagons"/>
    <dgm:cxn modelId="{EC66F71E-8D22-4566-92C5-059EB8D061A6}" type="presParOf" srcId="{8F644F1C-E71F-477D-B2D3-D7ADE4184A75}" destId="{740D1B5B-A552-4151-BFCD-64874E2E08BA}" srcOrd="2" destOrd="0" presId="urn:microsoft.com/office/officeart/2008/layout/AlternatingHexagons"/>
    <dgm:cxn modelId="{641D54B2-33EE-4F31-B897-B52EC91ACD88}" type="presParOf" srcId="{740D1B5B-A552-4151-BFCD-64874E2E08BA}" destId="{93F49E19-B21D-4636-800E-CA60FF78EF87}" srcOrd="0" destOrd="0" presId="urn:microsoft.com/office/officeart/2008/layout/AlternatingHexagons"/>
    <dgm:cxn modelId="{7453113A-6C9B-4050-B02E-B8AAEF257C4D}" type="presParOf" srcId="{740D1B5B-A552-4151-BFCD-64874E2E08BA}" destId="{C5B22073-3D27-4CAD-A95B-0FD9427DEA79}" srcOrd="1" destOrd="0" presId="urn:microsoft.com/office/officeart/2008/layout/AlternatingHexagons"/>
    <dgm:cxn modelId="{44FE7EDB-2AE1-4A2A-B912-1DD8EF2596F8}" type="presParOf" srcId="{740D1B5B-A552-4151-BFCD-64874E2E08BA}" destId="{DE32CF42-FADF-4D33-8BFA-8C24587DDB1C}" srcOrd="2" destOrd="0" presId="urn:microsoft.com/office/officeart/2008/layout/AlternatingHexagons"/>
    <dgm:cxn modelId="{25E29796-D486-41FB-927C-FE4FF6DF79E9}" type="presParOf" srcId="{740D1B5B-A552-4151-BFCD-64874E2E08BA}" destId="{CD61236A-03AD-4AB1-B706-F4CC48E356C1}" srcOrd="3" destOrd="0" presId="urn:microsoft.com/office/officeart/2008/layout/AlternatingHexagons"/>
    <dgm:cxn modelId="{F0ACD07B-9A52-43C6-B2C9-61491608AB18}" type="presParOf" srcId="{740D1B5B-A552-4151-BFCD-64874E2E08BA}" destId="{5F239D0C-A46D-4C8C-99D7-F36C737314F1}" srcOrd="4" destOrd="0" presId="urn:microsoft.com/office/officeart/2008/layout/AlternatingHexagons"/>
    <dgm:cxn modelId="{240537E3-F52D-4389-BA3E-0C8FE6F946A7}" type="presParOf" srcId="{8F644F1C-E71F-477D-B2D3-D7ADE4184A75}" destId="{119F930D-E61C-49EA-A5B6-570FB72ABEC8}" srcOrd="3" destOrd="0" presId="urn:microsoft.com/office/officeart/2008/layout/AlternatingHexagons"/>
    <dgm:cxn modelId="{12FFBCF8-D512-466C-B2F9-02E4E52A0CA1}" type="presParOf" srcId="{8F644F1C-E71F-477D-B2D3-D7ADE4184A75}" destId="{7292B5F3-D6E4-41B3-8407-8FF534ACD2B5}" srcOrd="4" destOrd="0" presId="urn:microsoft.com/office/officeart/2008/layout/AlternatingHexagons"/>
    <dgm:cxn modelId="{34FE75A7-324A-44BC-BC4C-34FDBD2D2010}" type="presParOf" srcId="{7292B5F3-D6E4-41B3-8407-8FF534ACD2B5}" destId="{CFE5842B-6C29-42CA-BEEF-C71930D9A5E6}" srcOrd="0" destOrd="0" presId="urn:microsoft.com/office/officeart/2008/layout/AlternatingHexagons"/>
    <dgm:cxn modelId="{71A5287C-3449-4B86-9F9A-900F7A5184E9}" type="presParOf" srcId="{7292B5F3-D6E4-41B3-8407-8FF534ACD2B5}" destId="{0DCF6E89-BB3C-4C6C-8FCF-EB7E35C2CD25}" srcOrd="1" destOrd="0" presId="urn:microsoft.com/office/officeart/2008/layout/AlternatingHexagons"/>
    <dgm:cxn modelId="{28F83E4B-4B71-411D-A0D6-A4C8C08B2BAF}" type="presParOf" srcId="{7292B5F3-D6E4-41B3-8407-8FF534ACD2B5}" destId="{DF751E0A-234A-4829-AFA0-5B4083067B33}" srcOrd="2" destOrd="0" presId="urn:microsoft.com/office/officeart/2008/layout/AlternatingHexagons"/>
    <dgm:cxn modelId="{17EDCA10-552C-471E-8B95-3458A6B39548}" type="presParOf" srcId="{7292B5F3-D6E4-41B3-8407-8FF534ACD2B5}" destId="{67014437-6011-4409-ABEF-625029424A94}" srcOrd="3" destOrd="0" presId="urn:microsoft.com/office/officeart/2008/layout/AlternatingHexagons"/>
    <dgm:cxn modelId="{2D471E7C-52F0-4123-8C26-3CC346415A9C}" type="presParOf" srcId="{7292B5F3-D6E4-41B3-8407-8FF534ACD2B5}" destId="{D04087BC-A187-4ED3-A137-F876805D1024}" srcOrd="4" destOrd="0" presId="urn:microsoft.com/office/officeart/2008/layout/AlternatingHexagons"/>
    <dgm:cxn modelId="{92286A6B-1414-4A0E-A17E-BFB30DA42920}" type="presParOf" srcId="{8F644F1C-E71F-477D-B2D3-D7ADE4184A75}" destId="{B4E03676-4F4F-4753-9799-FD6E9704CB52}" srcOrd="5" destOrd="0" presId="urn:microsoft.com/office/officeart/2008/layout/AlternatingHexagons"/>
    <dgm:cxn modelId="{520488DA-9873-4686-897C-CD21246FF6AD}" type="presParOf" srcId="{8F644F1C-E71F-477D-B2D3-D7ADE4184A75}" destId="{FF71F301-A035-487A-99FF-B6B61D5138D6}" srcOrd="6" destOrd="0" presId="urn:microsoft.com/office/officeart/2008/layout/AlternatingHexagons"/>
    <dgm:cxn modelId="{56A7D6D0-8253-4118-BCBF-306C558200B4}" type="presParOf" srcId="{FF71F301-A035-487A-99FF-B6B61D5138D6}" destId="{1C74BDA9-76CB-4032-A8C4-543A250DFCFA}" srcOrd="0" destOrd="0" presId="urn:microsoft.com/office/officeart/2008/layout/AlternatingHexagons"/>
    <dgm:cxn modelId="{5C06198D-9FDA-4F62-B77E-D74FF31D9804}" type="presParOf" srcId="{FF71F301-A035-487A-99FF-B6B61D5138D6}" destId="{67EDCE26-2AF1-45C8-9554-298603D7C258}" srcOrd="1" destOrd="0" presId="urn:microsoft.com/office/officeart/2008/layout/AlternatingHexagons"/>
    <dgm:cxn modelId="{B7365EB5-4B51-4793-AE4C-1AA6A99FA438}" type="presParOf" srcId="{FF71F301-A035-487A-99FF-B6B61D5138D6}" destId="{CB648DE8-68EF-4EF8-921A-0461BB0A1928}" srcOrd="2" destOrd="0" presId="urn:microsoft.com/office/officeart/2008/layout/AlternatingHexagons"/>
    <dgm:cxn modelId="{FEF9D7F9-F58B-4566-8D1E-1ACBC3090920}" type="presParOf" srcId="{FF71F301-A035-487A-99FF-B6B61D5138D6}" destId="{71A2B5A3-DB4C-4CFF-8157-4F3DBF092738}" srcOrd="3" destOrd="0" presId="urn:microsoft.com/office/officeart/2008/layout/AlternatingHexagons"/>
    <dgm:cxn modelId="{4A732D53-D7FB-43EA-A2E6-F43A61CC6A5B}" type="presParOf" srcId="{FF71F301-A035-487A-99FF-B6B61D5138D6}" destId="{81D6E4A3-6F4D-42F6-996C-CA9A9A70B17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265651-050B-49D5-B858-4DA36F0F7221}" type="datetimeFigureOut">
              <a:rPr lang="de-DE"/>
              <a:pPr>
                <a:defRPr/>
              </a:pPr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D83B2-299B-4B53-9106-9960035715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8622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F46DAF-15CB-4A49-9DA1-67654FAB7E81}" type="datetimeFigureOut">
              <a:rPr lang="de-DE"/>
              <a:pPr>
                <a:defRPr/>
              </a:pPr>
              <a:t>24.05.2018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CD974E-5FC7-4CAD-9979-0C153E8E90C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62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4825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5535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/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de-DE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/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06850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46951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6"/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  <a:endParaRPr lang="de-DE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9947236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5242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589915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07359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/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  <a:endParaRPr lang="de-DE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173186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118628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Erste Ebene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028" name="Textfeld 7"/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FCC1781E-7D0A-45BC-99CA-9D9D2FCC8637}" type="datetime1">
              <a:rPr lang="de-DE" altLang="de-DE" sz="1200"/>
              <a:pPr algn="ctr"/>
              <a:t>24.05.2018</a:t>
            </a:fld>
            <a:endParaRPr lang="de-DE" altLang="de-DE" sz="1200"/>
          </a:p>
        </p:txBody>
      </p:sp>
      <p:sp>
        <p:nvSpPr>
          <p:cNvPr id="1029" name="Textfeld 8"/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200"/>
              <a:t>DIMA – TU Berlin</a:t>
            </a:r>
          </a:p>
        </p:txBody>
      </p:sp>
      <p:sp>
        <p:nvSpPr>
          <p:cNvPr id="1030" name="Textfeld 9"/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DC795AA1-ACB1-4C48-BABD-9129095BF159}" type="slidenum">
              <a:rPr lang="de-DE" altLang="de-DE" sz="1200"/>
              <a:pPr algn="ctr"/>
              <a:t>‹Nr.›</a:t>
            </a:fld>
            <a:endParaRPr lang="de-DE" altLang="de-DE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 in the Medical domain</a:t>
            </a:r>
            <a:endParaRPr lang="de-DE" altLang="de-DE" dirty="0" smtClean="0"/>
          </a:p>
        </p:txBody>
      </p:sp>
      <p:sp>
        <p:nvSpPr>
          <p:cNvPr id="10243" name="Untertitel 4"/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538287"/>
          </a:xfrm>
        </p:spPr>
        <p:txBody>
          <a:bodyPr/>
          <a:lstStyle/>
          <a:p>
            <a:r>
              <a:rPr lang="de-DE" altLang="de-DE" dirty="0" err="1" smtClean="0"/>
              <a:t>Huiran</a:t>
            </a:r>
            <a:r>
              <a:rPr lang="de-DE" altLang="de-DE" dirty="0" smtClean="0"/>
              <a:t> </a:t>
            </a:r>
            <a:r>
              <a:rPr lang="de-DE" altLang="de-DE" dirty="0" smtClean="0"/>
              <a:t>Liu</a:t>
            </a:r>
            <a:endParaRPr lang="de-DE" altLang="de-DE" dirty="0" smtClean="0"/>
          </a:p>
          <a:p>
            <a:r>
              <a:rPr lang="de-DE" altLang="de-DE" dirty="0" smtClean="0"/>
              <a:t>Roxana </a:t>
            </a:r>
            <a:r>
              <a:rPr lang="de-DE" altLang="de-DE" dirty="0" err="1" smtClean="0"/>
              <a:t>Tapia</a:t>
            </a:r>
            <a:endParaRPr lang="de-DE" altLang="de-DE" dirty="0" smtClean="0"/>
          </a:p>
          <a:p>
            <a:r>
              <a:rPr lang="de-DE" altLang="de-DE" dirty="0"/>
              <a:t>Oliver </a:t>
            </a:r>
            <a:r>
              <a:rPr lang="de-DE" altLang="de-DE" dirty="0" smtClean="0"/>
              <a:t>Budke</a:t>
            </a:r>
            <a:endParaRPr lang="de-DE" alt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Project </a:t>
            </a:r>
            <a:r>
              <a:rPr lang="de-DE" altLang="de-DE" dirty="0" err="1"/>
              <a:t>objectives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FF0000"/>
                </a:solidFill>
              </a:rPr>
              <a:t>(Oliver</a:t>
            </a:r>
            <a:r>
              <a:rPr lang="de-DE" altLang="de-DE" dirty="0" smtClean="0">
                <a:solidFill>
                  <a:srgbClr val="FF0000"/>
                </a:solidFill>
              </a:rPr>
              <a:t>)</a:t>
            </a:r>
            <a:endParaRPr lang="de-DE" altLang="de-D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Medical </a:t>
            </a:r>
            <a:r>
              <a:rPr lang="de-DE" altLang="de-DE" dirty="0" err="1" smtClean="0"/>
              <a:t>background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</a:t>
            </a:r>
            <a:r>
              <a:rPr lang="de-DE" altLang="de-DE" dirty="0">
                <a:solidFill>
                  <a:srgbClr val="FF0000"/>
                </a:solidFill>
              </a:rPr>
              <a:t>O</a:t>
            </a:r>
            <a:r>
              <a:rPr lang="de-DE" altLang="de-DE" dirty="0" smtClean="0">
                <a:solidFill>
                  <a:srgbClr val="FF0000"/>
                </a:solidFill>
              </a:rPr>
              <a:t>liver)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Glossary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Terms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Influences</a:t>
            </a:r>
            <a:r>
              <a:rPr lang="de-DE" altLang="de-DE" dirty="0" smtClean="0"/>
              <a:t> on ABP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Implementation / Technology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Workflow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Architecture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</a:t>
            </a:r>
            <a:r>
              <a:rPr lang="de-DE" altLang="de-DE" dirty="0" err="1" smtClean="0">
                <a:solidFill>
                  <a:srgbClr val="FF0000"/>
                </a:solidFill>
              </a:rPr>
              <a:t>Huiran</a:t>
            </a:r>
            <a:r>
              <a:rPr lang="de-DE" altLang="de-DE" dirty="0" smtClean="0">
                <a:solidFill>
                  <a:srgbClr val="FF0000"/>
                </a:solidFill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Prediction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with</a:t>
            </a:r>
            <a:r>
              <a:rPr lang="de-DE" altLang="de-DE" dirty="0" smtClean="0"/>
              <a:t> Python </a:t>
            </a:r>
            <a:r>
              <a:rPr lang="de-DE" altLang="de-DE" dirty="0" smtClean="0">
                <a:solidFill>
                  <a:srgbClr val="FF0000"/>
                </a:solidFill>
              </a:rPr>
              <a:t>(</a:t>
            </a:r>
            <a:r>
              <a:rPr lang="de-DE" altLang="de-DE" dirty="0" err="1" smtClean="0">
                <a:solidFill>
                  <a:srgbClr val="FF0000"/>
                </a:solidFill>
              </a:rPr>
              <a:t>Huiran</a:t>
            </a:r>
            <a:r>
              <a:rPr lang="de-DE" altLang="de-DE" dirty="0" smtClean="0">
                <a:solidFill>
                  <a:srgbClr val="FF0000"/>
                </a:solidFill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Flink API </a:t>
            </a:r>
            <a:r>
              <a:rPr lang="de-DE" altLang="de-DE" dirty="0" smtClean="0">
                <a:solidFill>
                  <a:srgbClr val="FF0000"/>
                </a:solidFill>
              </a:rPr>
              <a:t>(Roxana)</a:t>
            </a:r>
            <a:endParaRPr lang="de-DE" altLang="de-DE" dirty="0">
              <a:solidFill>
                <a:srgbClr val="FF0000"/>
              </a:solidFill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Windows (e.g. </a:t>
            </a:r>
            <a:r>
              <a:rPr lang="de-DE" altLang="de-DE" dirty="0" err="1" smtClean="0"/>
              <a:t>moving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average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functions</a:t>
            </a:r>
            <a:r>
              <a:rPr lang="de-DE" alt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Live Demo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AHE </a:t>
            </a:r>
            <a:r>
              <a:rPr lang="de-DE" altLang="de-DE" dirty="0" err="1" smtClean="0"/>
              <a:t>patient</a:t>
            </a:r>
            <a:r>
              <a:rPr lang="de-DE" altLang="de-DE" dirty="0" smtClean="0"/>
              <a:t> / </a:t>
            </a:r>
            <a:r>
              <a:rPr lang="de-DE" altLang="de-DE" dirty="0" err="1" smtClean="0"/>
              <a:t>current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progress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(Roxana)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/>
              <a:t>Visualisation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AHE </a:t>
            </a:r>
            <a:r>
              <a:rPr lang="de-DE" altLang="de-DE" dirty="0" err="1"/>
              <a:t>using</a:t>
            </a:r>
            <a:r>
              <a:rPr lang="de-DE" altLang="de-DE" dirty="0"/>
              <a:t> </a:t>
            </a:r>
            <a:r>
              <a:rPr lang="de-DE" altLang="de-DE" dirty="0" err="1" smtClean="0"/>
              <a:t>Grafana</a:t>
            </a:r>
            <a:endParaRPr lang="de-DE" altLang="de-DE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Next </a:t>
            </a:r>
            <a:r>
              <a:rPr lang="de-DE" altLang="de-DE" dirty="0" err="1" smtClean="0"/>
              <a:t>steps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(Roxana)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 smtClean="0"/>
              <a:t>Discussion</a:t>
            </a:r>
            <a:r>
              <a:rPr lang="de-DE" altLang="de-DE" dirty="0" smtClean="0"/>
              <a:t> / </a:t>
            </a:r>
            <a:r>
              <a:rPr lang="de-DE" altLang="de-DE" dirty="0" err="1" smtClean="0"/>
              <a:t>questions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(Oliver) 30:00</a:t>
            </a:r>
            <a:endParaRPr lang="de-DE" altLang="de-DE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Doctors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decisions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Exchange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medical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diseases</a:t>
            </a:r>
            <a:endParaRPr lang="de-DE" dirty="0" smtClean="0"/>
          </a:p>
          <a:p>
            <a:pPr lvl="1"/>
            <a:r>
              <a:rPr lang="de-DE" dirty="0" smtClean="0"/>
              <a:t>E.g. UIMA</a:t>
            </a:r>
          </a:p>
          <a:p>
            <a:r>
              <a:rPr lang="de-DE" dirty="0" smtClean="0"/>
              <a:t>Initial </a:t>
            </a:r>
            <a:r>
              <a:rPr lang="de-DE" dirty="0" err="1" smtClean="0"/>
              <a:t>stage</a:t>
            </a:r>
            <a:r>
              <a:rPr lang="de-DE" dirty="0" smtClean="0"/>
              <a:t> </a:t>
            </a:r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Datasize</a:t>
            </a:r>
            <a:r>
              <a:rPr lang="de-DE" dirty="0" smtClean="0"/>
              <a:t>: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yottabytes</a:t>
            </a:r>
            <a:r>
              <a:rPr lang="de-DE" dirty="0" smtClean="0"/>
              <a:t> (10^24) in large </a:t>
            </a:r>
            <a:r>
              <a:rPr lang="de-DE" dirty="0" err="1" smtClean="0"/>
              <a:t>populations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Advantages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Healthcare</a:t>
            </a:r>
            <a:r>
              <a:rPr lang="de-DE" altLang="de-DE" dirty="0"/>
              <a:t> Analytics </a:t>
            </a:r>
            <a:r>
              <a:rPr lang="de-DE" altLang="de-DE" dirty="0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211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endParaRPr lang="en-US" dirty="0" smtClean="0"/>
          </a:p>
          <a:p>
            <a:pPr lvl="1"/>
            <a:r>
              <a:rPr lang="en-US" dirty="0" smtClean="0"/>
              <a:t>structured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semi-structured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not structured at all </a:t>
            </a:r>
            <a:r>
              <a:rPr lang="en-US" dirty="0" smtClean="0"/>
              <a:t>data</a:t>
            </a:r>
          </a:p>
          <a:p>
            <a:r>
              <a:rPr lang="en-US" dirty="0"/>
              <a:t>4</a:t>
            </a:r>
            <a:r>
              <a:rPr lang="en-US" dirty="0" smtClean="0"/>
              <a:t> V</a:t>
            </a:r>
          </a:p>
          <a:p>
            <a:r>
              <a:rPr lang="en-US" dirty="0" smtClean="0"/>
              <a:t>Data generation:</a:t>
            </a:r>
          </a:p>
          <a:p>
            <a:pPr lvl="1"/>
            <a:r>
              <a:rPr lang="en-US" dirty="0" smtClean="0"/>
              <a:t>Mobile technology</a:t>
            </a:r>
          </a:p>
          <a:p>
            <a:pPr lvl="1"/>
            <a:r>
              <a:rPr lang="en-US" dirty="0" smtClean="0"/>
              <a:t>Cloud Services</a:t>
            </a:r>
          </a:p>
          <a:p>
            <a:pPr lvl="1"/>
            <a:r>
              <a:rPr lang="en-US" dirty="0" smtClean="0"/>
              <a:t>Social Technologies</a:t>
            </a:r>
          </a:p>
          <a:p>
            <a:pPr lvl="1"/>
            <a:r>
              <a:rPr lang="en-US" dirty="0" smtClean="0"/>
              <a:t>Big Data Analytics</a:t>
            </a:r>
          </a:p>
          <a:p>
            <a:r>
              <a:rPr lang="de-DE" dirty="0" smtClean="0"/>
              <a:t>Electronic </a:t>
            </a:r>
            <a:r>
              <a:rPr lang="de-DE" dirty="0" err="1" smtClean="0"/>
              <a:t>Health</a:t>
            </a:r>
            <a:r>
              <a:rPr lang="de-DE" dirty="0" smtClean="0"/>
              <a:t> Records (</a:t>
            </a:r>
            <a:r>
              <a:rPr lang="de-DE" dirty="0" err="1" smtClean="0"/>
              <a:t>structured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  <a:p>
            <a:r>
              <a:rPr lang="de-DE" dirty="0" smtClean="0"/>
              <a:t>Surrogate </a:t>
            </a:r>
            <a:r>
              <a:rPr lang="de-DE" dirty="0" err="1"/>
              <a:t>dates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Big Data in </a:t>
            </a:r>
            <a:r>
              <a:rPr lang="de-DE" dirty="0" err="1" smtClean="0"/>
              <a:t>Health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471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01871"/>
            <a:ext cx="3744416" cy="388843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625" y="857250"/>
            <a:ext cx="5007471" cy="5500688"/>
          </a:xfrm>
        </p:spPr>
        <p:txBody>
          <a:bodyPr/>
          <a:lstStyle/>
          <a:p>
            <a:r>
              <a:rPr lang="en-US" sz="1800" dirty="0" smtClean="0"/>
              <a:t>60 records</a:t>
            </a:r>
          </a:p>
          <a:p>
            <a:r>
              <a:rPr lang="en-US" sz="1800" dirty="0" smtClean="0"/>
              <a:t>use </a:t>
            </a:r>
            <a:r>
              <a:rPr lang="en-US" sz="1800" dirty="0"/>
              <a:t>information available </a:t>
            </a:r>
            <a:r>
              <a:rPr lang="en-US" sz="1800" dirty="0" smtClean="0"/>
              <a:t>before T0 </a:t>
            </a:r>
            <a:r>
              <a:rPr lang="en-US" sz="1800" dirty="0"/>
              <a:t>to predict if the patient will have an acute hypotensive </a:t>
            </a:r>
            <a:r>
              <a:rPr lang="en-US" sz="1800" dirty="0" smtClean="0"/>
              <a:t>episode</a:t>
            </a:r>
          </a:p>
          <a:p>
            <a:r>
              <a:rPr lang="de-DE" sz="1800" dirty="0" smtClean="0"/>
              <a:t>AHE </a:t>
            </a:r>
            <a:r>
              <a:rPr lang="de-DE" sz="1800" dirty="0" err="1" smtClean="0"/>
              <a:t>begins</a:t>
            </a:r>
            <a:r>
              <a:rPr lang="de-DE" sz="1800" dirty="0" smtClean="0"/>
              <a:t> </a:t>
            </a:r>
            <a:r>
              <a:rPr lang="de-DE" sz="1800" dirty="0" err="1" smtClean="0"/>
              <a:t>midway</a:t>
            </a:r>
            <a:r>
              <a:rPr lang="de-DE" sz="1800" dirty="0"/>
              <a:t> </a:t>
            </a:r>
            <a:r>
              <a:rPr lang="en-US" sz="1800" dirty="0" smtClean="0"/>
              <a:t>through </a:t>
            </a:r>
            <a:r>
              <a:rPr lang="en-US" sz="1800" dirty="0"/>
              <a:t>the forecast window, about 30 minutes after </a:t>
            </a:r>
            <a:r>
              <a:rPr lang="en-US" sz="1800" dirty="0" smtClean="0"/>
              <a:t>T0</a:t>
            </a:r>
          </a:p>
          <a:p>
            <a:r>
              <a:rPr lang="de-DE" sz="1800" dirty="0" err="1"/>
              <a:t>PhysioNet</a:t>
            </a:r>
            <a:r>
              <a:rPr lang="de-DE" sz="1800" dirty="0"/>
              <a:t> / </a:t>
            </a:r>
            <a:r>
              <a:rPr lang="de-DE" sz="1800" dirty="0" err="1"/>
              <a:t>Cinc</a:t>
            </a:r>
            <a:r>
              <a:rPr lang="de-DE" sz="1800" dirty="0"/>
              <a:t> Challenge 2009: MIMIC II Clinical Database</a:t>
            </a:r>
          </a:p>
          <a:p>
            <a:pPr lvl="1"/>
            <a:r>
              <a:rPr lang="de-DE" sz="1400" dirty="0" err="1"/>
              <a:t>Subject</a:t>
            </a:r>
            <a:r>
              <a:rPr lang="de-DE" sz="1400" dirty="0"/>
              <a:t> </a:t>
            </a:r>
            <a:r>
              <a:rPr lang="de-DE" sz="1400" dirty="0" err="1"/>
              <a:t>name</a:t>
            </a:r>
            <a:endParaRPr lang="de-DE" sz="1400" dirty="0"/>
          </a:p>
          <a:p>
            <a:pPr lvl="1"/>
            <a:r>
              <a:rPr lang="de-DE" sz="1400" dirty="0"/>
              <a:t>MIMIC II </a:t>
            </a:r>
            <a:r>
              <a:rPr lang="de-DE" sz="1400" dirty="0" err="1" smtClean="0"/>
              <a:t>Waveform</a:t>
            </a:r>
            <a:r>
              <a:rPr lang="de-DE" sz="1400" dirty="0" smtClean="0"/>
              <a:t> </a:t>
            </a:r>
            <a:r>
              <a:rPr lang="de-DE" sz="1400" dirty="0" err="1" smtClean="0"/>
              <a:t>record</a:t>
            </a:r>
            <a:endParaRPr lang="de-DE" sz="1400" dirty="0"/>
          </a:p>
          <a:p>
            <a:pPr lvl="1"/>
            <a:r>
              <a:rPr lang="de-DE" sz="1400" dirty="0" err="1"/>
              <a:t>Numeric</a:t>
            </a:r>
            <a:r>
              <a:rPr lang="de-DE" sz="1400" dirty="0"/>
              <a:t> </a:t>
            </a:r>
            <a:r>
              <a:rPr lang="de-DE" sz="1400" dirty="0" err="1"/>
              <a:t>records</a:t>
            </a:r>
            <a:r>
              <a:rPr lang="de-DE" sz="1400" dirty="0"/>
              <a:t> </a:t>
            </a:r>
            <a:r>
              <a:rPr lang="de-DE" sz="1400" dirty="0" err="1"/>
              <a:t>name</a:t>
            </a:r>
            <a:endParaRPr lang="de-DE" sz="1400" dirty="0"/>
          </a:p>
          <a:p>
            <a:pPr lvl="1"/>
            <a:r>
              <a:rPr lang="de-DE" sz="1400" dirty="0"/>
              <a:t>T0</a:t>
            </a:r>
          </a:p>
          <a:p>
            <a:pPr lvl="1"/>
            <a:r>
              <a:rPr lang="de-DE" sz="1400" dirty="0"/>
              <a:t>Sex</a:t>
            </a:r>
          </a:p>
          <a:p>
            <a:pPr lvl="1"/>
            <a:r>
              <a:rPr lang="de-DE" sz="1400" dirty="0" smtClean="0"/>
              <a:t>Age</a:t>
            </a:r>
          </a:p>
          <a:p>
            <a:r>
              <a:rPr lang="en-US" sz="1800" dirty="0" smtClean="0"/>
              <a:t>set </a:t>
            </a:r>
            <a:r>
              <a:rPr lang="en-US" sz="1800" dirty="0"/>
              <a:t>of plots illustrating mean </a:t>
            </a:r>
            <a:r>
              <a:rPr lang="en-US" sz="1800" dirty="0" smtClean="0"/>
              <a:t>ABP (= </a:t>
            </a:r>
            <a:r>
              <a:rPr lang="de-DE" sz="1800" dirty="0" err="1" smtClean="0"/>
              <a:t>Arterial</a:t>
            </a:r>
            <a:r>
              <a:rPr lang="de-DE" sz="1800" dirty="0" smtClean="0"/>
              <a:t> </a:t>
            </a:r>
            <a:r>
              <a:rPr lang="de-DE" sz="1800" dirty="0"/>
              <a:t>Blood </a:t>
            </a:r>
            <a:r>
              <a:rPr lang="de-DE" sz="1800" dirty="0" err="1" smtClean="0"/>
              <a:t>Pressure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Set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4499992" y="4100403"/>
            <a:ext cx="2880320" cy="1632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351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0950"/>
              </p:ext>
            </p:extLst>
          </p:nvPr>
        </p:nvGraphicFramePr>
        <p:xfrm>
          <a:off x="428625" y="857250"/>
          <a:ext cx="8286750" cy="550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Influences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Human </a:t>
            </a:r>
            <a:r>
              <a:rPr lang="de-DE" altLang="de-DE" dirty="0" err="1" smtClean="0"/>
              <a:t>Behaviour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7160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Java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GitLab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Flink</a:t>
            </a:r>
          </a:p>
          <a:p>
            <a:endParaRPr lang="de-DE" dirty="0"/>
          </a:p>
          <a:p>
            <a:r>
              <a:rPr lang="de-DE" dirty="0" smtClean="0"/>
              <a:t>Etc.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 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25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0</TotalTime>
  <Words>262</Words>
  <Application>Microsoft Office PowerPoint</Application>
  <PresentationFormat>Bildschirmpräsentation (4:3)</PresentationFormat>
  <Paragraphs>68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Verdana</vt:lpstr>
      <vt:lpstr>DIMA-Template</vt:lpstr>
      <vt:lpstr>Big data analytics in the Medical domain</vt:lpstr>
      <vt:lpstr>Agenda</vt:lpstr>
      <vt:lpstr>Advantages of Healthcare Analytics Data</vt:lpstr>
      <vt:lpstr>Challenges of Big Data in Health</vt:lpstr>
      <vt:lpstr>Training Set</vt:lpstr>
      <vt:lpstr>Influences of Human Behaviour</vt:lpstr>
      <vt:lpstr>Technology Stack</vt:lpstr>
    </vt:vector>
  </TitlesOfParts>
  <Company>Init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in the Medical domain</dc:title>
  <dc:creator>Budke, Oliver (init)</dc:creator>
  <cp:lastModifiedBy>Budke, Oliver (init)</cp:lastModifiedBy>
  <cp:revision>14</cp:revision>
  <dcterms:created xsi:type="dcterms:W3CDTF">2018-05-07T10:31:37Z</dcterms:created>
  <dcterms:modified xsi:type="dcterms:W3CDTF">2018-05-24T18:28:28Z</dcterms:modified>
</cp:coreProperties>
</file>