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388" autoAdjust="0"/>
  </p:normalViewPr>
  <p:slideViewPr>
    <p:cSldViewPr snapToGrid="0">
      <p:cViewPr varScale="1">
        <p:scale>
          <a:sx n="98" d="100"/>
          <a:sy n="98" d="100"/>
        </p:scale>
        <p:origin x="96" y="36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6400" y="4555067"/>
            <a:ext cx="7553960" cy="1419014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Sistem inteligent de administrare și monitorizare a medicamentelor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A02A-6C06-4622-B196-4D0284CD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 și dezvoltări ulterioare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D5A48-075D-4C66-BDB8-B8A0A77F5D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Proiectul demonstrează fezabilitatea unui sistem de administrare automată a medicamentelor.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Dezvoltări viitoare: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Integrare cu platforme </a:t>
            </a:r>
            <a:r>
              <a:rPr lang="ro-R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Recunoaștere vocală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Senzori de prezență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Interfață web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B59E4-656A-41DA-B94A-E583174D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34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72989"/>
            <a:ext cx="5057103" cy="2519363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005267"/>
          </a:xfrm>
        </p:spPr>
        <p:txBody>
          <a:bodyPr/>
          <a:lstStyle/>
          <a:p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591734"/>
            <a:ext cx="5181600" cy="43820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realizat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cadrul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tehnologii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folosite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Scenarii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proiectului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8B341-EDEC-4D11-A531-440599C0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E5EC9-AABB-44F5-A514-0488DCF0ED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o-RO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 este dezvoltarea unui sistem inteligent care să automatizeze administrarea medicamentelor, asigurând precizie, siguranță și ușurință în utilizare.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18D19-0217-4D0B-BC27-9E7DE69D5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841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B8E0-C448-441E-979A-D9B70EA2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</a:t>
            </a:r>
            <a:r>
              <a:rPr lang="ro-R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o-R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domeniul produsului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5973A-050C-4322-A5CF-CEFA96343A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o-RO" sz="2400" dirty="0"/>
              <a:t>Pe piață există soluții precum dozatoare electronice sau aplicații mobile, dar puține integrează hardware și software într-un mod complet autonom.</a:t>
            </a:r>
          </a:p>
          <a:p>
            <a:r>
              <a:rPr lang="ro-RO" sz="2400" dirty="0"/>
              <a:t>Proiectul propus integrează controlul hardware cu notificări software, oferind un sistem personalizabil și extensibil.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712B-F486-439B-A7BB-C48CC9053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195E0-FC06-4A0C-BEEC-CDFAABE6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Metode și tehnologii folosite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6DCE-951F-4936-8767-02DB66B0B66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Microcontroler ESP32 / 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 2560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Servomotoare SG90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Comunicație Bluetooth/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-Fi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Senzori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Aplicație mobilă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Bază de date locală/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D981F-C77A-40F6-92F7-439198080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6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9B29-8CF3-4AE4-9E4E-17F0FB64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anchor="ctr">
            <a:normAutofit/>
          </a:bodyPr>
          <a:lstStyle/>
          <a:p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 sistemului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9DDF-2B73-4BD3-98BC-C87D7B057E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/>
          <a:p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Sistemul este compus dintr-un microcontroler, </a:t>
            </a:r>
            <a:r>
              <a:rPr lang="ro-RO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actuatoare</a:t>
            </a:r>
            <a:r>
              <a:rPr lang="ro-RO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(servomotoare), senzori și o interfață mobilă. Aplicația mobilă comunică cu microcontrolerul pentru a transmite comenzile și a primi feedback.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D0B49-E74C-4E53-8A8F-607B6D7B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5" r="2" b="16597"/>
          <a:stretch/>
        </p:blipFill>
        <p:spPr>
          <a:xfrm>
            <a:off x="4602310" y="2018120"/>
            <a:ext cx="6751489" cy="374718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08016-859A-4396-8233-416443933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3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C8F7-D4FE-418E-8658-D885A2CA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 anchor="ctr">
            <a:normAutofit/>
          </a:bodyPr>
          <a:lstStyle/>
          <a:p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de utilizare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F121-8375-406C-A27D-9285B1E41B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/>
          <a:p>
            <a:r>
              <a:rPr lang="ro-RO" dirty="0"/>
              <a:t>- Utilizatorul primește notificare la ora de administrare</a:t>
            </a:r>
          </a:p>
          <a:p>
            <a:r>
              <a:rPr lang="ro-RO" dirty="0"/>
              <a:t>- Sistemul eliberează medicamentul prin deschiderea compartimentului corespunzător</a:t>
            </a:r>
          </a:p>
          <a:p>
            <a:r>
              <a:rPr lang="ro-RO" dirty="0"/>
              <a:t>- Utilizatorul confirmă preluarea prin aplicație</a:t>
            </a:r>
            <a:endParaRPr lang="en-US" dirty="0"/>
          </a:p>
          <a:p>
            <a:endParaRPr lang="ro-RO" dirty="0"/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97C11-73CF-4470-AC4E-2F0C28B38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4F30E-AB46-43EE-8001-622C2D6D9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45" r="12250" b="-2"/>
          <a:stretch/>
        </p:blipFill>
        <p:spPr>
          <a:xfrm>
            <a:off x="6076950" y="10"/>
            <a:ext cx="6115050" cy="686887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284171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3332-3B80-4D38-B86B-AEE5A169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85" y="446313"/>
            <a:ext cx="5179615" cy="1448747"/>
          </a:xfrm>
        </p:spPr>
        <p:txBody>
          <a:bodyPr anchor="ctr">
            <a:normAutofit/>
          </a:bodyPr>
          <a:lstStyle/>
          <a:p>
            <a:r>
              <a:rPr lang="ro-RO" b="1" i="1"/>
              <a:t>Implementarea proiectului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9474-6B59-4080-A141-6EFBA14FC4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/>
          <a:p>
            <a:r>
              <a:rPr lang="ro-RO" dirty="0"/>
              <a:t>Implementarea a inclus proiectarea hardware-ului, programarea microcontrolerului, dezvoltarea aplicației mobile și testarea funcțională.</a:t>
            </a:r>
          </a:p>
          <a:p>
            <a:r>
              <a:rPr lang="ro-RO" dirty="0"/>
              <a:t>Etapele au fost: analiză, proiectare, implementare, testare.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FB90C-56C6-4FEB-AC44-82DDB5676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2DA6B-887F-4C84-A807-F2B5BBBA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3" r="4794" b="-2"/>
          <a:stretch/>
        </p:blipFill>
        <p:spPr>
          <a:xfrm>
            <a:off x="6076950" y="10"/>
            <a:ext cx="6115050" cy="686887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104442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3E1B-0E79-4C27-B721-D22871CE7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 anchor="ctr">
            <a:normAutofit/>
          </a:bodyPr>
          <a:lstStyle/>
          <a:p>
            <a:r>
              <a:rPr lang="ro-R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ro-R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F8338-1060-4F2E-AF19-1061F151877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/>
          <a:p>
            <a:r>
              <a:rPr lang="ro-RO" b="0" dirty="0"/>
              <a:t>Produsul final constă într-un prototip funcțional ce poate fi activat prin aplicația mobilă, acționând servomotoarele pentru a livra medicamentele la timp.</a:t>
            </a:r>
          </a:p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13709-E7F9-4B22-A674-EEEB17E9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05" b="1"/>
          <a:stretch/>
        </p:blipFill>
        <p:spPr>
          <a:xfrm>
            <a:off x="4602310" y="2018120"/>
            <a:ext cx="6751489" cy="374718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E98D6-4CF5-424B-BE2F-6F9BA588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436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{1CC9887C-8EEB-450B-B5C3-17D38C3B09E7}tf22318419_win32</Template>
  <TotalTime>43</TotalTime>
  <Words>305</Words>
  <Application>Microsoft Office PowerPoint</Application>
  <PresentationFormat>Widescreen</PresentationFormat>
  <Paragraphs>57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Custom</vt:lpstr>
      <vt:lpstr>Sistem inteligent de administrare și monitorizare a medicamentelor</vt:lpstr>
      <vt:lpstr>cuprins</vt:lpstr>
      <vt:lpstr>introducere</vt:lpstr>
      <vt:lpstr>State-of-the-art în domeniul produsului</vt:lpstr>
      <vt:lpstr>Metode și tehnologii folosite</vt:lpstr>
      <vt:lpstr>Arhitectura sistemului</vt:lpstr>
      <vt:lpstr>Scenarii de utilizare</vt:lpstr>
      <vt:lpstr>Implementarea proiectului</vt:lpstr>
      <vt:lpstr>Demo produs</vt:lpstr>
      <vt:lpstr>Concluzii și dezvoltări ulterioare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Roxana-Mihaela TUDOROIU</dc:creator>
  <cp:lastModifiedBy>Roxana-Mihaela TUDOROIU</cp:lastModifiedBy>
  <cp:revision>3</cp:revision>
  <dcterms:created xsi:type="dcterms:W3CDTF">2025-04-15T22:59:26Z</dcterms:created>
  <dcterms:modified xsi:type="dcterms:W3CDTF">2025-04-15T23:42:35Z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