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solidFill>
                <a:srgbClr val="4A4A4B"/>
              </a:solidFill>
              <a:prstDash val="solid"/>
              <a:miter lim="400000"/>
            </a:ln>
          </a:left>
          <a:right>
            <a:ln w="12700" cap="flat">
              <a:solidFill>
                <a:srgbClr val="4A4A4B"/>
              </a:solidFill>
              <a:prstDash val="solid"/>
              <a:miter lim="400000"/>
            </a:ln>
          </a:right>
          <a:top>
            <a:ln w="12700" cap="flat">
              <a:solidFill>
                <a:srgbClr val="4A4A4B"/>
              </a:solidFill>
              <a:prstDash val="solid"/>
              <a:miter lim="400000"/>
            </a:ln>
          </a:top>
          <a:bottom>
            <a:ln w="12700" cap="flat">
              <a:solidFill>
                <a:srgbClr val="4A4A4B"/>
              </a:solidFill>
              <a:prstDash val="solid"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4A4A4B"/>
              </a:solidFill>
              <a:prstDash val="solid"/>
              <a:miter lim="400000"/>
            </a:ln>
          </a:right>
          <a:top>
            <a:ln w="12700" cap="flat">
              <a:solidFill>
                <a:srgbClr val="4A4A4B"/>
              </a:solidFill>
              <a:prstDash val="solid"/>
              <a:miter lim="400000"/>
            </a:ln>
          </a:top>
          <a:bottom>
            <a:ln w="12700" cap="flat">
              <a:solidFill>
                <a:srgbClr val="4A4A4B"/>
              </a:solidFill>
              <a:prstDash val="solid"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solidFill>
                <a:srgbClr val="4A4A4B"/>
              </a:solidFill>
              <a:prstDash val="solid"/>
              <a:miter lim="400000"/>
            </a:ln>
          </a:left>
          <a:right>
            <a:ln w="12700" cap="flat">
              <a:solidFill>
                <a:srgbClr val="4A4A4B"/>
              </a:solidFill>
              <a:prstDash val="solid"/>
              <a:miter lim="400000"/>
            </a:ln>
          </a:right>
          <a:top>
            <a:ln w="25400" cap="flat">
              <a:solidFill>
                <a:srgbClr val="4A4A4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solidFill>
                <a:srgbClr val="4A4A4B"/>
              </a:solidFill>
              <a:prstDash val="solid"/>
              <a:miter lim="400000"/>
            </a:ln>
          </a:left>
          <a:right>
            <a:ln w="12700" cap="flat">
              <a:solidFill>
                <a:srgbClr val="4A4A4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4A4A4B"/>
              </a:solidFill>
              <a:prstDash val="solid"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0EBE0"/>
              </a:solidFill>
              <a:prstDash val="solid"/>
              <a:miter lim="400000"/>
            </a:ln>
          </a:insideV>
        </a:tcBdr>
        <a:fill>
          <a:solidFill>
            <a:srgbClr val="54BAE0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0EBE0"/>
              </a:solidFill>
              <a:prstDash val="solid"/>
              <a:miter lim="400000"/>
            </a:ln>
          </a:left>
          <a:right>
            <a:ln w="12700" cap="flat">
              <a:solidFill>
                <a:srgbClr val="F0EBE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F0EBE0"/>
              </a:solidFill>
              <a:prstDash val="solid"/>
              <a:miter lim="400000"/>
            </a:ln>
          </a:insideH>
          <a:insideV>
            <a:ln w="12700" cap="flat">
              <a:solidFill>
                <a:srgbClr val="F0EBE0"/>
              </a:solidFill>
              <a:prstDash val="solid"/>
              <a:miter lim="400000"/>
            </a:ln>
          </a:insideV>
        </a:tcBdr>
        <a:fill>
          <a:solidFill>
            <a:srgbClr val="54BAE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0EBE0"/>
          </a:solidFill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C6DFB5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0EBE0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7A79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0EBE0"/>
          </a:solidFill>
        </a:fill>
      </a:tcStyle>
    </a:wholeTbl>
    <a:band2H>
      <a:tcTxStyle b="def" i="def"/>
      <a:tcStyle>
        <a:tcBdr/>
        <a:fill>
          <a:solidFill>
            <a:srgbClr val="E4E1D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DAD7D3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0EBE0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34388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FEBE1"/>
          </a:solidFill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D0CCC4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5413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D0CCC4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B7B5B1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B7B5B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eur et date"/>
          <p:cNvSpPr txBox="1"/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14" name="Titre de la présentatio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la présentation</a:t>
            </a:r>
          </a:p>
        </p:txBody>
      </p:sp>
      <p:sp>
        <p:nvSpPr>
          <p:cNvPr id="15" name="Texte niveau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e niveau 1…"/>
          <p:cNvSpPr txBox="1"/>
          <p:nvPr>
            <p:ph type="body" sz="quarter" idx="1" hasCustomPrompt="1"/>
          </p:nvPr>
        </p:nvSpPr>
        <p:spPr>
          <a:xfrm>
            <a:off x="1727200" y="5281886"/>
            <a:ext cx="20929600" cy="31369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9" name="Numéro de diapositive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ait important">
    <p:bg>
      <p:bgPr>
        <a:solidFill>
          <a:srgbClr val="227A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nnées clés"/>
          <p:cNvSpPr txBox="1"/>
          <p:nvPr>
            <p:ph type="body" sz="quarter" idx="21" hasCustomPrompt="1"/>
          </p:nvPr>
        </p:nvSpPr>
        <p:spPr>
          <a:xfrm>
            <a:off x="1727200" y="8611966"/>
            <a:ext cx="20929600" cy="908813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defRPr>
                <a:solidFill>
                  <a:srgbClr val="F0EBE0"/>
                </a:solidFill>
              </a:defRPr>
            </a:lvl1pPr>
          </a:lstStyle>
          <a:p>
            <a:pPr/>
            <a:r>
              <a:t>Données clés</a:t>
            </a:r>
          </a:p>
        </p:txBody>
      </p:sp>
      <p:sp>
        <p:nvSpPr>
          <p:cNvPr id="117" name="Lig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18" name="Lig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19" name="Texte niveau 1…"/>
          <p:cNvSpPr txBox="1"/>
          <p:nvPr>
            <p:ph type="body" idx="1" hasCustomPrompt="1"/>
          </p:nvPr>
        </p:nvSpPr>
        <p:spPr>
          <a:xfrm>
            <a:off x="1727200" y="1098623"/>
            <a:ext cx="20929600" cy="7461177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0" name="Numéro de diapositive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e Royal Danish Playhouse, un bâtiment moderne de bord de mer à Copenhague, vu du port à la tombée de la nuit"/>
          <p:cNvSpPr/>
          <p:nvPr>
            <p:ph type="pic" idx="21"/>
          </p:nvPr>
        </p:nvSpPr>
        <p:spPr>
          <a:xfrm>
            <a:off x="-25400" y="-5359400"/>
            <a:ext cx="24422100" cy="24422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8" name="Texte niveau 1…"/>
          <p:cNvSpPr txBox="1"/>
          <p:nvPr>
            <p:ph type="body" sz="quarter" idx="1" hasCustomPrompt="1"/>
          </p:nvPr>
        </p:nvSpPr>
        <p:spPr>
          <a:xfrm>
            <a:off x="1409700" y="2119884"/>
            <a:ext cx="10775585" cy="1936416"/>
          </a:xfrm>
          <a:prstGeom prst="rect">
            <a:avLst/>
          </a:prstGeom>
        </p:spPr>
        <p:txBody>
          <a:bodyPr/>
          <a:lstStyle>
            <a:lvl1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9" name="Lig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30" name="Lig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31" name="Attribution"/>
          <p:cNvSpPr txBox="1"/>
          <p:nvPr>
            <p:ph type="body" sz="quarter" idx="22" hasCustomPrompt="1"/>
          </p:nvPr>
        </p:nvSpPr>
        <p:spPr>
          <a:xfrm>
            <a:off x="1409700" y="4051453"/>
            <a:ext cx="10775585" cy="543053"/>
          </a:xfrm>
          <a:prstGeom prst="rect">
            <a:avLst/>
          </a:prstGeom>
        </p:spPr>
        <p:txBody>
          <a:bodyPr anchor="ctr"/>
          <a:lstStyle>
            <a:lvl1pPr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2400">
                <a:solidFill>
                  <a:srgbClr val="227AAF"/>
                </a:solidFill>
                <a:latin typeface="Publico Text Semibold"/>
                <a:ea typeface="Publico Text Semibold"/>
                <a:cs typeface="Publico Text Semibold"/>
                <a:sym typeface="Publico Text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2" name="Numéro de diapositive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e Royal Danish Playhouse, un bâtiment moderne de bord de mer à Copenhague, vu du port à la tombée de la nuit"/>
          <p:cNvSpPr/>
          <p:nvPr>
            <p:ph type="pic" sz="quarter" idx="21"/>
          </p:nvPr>
        </p:nvSpPr>
        <p:spPr>
          <a:xfrm>
            <a:off x="14727242" y="5618197"/>
            <a:ext cx="7877462" cy="78774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0" name="Le Black Diamond, une extension moderne sur le bord de mer du bâtiment de la bibliothèque royale du Danemark, à Copenhague, éclairé de nuit"/>
          <p:cNvSpPr/>
          <p:nvPr>
            <p:ph type="pic" sz="quarter" idx="22"/>
          </p:nvPr>
        </p:nvSpPr>
        <p:spPr>
          <a:xfrm>
            <a:off x="14700215" y="1511300"/>
            <a:ext cx="7943851" cy="5295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1" name="Pont suspendu au-dessus de l’eau au crépuscule"/>
          <p:cNvSpPr/>
          <p:nvPr>
            <p:ph type="pic" idx="23"/>
          </p:nvPr>
        </p:nvSpPr>
        <p:spPr>
          <a:xfrm>
            <a:off x="1778000" y="1346200"/>
            <a:ext cx="12852400" cy="1101634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Numéro de diapositive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hoto aérienne du Circle Bridge, un pont piéton moderne à Copenhague avec cinq plateformes circulaires"/>
          <p:cNvSpPr/>
          <p:nvPr>
            <p:ph type="pic" idx="21"/>
          </p:nvPr>
        </p:nvSpPr>
        <p:spPr>
          <a:xfrm>
            <a:off x="1727200" y="-1422400"/>
            <a:ext cx="21310600" cy="15989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0" name="Numéro de diapositive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uméro de diapositive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’opéra de Copenhague éclairé de nuit et vu depuis l’autre rive"/>
          <p:cNvSpPr/>
          <p:nvPr>
            <p:ph type="pic" idx="21"/>
          </p:nvPr>
        </p:nvSpPr>
        <p:spPr>
          <a:xfrm>
            <a:off x="-1" y="-2527300"/>
            <a:ext cx="24384001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Texte niveau 1…"/>
          <p:cNvSpPr txBox="1"/>
          <p:nvPr>
            <p:ph type="body" sz="quarter" idx="1" hasCustomPrompt="1"/>
          </p:nvPr>
        </p:nvSpPr>
        <p:spPr>
          <a:xfrm>
            <a:off x="1727200" y="10718800"/>
            <a:ext cx="20929600" cy="2025650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defRPr>
                <a:solidFill>
                  <a:srgbClr val="F0EBE0"/>
                </a:solidFill>
              </a:defRPr>
            </a:lvl1pPr>
            <a:lvl2pPr>
              <a:spcBef>
                <a:spcPts val="2000"/>
              </a:spcBef>
              <a:defRPr>
                <a:solidFill>
                  <a:srgbClr val="F0EBE0"/>
                </a:solidFill>
              </a:defRPr>
            </a:lvl2pPr>
            <a:lvl3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3pPr>
            <a:lvl4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4pPr>
            <a:lvl5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Titre de la présentation"/>
          <p:cNvSpPr txBox="1"/>
          <p:nvPr>
            <p:ph type="title" hasCustomPrompt="1"/>
          </p:nvPr>
        </p:nvSpPr>
        <p:spPr>
          <a:xfrm>
            <a:off x="1727200" y="7817246"/>
            <a:ext cx="20929600" cy="27999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6" name="Auteur et date"/>
          <p:cNvSpPr txBox="1"/>
          <p:nvPr>
            <p:ph type="body" sz="quarter" idx="22" hasCustomPrompt="1"/>
          </p:nvPr>
        </p:nvSpPr>
        <p:spPr>
          <a:xfrm>
            <a:off x="1727200" y="1003300"/>
            <a:ext cx="20929600" cy="48006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b="1" cap="all" spc="0" sz="2000">
                <a:solidFill>
                  <a:srgbClr val="F0EBE0"/>
                </a:solidFill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27" name="Lig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28" name="Lig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29" name="Numéro de diapositive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ont suspendu au-dessus de l’eau au crépuscule"/>
          <p:cNvSpPr/>
          <p:nvPr>
            <p:ph type="pic" idx="21"/>
          </p:nvPr>
        </p:nvSpPr>
        <p:spPr>
          <a:xfrm>
            <a:off x="-3352800" y="0"/>
            <a:ext cx="16002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7" name="Titre de diapositive"/>
          <p:cNvSpPr txBox="1"/>
          <p:nvPr>
            <p:ph type="title" hasCustomPrompt="1"/>
          </p:nvPr>
        </p:nvSpPr>
        <p:spPr>
          <a:xfrm>
            <a:off x="13665200" y="4394200"/>
            <a:ext cx="9271000" cy="2540000"/>
          </a:xfrm>
          <a:prstGeom prst="rect">
            <a:avLst/>
          </a:prstGeom>
        </p:spPr>
        <p:txBody>
          <a:bodyPr anchor="t"/>
          <a:lstStyle>
            <a:lvl1pPr algn="l">
              <a:defRPr spc="-80" sz="8000"/>
            </a:lvl1pPr>
          </a:lstStyle>
          <a:p>
            <a:pPr/>
            <a:r>
              <a:t>Titre de diapositive</a:t>
            </a:r>
          </a:p>
        </p:txBody>
      </p:sp>
      <p:sp>
        <p:nvSpPr>
          <p:cNvPr id="38" name="Texte niveau 1…"/>
          <p:cNvSpPr txBox="1"/>
          <p:nvPr>
            <p:ph type="body" sz="quarter" idx="1" hasCustomPrompt="1"/>
          </p:nvPr>
        </p:nvSpPr>
        <p:spPr>
          <a:xfrm>
            <a:off x="13665200" y="7010400"/>
            <a:ext cx="9271000" cy="2312637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</a:lvl1pPr>
            <a:lvl2pPr algn="l">
              <a:lnSpc>
                <a:spcPct val="80000"/>
              </a:lnSpc>
            </a:lvl2pPr>
            <a:lvl3pPr algn="l">
              <a:lnSpc>
                <a:spcPct val="80000"/>
              </a:lnSpc>
            </a:lvl3pPr>
            <a:lvl4pPr algn="l">
              <a:lnSpc>
                <a:spcPct val="80000"/>
              </a:lnSpc>
            </a:lvl4pPr>
            <a:lvl5pPr algn="l">
              <a:lnSpc>
                <a:spcPct val="80000"/>
              </a:lnSpc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9" name="Auteur et date"/>
          <p:cNvSpPr txBox="1"/>
          <p:nvPr>
            <p:ph type="body" sz="quarter" idx="22" hasCustomPrompt="1"/>
          </p:nvPr>
        </p:nvSpPr>
        <p:spPr>
          <a:xfrm>
            <a:off x="13665200" y="3746500"/>
            <a:ext cx="9271000" cy="482600"/>
          </a:xfrm>
          <a:prstGeom prst="rect">
            <a:avLst/>
          </a:prstGeom>
        </p:spPr>
        <p:txBody>
          <a:bodyPr anchor="ctr"/>
          <a:lstStyle>
            <a:lvl1pPr algn="l"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40" name="Ligne"/>
          <p:cNvSpPr/>
          <p:nvPr/>
        </p:nvSpPr>
        <p:spPr>
          <a:xfrm>
            <a:off x="13665200" y="3721100"/>
            <a:ext cx="9283700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41" name="Ligne"/>
          <p:cNvSpPr/>
          <p:nvPr/>
        </p:nvSpPr>
        <p:spPr>
          <a:xfrm>
            <a:off x="13665200" y="9525000"/>
            <a:ext cx="9283700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42" name="Numéro de diapositive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re de diapositive"/>
          <p:cNvSpPr txBox="1"/>
          <p:nvPr>
            <p:ph type="title" hasCustomPrompt="1"/>
          </p:nvPr>
        </p:nvSpPr>
        <p:spPr>
          <a:xfrm>
            <a:off x="1727200" y="1739900"/>
            <a:ext cx="20929600" cy="3225356"/>
          </a:xfrm>
          <a:prstGeom prst="rect">
            <a:avLst/>
          </a:prstGeom>
        </p:spPr>
        <p:txBody>
          <a:bodyPr anchor="t"/>
          <a:lstStyle/>
          <a:p>
            <a:pPr/>
            <a:r>
              <a:t>Titre de diapositive</a:t>
            </a:r>
          </a:p>
        </p:txBody>
      </p:sp>
      <p:sp>
        <p:nvSpPr>
          <p:cNvPr id="50" name="Auteur et date"/>
          <p:cNvSpPr txBox="1"/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51" name="Texte niveau 1…"/>
          <p:cNvSpPr txBox="1"/>
          <p:nvPr>
            <p:ph type="body" sz="half" idx="1" hasCustomPrompt="1"/>
          </p:nvPr>
        </p:nvSpPr>
        <p:spPr>
          <a:xfrm>
            <a:off x="1727200" y="4965700"/>
            <a:ext cx="20929600" cy="6165850"/>
          </a:xfrm>
          <a:prstGeom prst="rect">
            <a:avLst/>
          </a:prstGeom>
        </p:spPr>
        <p:txBody>
          <a:bodyPr numCol="2" spcCol="1046480"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2" name="Numéro de diapositive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e niveau 1…"/>
          <p:cNvSpPr txBox="1"/>
          <p:nvPr>
            <p:ph type="body" sz="half" idx="1" hasCustomPrompt="1"/>
          </p:nvPr>
        </p:nvSpPr>
        <p:spPr>
          <a:xfrm>
            <a:off x="1727200" y="4965700"/>
            <a:ext cx="20929600" cy="6165850"/>
          </a:xfrm>
          <a:prstGeom prst="rect">
            <a:avLst/>
          </a:prstGeom>
        </p:spPr>
        <p:txBody>
          <a:bodyPr numCol="2" spcCol="1046480"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Numéro de diapositive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e niveau 1…"/>
          <p:cNvSpPr txBox="1"/>
          <p:nvPr>
            <p:ph type="body" sz="quarter" idx="1" hasCustomPrompt="1"/>
          </p:nvPr>
        </p:nvSpPr>
        <p:spPr>
          <a:xfrm>
            <a:off x="13665200" y="7635875"/>
            <a:ext cx="9271000" cy="4568825"/>
          </a:xfrm>
          <a:prstGeom prst="rect">
            <a:avLst/>
          </a:prstGeom>
        </p:spPr>
        <p:txBody>
          <a:bodyPr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Pont suspendu au-dessus de l’eau au crépuscule"/>
          <p:cNvSpPr/>
          <p:nvPr>
            <p:ph type="pic" idx="21"/>
          </p:nvPr>
        </p:nvSpPr>
        <p:spPr>
          <a:xfrm>
            <a:off x="-3352800" y="0"/>
            <a:ext cx="16002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9" name="Titre de diapositive"/>
          <p:cNvSpPr txBox="1"/>
          <p:nvPr>
            <p:ph type="title" hasCustomPrompt="1"/>
          </p:nvPr>
        </p:nvSpPr>
        <p:spPr>
          <a:xfrm>
            <a:off x="13665200" y="4394200"/>
            <a:ext cx="9271000" cy="2540000"/>
          </a:xfrm>
          <a:prstGeom prst="rect">
            <a:avLst/>
          </a:prstGeom>
        </p:spPr>
        <p:txBody>
          <a:bodyPr anchor="t"/>
          <a:lstStyle>
            <a:lvl1pPr algn="l">
              <a:defRPr spc="-80" sz="8000"/>
            </a:lvl1pPr>
          </a:lstStyle>
          <a:p>
            <a:pPr/>
            <a:r>
              <a:t>Titre de diapositive</a:t>
            </a:r>
          </a:p>
        </p:txBody>
      </p:sp>
      <p:sp>
        <p:nvSpPr>
          <p:cNvPr id="70" name="Auteur et date"/>
          <p:cNvSpPr txBox="1"/>
          <p:nvPr>
            <p:ph type="body" sz="quarter" idx="22" hasCustomPrompt="1"/>
          </p:nvPr>
        </p:nvSpPr>
        <p:spPr>
          <a:xfrm>
            <a:off x="13665200" y="3740611"/>
            <a:ext cx="9271000" cy="482601"/>
          </a:xfrm>
          <a:prstGeom prst="rect">
            <a:avLst/>
          </a:prstGeom>
        </p:spPr>
        <p:txBody>
          <a:bodyPr anchor="ctr"/>
          <a:lstStyle>
            <a:lvl1pPr algn="l"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71" name="Ligne"/>
          <p:cNvSpPr/>
          <p:nvPr/>
        </p:nvSpPr>
        <p:spPr>
          <a:xfrm>
            <a:off x="13665200" y="3721100"/>
            <a:ext cx="9283700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72" name="Ligne"/>
          <p:cNvSpPr/>
          <p:nvPr/>
        </p:nvSpPr>
        <p:spPr>
          <a:xfrm>
            <a:off x="13665200" y="7010400"/>
            <a:ext cx="9283700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73" name="Numéro de diapositive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bg>
      <p:bgPr>
        <a:solidFill>
          <a:srgbClr val="227A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re de section"/>
          <p:cNvSpPr txBox="1"/>
          <p:nvPr>
            <p:ph type="title" hasCustomPrompt="1"/>
          </p:nvPr>
        </p:nvSpPr>
        <p:spPr>
          <a:xfrm>
            <a:off x="1727200" y="5410200"/>
            <a:ext cx="20929600" cy="25400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81" name="Lig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82" name="Lig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83" name="Numéro de diapositive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re de diapositive"/>
          <p:cNvSpPr txBox="1"/>
          <p:nvPr>
            <p:ph type="title" hasCustomPrompt="1"/>
          </p:nvPr>
        </p:nvSpPr>
        <p:spPr>
          <a:xfrm>
            <a:off x="1727200" y="1739900"/>
            <a:ext cx="20929600" cy="3229571"/>
          </a:xfrm>
          <a:prstGeom prst="rect">
            <a:avLst/>
          </a:prstGeom>
        </p:spPr>
        <p:txBody>
          <a:bodyPr anchor="t"/>
          <a:lstStyle/>
          <a:p>
            <a:pPr/>
            <a:r>
              <a:t>Titre de diapositive</a:t>
            </a:r>
          </a:p>
        </p:txBody>
      </p:sp>
      <p:sp>
        <p:nvSpPr>
          <p:cNvPr id="91" name="Auteur et date"/>
          <p:cNvSpPr txBox="1"/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92" name="Numéro de diapositive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re de l’ordre du jour"/>
          <p:cNvSpPr txBox="1"/>
          <p:nvPr>
            <p:ph type="title" hasCustomPrompt="1"/>
          </p:nvPr>
        </p:nvSpPr>
        <p:spPr>
          <a:xfrm>
            <a:off x="1727200" y="1739900"/>
            <a:ext cx="20929600" cy="3300115"/>
          </a:xfrm>
          <a:prstGeom prst="rect">
            <a:avLst/>
          </a:prstGeom>
        </p:spPr>
        <p:txBody>
          <a:bodyPr anchor="t"/>
          <a:lstStyle/>
          <a:p>
            <a:pPr/>
            <a:r>
              <a:t>Titre de l’ordre du jour</a:t>
            </a:r>
          </a:p>
        </p:txBody>
      </p:sp>
      <p:sp>
        <p:nvSpPr>
          <p:cNvPr id="100" name="Texte niveau 1…"/>
          <p:cNvSpPr txBox="1"/>
          <p:nvPr>
            <p:ph type="body" sz="half" idx="1" hasCustomPrompt="1"/>
          </p:nvPr>
        </p:nvSpPr>
        <p:spPr>
          <a:xfrm>
            <a:off x="1727200" y="5043258"/>
            <a:ext cx="20929600" cy="6172201"/>
          </a:xfrm>
          <a:prstGeom prst="rect">
            <a:avLst/>
          </a:prstGeom>
        </p:spPr>
        <p:txBody>
          <a:bodyPr/>
          <a:lstStyle>
            <a:lvl1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Rubriques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Numéro de diapositive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0EB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la présentation"/>
          <p:cNvSpPr txBox="1"/>
          <p:nvPr>
            <p:ph type="title" hasCustomPrompt="1"/>
          </p:nvPr>
        </p:nvSpPr>
        <p:spPr>
          <a:xfrm>
            <a:off x="1727200" y="4428480"/>
            <a:ext cx="20929600" cy="2797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Titre de la présentation</a:t>
            </a:r>
          </a:p>
        </p:txBody>
      </p:sp>
      <p:sp>
        <p:nvSpPr>
          <p:cNvPr id="3" name="Lig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4" name="Lig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5" name="Texte niveau 1…"/>
          <p:cNvSpPr txBox="1"/>
          <p:nvPr>
            <p:ph type="body" idx="1" hasCustomPrompt="1"/>
          </p:nvPr>
        </p:nvSpPr>
        <p:spPr>
          <a:xfrm>
            <a:off x="1727200" y="7251700"/>
            <a:ext cx="20929600" cy="2038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" name="Numéro de diapositive"/>
          <p:cNvSpPr txBox="1"/>
          <p:nvPr>
            <p:ph type="sldNum" sz="quarter" idx="2"/>
          </p:nvPr>
        </p:nvSpPr>
        <p:spPr>
          <a:xfrm>
            <a:off x="11998832" y="13030199"/>
            <a:ext cx="386335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821531">
              <a:spcBef>
                <a:spcPts val="0"/>
              </a:spcBef>
              <a:defRPr sz="1800">
                <a:solidFill>
                  <a:srgbClr val="227AA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1pPr>
      <a:lvl2pPr marL="0" marR="0" indent="457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2pPr>
      <a:lvl3pPr marL="0" marR="0" indent="9144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3pPr>
      <a:lvl4pPr marL="0" marR="0" indent="1371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4pPr>
      <a:lvl5pPr marL="0" marR="0" indent="18288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5pPr>
      <a:lvl6pPr marL="0" marR="0" indent="22860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6pPr>
      <a:lvl7pPr marL="0" marR="0" indent="2743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7pPr>
      <a:lvl8pPr marL="0" marR="0" indent="32004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8pPr>
      <a:lvl9pPr marL="0" marR="0" indent="3657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9pPr>
    </p:titleStyle>
    <p:body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1pPr>
      <a:lvl2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2pPr>
      <a:lvl3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3pPr>
      <a:lvl4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4pPr>
      <a:lvl5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5pPr>
      <a:lvl6pPr marL="0" marR="0" indent="2286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6pPr>
      <a:lvl7pPr marL="0" marR="0" indent="2743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7pPr>
      <a:lvl8pPr marL="0" marR="0" indent="3200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8pPr>
      <a:lvl9pPr marL="0" marR="0" indent="3657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uteur et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Titre de la présent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ous-titre de la présent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71" name="Galerie d’images"/>
          <p:cNvGrpSpPr/>
          <p:nvPr/>
        </p:nvGrpSpPr>
        <p:grpSpPr>
          <a:xfrm>
            <a:off x="-500589" y="-368186"/>
            <a:ext cx="24942411" cy="14717776"/>
            <a:chOff x="0" y="0"/>
            <a:chExt cx="24942409" cy="14717774"/>
          </a:xfrm>
        </p:grpSpPr>
        <p:pic>
          <p:nvPicPr>
            <p:cNvPr id="169" name="pexels-pavel-danilyuk-7234213.jpg" descr="pexels-pavel-danilyuk-7234213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516" r="0" b="7516"/>
            <a:stretch>
              <a:fillRect/>
            </a:stretch>
          </p:blipFill>
          <p:spPr>
            <a:xfrm>
              <a:off x="0" y="0"/>
              <a:ext cx="24942410" cy="14146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" name="Sous-titre"/>
            <p:cNvSpPr/>
            <p:nvPr/>
          </p:nvSpPr>
          <p:spPr>
            <a:xfrm>
              <a:off x="0" y="14222474"/>
              <a:ext cx="24942410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>
                  <a:solidFill>
                    <a:srgbClr val="53585F"/>
                  </a:solidFill>
                </a:defRPr>
              </a:lvl1pPr>
            </a:lstStyle>
            <a:p>
              <a:pPr/>
              <a:r>
                <a:t>Sous-titre</a:t>
              </a:r>
            </a:p>
          </p:txBody>
        </p:sp>
      </p:grpSp>
      <p:sp>
        <p:nvSpPr>
          <p:cNvPr id="172" name="le cinéma est-IL vraiment en DéCONFITURE ?"/>
          <p:cNvSpPr txBox="1"/>
          <p:nvPr/>
        </p:nvSpPr>
        <p:spPr>
          <a:xfrm>
            <a:off x="5880504" y="5811520"/>
            <a:ext cx="12622992" cy="2708911"/>
          </a:xfrm>
          <a:prstGeom prst="rect">
            <a:avLst/>
          </a:prstGeom>
          <a:solidFill>
            <a:srgbClr val="4B4A4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7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lvl1pPr>
          </a:lstStyle>
          <a:p>
            <a:pPr/>
            <a:r>
              <a:t>le cinéma est-IL vraiment en DéCONFITURE 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a question, elle est vite répondue"/>
          <p:cNvSpPr txBox="1"/>
          <p:nvPr>
            <p:ph type="body" sz="half" idx="1"/>
          </p:nvPr>
        </p:nvSpPr>
        <p:spPr>
          <a:xfrm>
            <a:off x="2276064" y="3403443"/>
            <a:ext cx="19831872" cy="6217215"/>
          </a:xfrm>
          <a:prstGeom prst="rect">
            <a:avLst/>
          </a:prstGeom>
        </p:spPr>
        <p:txBody>
          <a:bodyPr/>
          <a:lstStyle>
            <a:lvl1pPr defTabSz="531622">
              <a:defRPr spc="-182" sz="18200">
                <a:latin typeface="Publico Text Roman"/>
                <a:ea typeface="Publico Text Roman"/>
                <a:cs typeface="Publico Text Roman"/>
                <a:sym typeface="Publico Text Roman"/>
              </a:defRPr>
            </a:lvl1pPr>
          </a:lstStyle>
          <a:p>
            <a:pPr/>
            <a:r>
              <a:t>La question, elle est vite répondue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Vous reprendrez bien…"/>
          <p:cNvSpPr txBox="1"/>
          <p:nvPr>
            <p:ph type="body" sz="half" idx="1"/>
          </p:nvPr>
        </p:nvSpPr>
        <p:spPr>
          <a:xfrm>
            <a:off x="1727200" y="2959559"/>
            <a:ext cx="20929600" cy="6243351"/>
          </a:xfrm>
          <a:prstGeom prst="rect">
            <a:avLst/>
          </a:prstGeom>
        </p:spPr>
        <p:txBody>
          <a:bodyPr/>
          <a:lstStyle/>
          <a:p>
            <a:pPr defTabSz="268731">
              <a:defRPr spc="-138" sz="13800"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r>
              <a:t>Vous reprendrez bien </a:t>
            </a:r>
          </a:p>
          <a:p>
            <a:pPr defTabSz="268731">
              <a:defRPr spc="-138" sz="13800"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br/>
            <a:r>
              <a:t>un peu de     ? ?               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79266" y="5816845"/>
            <a:ext cx="7057239" cy="52929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uteur et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Titre de la présent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ous-titre de la présent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74867" y="-77100"/>
            <a:ext cx="26498290" cy="1387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CQFD…"/>
          <p:cNvSpPr txBox="1"/>
          <p:nvPr/>
        </p:nvSpPr>
        <p:spPr>
          <a:xfrm>
            <a:off x="15910754" y="6446901"/>
            <a:ext cx="3988294" cy="86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rPr>
                <a:latin typeface="Publico Text Roman"/>
                <a:ea typeface="Publico Text Roman"/>
                <a:cs typeface="Publico Text Roman"/>
                <a:sym typeface="Publico Text Roman"/>
              </a:rPr>
              <a:t>CQFD</a:t>
            </a: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6_FeatureStory">
  <a:themeElements>
    <a:clrScheme name="26_FeatureStory">
      <a:dk1>
        <a:srgbClr val="000000"/>
      </a:dk1>
      <a:lt1>
        <a:srgbClr val="F0EBE0"/>
      </a:lt1>
      <a:dk2>
        <a:srgbClr val="4A4A4B"/>
      </a:dk2>
      <a:lt2>
        <a:srgbClr val="C2C3C6"/>
      </a:lt2>
      <a:accent1>
        <a:srgbClr val="53BBE0"/>
      </a:accent1>
      <a:accent2>
        <a:srgbClr val="6DCFB9"/>
      </a:accent2>
      <a:accent3>
        <a:srgbClr val="90BF72"/>
      </a:accent3>
      <a:accent4>
        <a:srgbClr val="F2C449"/>
      </a:accent4>
      <a:accent5>
        <a:srgbClr val="FF4741"/>
      </a:accent5>
      <a:accent6>
        <a:srgbClr val="FF8700"/>
      </a:accent6>
      <a:hlink>
        <a:srgbClr val="0000FF"/>
      </a:hlink>
      <a:folHlink>
        <a:srgbClr val="FF00FF"/>
      </a:folHlink>
    </a:clrScheme>
    <a:fontScheme name="26_FeatureStory">
      <a:majorFont>
        <a:latin typeface="Publico Headline Black"/>
        <a:ea typeface="Publico Headline Black"/>
        <a:cs typeface="Publico Headline Black"/>
      </a:majorFont>
      <a:minorFont>
        <a:latin typeface="Publico Headline Black"/>
        <a:ea typeface="Publico Headline Black"/>
        <a:cs typeface="Publico Headline Black"/>
      </a:minorFont>
    </a:fontScheme>
    <a:fmtScheme name="26_FeatureSto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4A4B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2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b="0" baseline="0" cap="all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ublico Text Roman"/>
            <a:ea typeface="Publico Text Roman"/>
            <a:cs typeface="Publico Text Roman"/>
            <a:sym typeface="Publico Text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227AA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6_FeatureStory">
  <a:themeElements>
    <a:clrScheme name="26_FeatureStory">
      <a:dk1>
        <a:srgbClr val="000000"/>
      </a:dk1>
      <a:lt1>
        <a:srgbClr val="FFFFFF"/>
      </a:lt1>
      <a:dk2>
        <a:srgbClr val="4A4A4B"/>
      </a:dk2>
      <a:lt2>
        <a:srgbClr val="C2C3C6"/>
      </a:lt2>
      <a:accent1>
        <a:srgbClr val="53BBE0"/>
      </a:accent1>
      <a:accent2>
        <a:srgbClr val="6DCFB9"/>
      </a:accent2>
      <a:accent3>
        <a:srgbClr val="90BF72"/>
      </a:accent3>
      <a:accent4>
        <a:srgbClr val="F2C449"/>
      </a:accent4>
      <a:accent5>
        <a:srgbClr val="FF4741"/>
      </a:accent5>
      <a:accent6>
        <a:srgbClr val="FF8700"/>
      </a:accent6>
      <a:hlink>
        <a:srgbClr val="0000FF"/>
      </a:hlink>
      <a:folHlink>
        <a:srgbClr val="FF00FF"/>
      </a:folHlink>
    </a:clrScheme>
    <a:fontScheme name="26_FeatureStory">
      <a:majorFont>
        <a:latin typeface="Publico Headline Black"/>
        <a:ea typeface="Publico Headline Black"/>
        <a:cs typeface="Publico Headline Black"/>
      </a:majorFont>
      <a:minorFont>
        <a:latin typeface="Publico Headline Black"/>
        <a:ea typeface="Publico Headline Black"/>
        <a:cs typeface="Publico Headline Black"/>
      </a:minorFont>
    </a:fontScheme>
    <a:fmtScheme name="26_FeatureSto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4A4B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2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b="0" baseline="0" cap="all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ublico Text Roman"/>
            <a:ea typeface="Publico Text Roman"/>
            <a:cs typeface="Publico Text Roman"/>
            <a:sym typeface="Publico Text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227AA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