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3" r:id="rId7"/>
    <p:sldId id="264" r:id="rId8"/>
    <p:sldId id="260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62" r:id="rId17"/>
    <p:sldId id="271" r:id="rId18"/>
    <p:sldId id="272" r:id="rId19"/>
    <p:sldId id="273" r:id="rId20"/>
    <p:sldId id="27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9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60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模板来自于：</a:t>
            </a:r>
            <a:r>
              <a:rPr lang="en-US" altLang="zh-CN"/>
              <a:t> </a:t>
            </a:r>
            <a:r>
              <a:rPr lang="zh-CN" altLang="en-US"/>
              <a:t>第一</a:t>
            </a:r>
            <a:r>
              <a:rPr lang="en-US" altLang="zh-CN"/>
              <a:t>PPT https://www.1ppt.com/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模板来自于：</a:t>
            </a:r>
            <a:r>
              <a:rPr lang="en-US" altLang="zh-CN"/>
              <a:t> </a:t>
            </a:r>
            <a:r>
              <a:rPr lang="zh-CN" altLang="en-US"/>
              <a:t>第一</a:t>
            </a:r>
            <a:r>
              <a:rPr lang="en-US" altLang="zh-CN"/>
              <a:t>PPT https://www.1ppt.com/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模板来自于：</a:t>
            </a:r>
            <a:r>
              <a:rPr lang="en-US" altLang="zh-CN"/>
              <a:t> </a:t>
            </a:r>
            <a:r>
              <a:rPr lang="zh-CN" altLang="en-US"/>
              <a:t>第一</a:t>
            </a:r>
            <a:r>
              <a:rPr lang="en-US" altLang="zh-CN"/>
              <a:t>PPT https://www.1ppt.com/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</a:t>
            </a:r>
            <a:r>
              <a:rPr lang="en-US" altLang="zh-CN"/>
              <a:t> </a:t>
            </a:r>
            <a:r>
              <a:rPr lang="zh-CN" altLang="en-US"/>
              <a:t>第一</a:t>
            </a:r>
            <a:r>
              <a:rPr lang="en-US" altLang="zh-CN"/>
              <a:t>PPT https://www.1ppt.com/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857B89C-ABC3-4477-9FD4-07D05E7F52D0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文本占位符 2"/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3"/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" r="7798"/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1137-4231-4A31-B6BA-73A3F11E63A1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AC76-DF80-4ABC-98B1-56122F1E6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image" Target="../media/image7.jpe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image" Target="../media/image6.png"/><Relationship Id="rId2" Type="http://schemas.openxmlformats.org/officeDocument/2006/relationships/tags" Target="../tags/tag2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tags" Target="../tags/tag153.xml"/><Relationship Id="rId21" Type="http://schemas.openxmlformats.org/officeDocument/2006/relationships/tags" Target="../tags/tag57.xml"/><Relationship Id="rId42" Type="http://schemas.openxmlformats.org/officeDocument/2006/relationships/tags" Target="../tags/tag78.xml"/><Relationship Id="rId63" Type="http://schemas.openxmlformats.org/officeDocument/2006/relationships/tags" Target="../tags/tag99.xml"/><Relationship Id="rId84" Type="http://schemas.openxmlformats.org/officeDocument/2006/relationships/tags" Target="../tags/tag120.xml"/><Relationship Id="rId138" Type="http://schemas.openxmlformats.org/officeDocument/2006/relationships/tags" Target="../tags/tag174.xml"/><Relationship Id="rId159" Type="http://schemas.openxmlformats.org/officeDocument/2006/relationships/tags" Target="../tags/tag195.xml"/><Relationship Id="rId170" Type="http://schemas.openxmlformats.org/officeDocument/2006/relationships/tags" Target="../tags/tag206.xml"/><Relationship Id="rId191" Type="http://schemas.openxmlformats.org/officeDocument/2006/relationships/tags" Target="../tags/tag227.xml"/><Relationship Id="rId205" Type="http://schemas.openxmlformats.org/officeDocument/2006/relationships/tags" Target="../tags/tag241.xml"/><Relationship Id="rId226" Type="http://schemas.openxmlformats.org/officeDocument/2006/relationships/slideLayout" Target="../slideLayouts/slideLayout2.xml"/><Relationship Id="rId107" Type="http://schemas.openxmlformats.org/officeDocument/2006/relationships/tags" Target="../tags/tag143.xml"/><Relationship Id="rId11" Type="http://schemas.openxmlformats.org/officeDocument/2006/relationships/tags" Target="../tags/tag47.xml"/><Relationship Id="rId32" Type="http://schemas.openxmlformats.org/officeDocument/2006/relationships/tags" Target="../tags/tag68.xml"/><Relationship Id="rId53" Type="http://schemas.openxmlformats.org/officeDocument/2006/relationships/tags" Target="../tags/tag89.xml"/><Relationship Id="rId74" Type="http://schemas.openxmlformats.org/officeDocument/2006/relationships/tags" Target="../tags/tag110.xml"/><Relationship Id="rId128" Type="http://schemas.openxmlformats.org/officeDocument/2006/relationships/tags" Target="../tags/tag164.xml"/><Relationship Id="rId149" Type="http://schemas.openxmlformats.org/officeDocument/2006/relationships/tags" Target="../tags/tag185.xml"/><Relationship Id="rId5" Type="http://schemas.openxmlformats.org/officeDocument/2006/relationships/tags" Target="../tags/tag41.xml"/><Relationship Id="rId95" Type="http://schemas.openxmlformats.org/officeDocument/2006/relationships/tags" Target="../tags/tag131.xml"/><Relationship Id="rId160" Type="http://schemas.openxmlformats.org/officeDocument/2006/relationships/tags" Target="../tags/tag196.xml"/><Relationship Id="rId181" Type="http://schemas.openxmlformats.org/officeDocument/2006/relationships/tags" Target="../tags/tag217.xml"/><Relationship Id="rId216" Type="http://schemas.openxmlformats.org/officeDocument/2006/relationships/tags" Target="../tags/tag252.xml"/><Relationship Id="rId22" Type="http://schemas.openxmlformats.org/officeDocument/2006/relationships/tags" Target="../tags/tag58.xml"/><Relationship Id="rId43" Type="http://schemas.openxmlformats.org/officeDocument/2006/relationships/tags" Target="../tags/tag79.xml"/><Relationship Id="rId64" Type="http://schemas.openxmlformats.org/officeDocument/2006/relationships/tags" Target="../tags/tag100.xml"/><Relationship Id="rId118" Type="http://schemas.openxmlformats.org/officeDocument/2006/relationships/tags" Target="../tags/tag154.xml"/><Relationship Id="rId139" Type="http://schemas.openxmlformats.org/officeDocument/2006/relationships/tags" Target="../tags/tag175.xml"/><Relationship Id="rId85" Type="http://schemas.openxmlformats.org/officeDocument/2006/relationships/tags" Target="../tags/tag121.xml"/><Relationship Id="rId150" Type="http://schemas.openxmlformats.org/officeDocument/2006/relationships/tags" Target="../tags/tag186.xml"/><Relationship Id="rId171" Type="http://schemas.openxmlformats.org/officeDocument/2006/relationships/tags" Target="../tags/tag207.xml"/><Relationship Id="rId192" Type="http://schemas.openxmlformats.org/officeDocument/2006/relationships/tags" Target="../tags/tag228.xml"/><Relationship Id="rId206" Type="http://schemas.openxmlformats.org/officeDocument/2006/relationships/tags" Target="../tags/tag242.xml"/><Relationship Id="rId227" Type="http://schemas.openxmlformats.org/officeDocument/2006/relationships/image" Target="../media/image6.png"/><Relationship Id="rId12" Type="http://schemas.openxmlformats.org/officeDocument/2006/relationships/tags" Target="../tags/tag48.xml"/><Relationship Id="rId33" Type="http://schemas.openxmlformats.org/officeDocument/2006/relationships/tags" Target="../tags/tag69.xml"/><Relationship Id="rId108" Type="http://schemas.openxmlformats.org/officeDocument/2006/relationships/tags" Target="../tags/tag144.xml"/><Relationship Id="rId129" Type="http://schemas.openxmlformats.org/officeDocument/2006/relationships/tags" Target="../tags/tag165.xml"/><Relationship Id="rId54" Type="http://schemas.openxmlformats.org/officeDocument/2006/relationships/tags" Target="../tags/tag90.xml"/><Relationship Id="rId75" Type="http://schemas.openxmlformats.org/officeDocument/2006/relationships/tags" Target="../tags/tag111.xml"/><Relationship Id="rId96" Type="http://schemas.openxmlformats.org/officeDocument/2006/relationships/tags" Target="../tags/tag132.xml"/><Relationship Id="rId140" Type="http://schemas.openxmlformats.org/officeDocument/2006/relationships/tags" Target="../tags/tag176.xml"/><Relationship Id="rId161" Type="http://schemas.openxmlformats.org/officeDocument/2006/relationships/tags" Target="../tags/tag197.xml"/><Relationship Id="rId182" Type="http://schemas.openxmlformats.org/officeDocument/2006/relationships/tags" Target="../tags/tag218.xml"/><Relationship Id="rId217" Type="http://schemas.openxmlformats.org/officeDocument/2006/relationships/tags" Target="../tags/tag253.xml"/><Relationship Id="rId6" Type="http://schemas.openxmlformats.org/officeDocument/2006/relationships/tags" Target="../tags/tag42.xml"/><Relationship Id="rId23" Type="http://schemas.openxmlformats.org/officeDocument/2006/relationships/tags" Target="../tags/tag59.xml"/><Relationship Id="rId119" Type="http://schemas.openxmlformats.org/officeDocument/2006/relationships/tags" Target="../tags/tag155.xml"/><Relationship Id="rId44" Type="http://schemas.openxmlformats.org/officeDocument/2006/relationships/tags" Target="../tags/tag80.xml"/><Relationship Id="rId65" Type="http://schemas.openxmlformats.org/officeDocument/2006/relationships/tags" Target="../tags/tag101.xml"/><Relationship Id="rId86" Type="http://schemas.openxmlformats.org/officeDocument/2006/relationships/tags" Target="../tags/tag122.xml"/><Relationship Id="rId130" Type="http://schemas.openxmlformats.org/officeDocument/2006/relationships/tags" Target="../tags/tag166.xml"/><Relationship Id="rId151" Type="http://schemas.openxmlformats.org/officeDocument/2006/relationships/tags" Target="../tags/tag187.xml"/><Relationship Id="rId172" Type="http://schemas.openxmlformats.org/officeDocument/2006/relationships/tags" Target="../tags/tag208.xml"/><Relationship Id="rId193" Type="http://schemas.openxmlformats.org/officeDocument/2006/relationships/tags" Target="../tags/tag229.xml"/><Relationship Id="rId207" Type="http://schemas.openxmlformats.org/officeDocument/2006/relationships/tags" Target="../tags/tag243.xml"/><Relationship Id="rId13" Type="http://schemas.openxmlformats.org/officeDocument/2006/relationships/tags" Target="../tags/tag49.xml"/><Relationship Id="rId109" Type="http://schemas.openxmlformats.org/officeDocument/2006/relationships/tags" Target="../tags/tag145.xml"/><Relationship Id="rId34" Type="http://schemas.openxmlformats.org/officeDocument/2006/relationships/tags" Target="../tags/tag70.xml"/><Relationship Id="rId55" Type="http://schemas.openxmlformats.org/officeDocument/2006/relationships/tags" Target="../tags/tag91.xml"/><Relationship Id="rId76" Type="http://schemas.openxmlformats.org/officeDocument/2006/relationships/tags" Target="../tags/tag112.xml"/><Relationship Id="rId97" Type="http://schemas.openxmlformats.org/officeDocument/2006/relationships/tags" Target="../tags/tag133.xml"/><Relationship Id="rId120" Type="http://schemas.openxmlformats.org/officeDocument/2006/relationships/tags" Target="../tags/tag156.xml"/><Relationship Id="rId141" Type="http://schemas.openxmlformats.org/officeDocument/2006/relationships/tags" Target="../tags/tag177.xml"/><Relationship Id="rId7" Type="http://schemas.openxmlformats.org/officeDocument/2006/relationships/tags" Target="../tags/tag43.xml"/><Relationship Id="rId162" Type="http://schemas.openxmlformats.org/officeDocument/2006/relationships/tags" Target="../tags/tag198.xml"/><Relationship Id="rId183" Type="http://schemas.openxmlformats.org/officeDocument/2006/relationships/tags" Target="../tags/tag219.xml"/><Relationship Id="rId218" Type="http://schemas.openxmlformats.org/officeDocument/2006/relationships/tags" Target="../tags/tag254.xml"/><Relationship Id="rId24" Type="http://schemas.openxmlformats.org/officeDocument/2006/relationships/tags" Target="../tags/tag60.xml"/><Relationship Id="rId45" Type="http://schemas.openxmlformats.org/officeDocument/2006/relationships/tags" Target="../tags/tag81.xml"/><Relationship Id="rId66" Type="http://schemas.openxmlformats.org/officeDocument/2006/relationships/tags" Target="../tags/tag102.xml"/><Relationship Id="rId87" Type="http://schemas.openxmlformats.org/officeDocument/2006/relationships/tags" Target="../tags/tag123.xml"/><Relationship Id="rId110" Type="http://schemas.openxmlformats.org/officeDocument/2006/relationships/tags" Target="../tags/tag146.xml"/><Relationship Id="rId131" Type="http://schemas.openxmlformats.org/officeDocument/2006/relationships/tags" Target="../tags/tag167.xml"/><Relationship Id="rId152" Type="http://schemas.openxmlformats.org/officeDocument/2006/relationships/tags" Target="../tags/tag188.xml"/><Relationship Id="rId173" Type="http://schemas.openxmlformats.org/officeDocument/2006/relationships/tags" Target="../tags/tag209.xml"/><Relationship Id="rId194" Type="http://schemas.openxmlformats.org/officeDocument/2006/relationships/tags" Target="../tags/tag230.xml"/><Relationship Id="rId208" Type="http://schemas.openxmlformats.org/officeDocument/2006/relationships/tags" Target="../tags/tag244.xml"/><Relationship Id="rId14" Type="http://schemas.openxmlformats.org/officeDocument/2006/relationships/tags" Target="../tags/tag50.xml"/><Relationship Id="rId35" Type="http://schemas.openxmlformats.org/officeDocument/2006/relationships/tags" Target="../tags/tag71.xml"/><Relationship Id="rId56" Type="http://schemas.openxmlformats.org/officeDocument/2006/relationships/tags" Target="../tags/tag92.xml"/><Relationship Id="rId77" Type="http://schemas.openxmlformats.org/officeDocument/2006/relationships/tags" Target="../tags/tag113.xml"/><Relationship Id="rId100" Type="http://schemas.openxmlformats.org/officeDocument/2006/relationships/tags" Target="../tags/tag136.xml"/><Relationship Id="rId8" Type="http://schemas.openxmlformats.org/officeDocument/2006/relationships/tags" Target="../tags/tag44.xml"/><Relationship Id="rId98" Type="http://schemas.openxmlformats.org/officeDocument/2006/relationships/tags" Target="../tags/tag134.xml"/><Relationship Id="rId121" Type="http://schemas.openxmlformats.org/officeDocument/2006/relationships/tags" Target="../tags/tag157.xml"/><Relationship Id="rId142" Type="http://schemas.openxmlformats.org/officeDocument/2006/relationships/tags" Target="../tags/tag178.xml"/><Relationship Id="rId163" Type="http://schemas.openxmlformats.org/officeDocument/2006/relationships/tags" Target="../tags/tag199.xml"/><Relationship Id="rId184" Type="http://schemas.openxmlformats.org/officeDocument/2006/relationships/tags" Target="../tags/tag220.xml"/><Relationship Id="rId219" Type="http://schemas.openxmlformats.org/officeDocument/2006/relationships/tags" Target="../tags/tag255.xml"/><Relationship Id="rId3" Type="http://schemas.openxmlformats.org/officeDocument/2006/relationships/tags" Target="../tags/tag39.xml"/><Relationship Id="rId214" Type="http://schemas.openxmlformats.org/officeDocument/2006/relationships/tags" Target="../tags/tag250.xml"/><Relationship Id="rId25" Type="http://schemas.openxmlformats.org/officeDocument/2006/relationships/tags" Target="../tags/tag61.xml"/><Relationship Id="rId46" Type="http://schemas.openxmlformats.org/officeDocument/2006/relationships/tags" Target="../tags/tag82.xml"/><Relationship Id="rId67" Type="http://schemas.openxmlformats.org/officeDocument/2006/relationships/tags" Target="../tags/tag103.xml"/><Relationship Id="rId116" Type="http://schemas.openxmlformats.org/officeDocument/2006/relationships/tags" Target="../tags/tag152.xml"/><Relationship Id="rId137" Type="http://schemas.openxmlformats.org/officeDocument/2006/relationships/tags" Target="../tags/tag173.xml"/><Relationship Id="rId158" Type="http://schemas.openxmlformats.org/officeDocument/2006/relationships/tags" Target="../tags/tag194.xml"/><Relationship Id="rId20" Type="http://schemas.openxmlformats.org/officeDocument/2006/relationships/tags" Target="../tags/tag56.xml"/><Relationship Id="rId41" Type="http://schemas.openxmlformats.org/officeDocument/2006/relationships/tags" Target="../tags/tag77.xml"/><Relationship Id="rId62" Type="http://schemas.openxmlformats.org/officeDocument/2006/relationships/tags" Target="../tags/tag98.xml"/><Relationship Id="rId83" Type="http://schemas.openxmlformats.org/officeDocument/2006/relationships/tags" Target="../tags/tag119.xml"/><Relationship Id="rId88" Type="http://schemas.openxmlformats.org/officeDocument/2006/relationships/tags" Target="../tags/tag124.xml"/><Relationship Id="rId111" Type="http://schemas.openxmlformats.org/officeDocument/2006/relationships/tags" Target="../tags/tag147.xml"/><Relationship Id="rId132" Type="http://schemas.openxmlformats.org/officeDocument/2006/relationships/tags" Target="../tags/tag168.xml"/><Relationship Id="rId153" Type="http://schemas.openxmlformats.org/officeDocument/2006/relationships/tags" Target="../tags/tag189.xml"/><Relationship Id="rId174" Type="http://schemas.openxmlformats.org/officeDocument/2006/relationships/tags" Target="../tags/tag210.xml"/><Relationship Id="rId179" Type="http://schemas.openxmlformats.org/officeDocument/2006/relationships/tags" Target="../tags/tag215.xml"/><Relationship Id="rId195" Type="http://schemas.openxmlformats.org/officeDocument/2006/relationships/tags" Target="../tags/tag231.xml"/><Relationship Id="rId209" Type="http://schemas.openxmlformats.org/officeDocument/2006/relationships/tags" Target="../tags/tag245.xml"/><Relationship Id="rId190" Type="http://schemas.openxmlformats.org/officeDocument/2006/relationships/tags" Target="../tags/tag226.xml"/><Relationship Id="rId204" Type="http://schemas.openxmlformats.org/officeDocument/2006/relationships/tags" Target="../tags/tag240.xml"/><Relationship Id="rId220" Type="http://schemas.openxmlformats.org/officeDocument/2006/relationships/tags" Target="../tags/tag256.xml"/><Relationship Id="rId225" Type="http://schemas.openxmlformats.org/officeDocument/2006/relationships/tags" Target="../tags/tag261.xml"/><Relationship Id="rId15" Type="http://schemas.openxmlformats.org/officeDocument/2006/relationships/tags" Target="../tags/tag51.xml"/><Relationship Id="rId36" Type="http://schemas.openxmlformats.org/officeDocument/2006/relationships/tags" Target="../tags/tag72.xml"/><Relationship Id="rId57" Type="http://schemas.openxmlformats.org/officeDocument/2006/relationships/tags" Target="../tags/tag93.xml"/><Relationship Id="rId106" Type="http://schemas.openxmlformats.org/officeDocument/2006/relationships/tags" Target="../tags/tag142.xml"/><Relationship Id="rId127" Type="http://schemas.openxmlformats.org/officeDocument/2006/relationships/tags" Target="../tags/tag163.xml"/><Relationship Id="rId10" Type="http://schemas.openxmlformats.org/officeDocument/2006/relationships/tags" Target="../tags/tag46.xml"/><Relationship Id="rId31" Type="http://schemas.openxmlformats.org/officeDocument/2006/relationships/tags" Target="../tags/tag67.xml"/><Relationship Id="rId52" Type="http://schemas.openxmlformats.org/officeDocument/2006/relationships/tags" Target="../tags/tag88.xml"/><Relationship Id="rId73" Type="http://schemas.openxmlformats.org/officeDocument/2006/relationships/tags" Target="../tags/tag109.xml"/><Relationship Id="rId78" Type="http://schemas.openxmlformats.org/officeDocument/2006/relationships/tags" Target="../tags/tag114.xml"/><Relationship Id="rId94" Type="http://schemas.openxmlformats.org/officeDocument/2006/relationships/tags" Target="../tags/tag130.xml"/><Relationship Id="rId99" Type="http://schemas.openxmlformats.org/officeDocument/2006/relationships/tags" Target="../tags/tag135.xml"/><Relationship Id="rId101" Type="http://schemas.openxmlformats.org/officeDocument/2006/relationships/tags" Target="../tags/tag137.xml"/><Relationship Id="rId122" Type="http://schemas.openxmlformats.org/officeDocument/2006/relationships/tags" Target="../tags/tag158.xml"/><Relationship Id="rId143" Type="http://schemas.openxmlformats.org/officeDocument/2006/relationships/tags" Target="../tags/tag179.xml"/><Relationship Id="rId148" Type="http://schemas.openxmlformats.org/officeDocument/2006/relationships/tags" Target="../tags/tag184.xml"/><Relationship Id="rId164" Type="http://schemas.openxmlformats.org/officeDocument/2006/relationships/tags" Target="../tags/tag200.xml"/><Relationship Id="rId169" Type="http://schemas.openxmlformats.org/officeDocument/2006/relationships/tags" Target="../tags/tag205.xml"/><Relationship Id="rId185" Type="http://schemas.openxmlformats.org/officeDocument/2006/relationships/tags" Target="../tags/tag221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80" Type="http://schemas.openxmlformats.org/officeDocument/2006/relationships/tags" Target="../tags/tag216.xml"/><Relationship Id="rId210" Type="http://schemas.openxmlformats.org/officeDocument/2006/relationships/tags" Target="../tags/tag246.xml"/><Relationship Id="rId215" Type="http://schemas.openxmlformats.org/officeDocument/2006/relationships/tags" Target="../tags/tag251.xml"/><Relationship Id="rId26" Type="http://schemas.openxmlformats.org/officeDocument/2006/relationships/tags" Target="../tags/tag62.xml"/><Relationship Id="rId47" Type="http://schemas.openxmlformats.org/officeDocument/2006/relationships/tags" Target="../tags/tag83.xml"/><Relationship Id="rId68" Type="http://schemas.openxmlformats.org/officeDocument/2006/relationships/tags" Target="../tags/tag104.xml"/><Relationship Id="rId89" Type="http://schemas.openxmlformats.org/officeDocument/2006/relationships/tags" Target="../tags/tag125.xml"/><Relationship Id="rId112" Type="http://schemas.openxmlformats.org/officeDocument/2006/relationships/tags" Target="../tags/tag148.xml"/><Relationship Id="rId133" Type="http://schemas.openxmlformats.org/officeDocument/2006/relationships/tags" Target="../tags/tag169.xml"/><Relationship Id="rId154" Type="http://schemas.openxmlformats.org/officeDocument/2006/relationships/tags" Target="../tags/tag190.xml"/><Relationship Id="rId175" Type="http://schemas.openxmlformats.org/officeDocument/2006/relationships/tags" Target="../tags/tag211.xml"/><Relationship Id="rId196" Type="http://schemas.openxmlformats.org/officeDocument/2006/relationships/tags" Target="../tags/tag232.xml"/><Relationship Id="rId200" Type="http://schemas.openxmlformats.org/officeDocument/2006/relationships/tags" Target="../tags/tag236.xml"/><Relationship Id="rId16" Type="http://schemas.openxmlformats.org/officeDocument/2006/relationships/tags" Target="../tags/tag52.xml"/><Relationship Id="rId221" Type="http://schemas.openxmlformats.org/officeDocument/2006/relationships/tags" Target="../tags/tag257.xml"/><Relationship Id="rId37" Type="http://schemas.openxmlformats.org/officeDocument/2006/relationships/tags" Target="../tags/tag73.xml"/><Relationship Id="rId58" Type="http://schemas.openxmlformats.org/officeDocument/2006/relationships/tags" Target="../tags/tag94.xml"/><Relationship Id="rId79" Type="http://schemas.openxmlformats.org/officeDocument/2006/relationships/tags" Target="../tags/tag115.xml"/><Relationship Id="rId102" Type="http://schemas.openxmlformats.org/officeDocument/2006/relationships/tags" Target="../tags/tag138.xml"/><Relationship Id="rId123" Type="http://schemas.openxmlformats.org/officeDocument/2006/relationships/tags" Target="../tags/tag159.xml"/><Relationship Id="rId144" Type="http://schemas.openxmlformats.org/officeDocument/2006/relationships/tags" Target="../tags/tag180.xml"/><Relationship Id="rId90" Type="http://schemas.openxmlformats.org/officeDocument/2006/relationships/tags" Target="../tags/tag126.xml"/><Relationship Id="rId165" Type="http://schemas.openxmlformats.org/officeDocument/2006/relationships/tags" Target="../tags/tag201.xml"/><Relationship Id="rId186" Type="http://schemas.openxmlformats.org/officeDocument/2006/relationships/tags" Target="../tags/tag222.xml"/><Relationship Id="rId211" Type="http://schemas.openxmlformats.org/officeDocument/2006/relationships/tags" Target="../tags/tag247.xml"/><Relationship Id="rId27" Type="http://schemas.openxmlformats.org/officeDocument/2006/relationships/tags" Target="../tags/tag63.xml"/><Relationship Id="rId48" Type="http://schemas.openxmlformats.org/officeDocument/2006/relationships/tags" Target="../tags/tag84.xml"/><Relationship Id="rId69" Type="http://schemas.openxmlformats.org/officeDocument/2006/relationships/tags" Target="../tags/tag105.xml"/><Relationship Id="rId113" Type="http://schemas.openxmlformats.org/officeDocument/2006/relationships/tags" Target="../tags/tag149.xml"/><Relationship Id="rId134" Type="http://schemas.openxmlformats.org/officeDocument/2006/relationships/tags" Target="../tags/tag170.xml"/><Relationship Id="rId80" Type="http://schemas.openxmlformats.org/officeDocument/2006/relationships/tags" Target="../tags/tag116.xml"/><Relationship Id="rId155" Type="http://schemas.openxmlformats.org/officeDocument/2006/relationships/tags" Target="../tags/tag191.xml"/><Relationship Id="rId176" Type="http://schemas.openxmlformats.org/officeDocument/2006/relationships/tags" Target="../tags/tag212.xml"/><Relationship Id="rId197" Type="http://schemas.openxmlformats.org/officeDocument/2006/relationships/tags" Target="../tags/tag233.xml"/><Relationship Id="rId201" Type="http://schemas.openxmlformats.org/officeDocument/2006/relationships/tags" Target="../tags/tag237.xml"/><Relationship Id="rId222" Type="http://schemas.openxmlformats.org/officeDocument/2006/relationships/tags" Target="../tags/tag258.xml"/><Relationship Id="rId17" Type="http://schemas.openxmlformats.org/officeDocument/2006/relationships/tags" Target="../tags/tag53.xml"/><Relationship Id="rId38" Type="http://schemas.openxmlformats.org/officeDocument/2006/relationships/tags" Target="../tags/tag74.xml"/><Relationship Id="rId59" Type="http://schemas.openxmlformats.org/officeDocument/2006/relationships/tags" Target="../tags/tag95.xml"/><Relationship Id="rId103" Type="http://schemas.openxmlformats.org/officeDocument/2006/relationships/tags" Target="../tags/tag139.xml"/><Relationship Id="rId124" Type="http://schemas.openxmlformats.org/officeDocument/2006/relationships/tags" Target="../tags/tag160.xml"/><Relationship Id="rId70" Type="http://schemas.openxmlformats.org/officeDocument/2006/relationships/tags" Target="../tags/tag106.xml"/><Relationship Id="rId91" Type="http://schemas.openxmlformats.org/officeDocument/2006/relationships/tags" Target="../tags/tag127.xml"/><Relationship Id="rId145" Type="http://schemas.openxmlformats.org/officeDocument/2006/relationships/tags" Target="../tags/tag181.xml"/><Relationship Id="rId166" Type="http://schemas.openxmlformats.org/officeDocument/2006/relationships/tags" Target="../tags/tag202.xml"/><Relationship Id="rId187" Type="http://schemas.openxmlformats.org/officeDocument/2006/relationships/tags" Target="../tags/tag223.xml"/><Relationship Id="rId1" Type="http://schemas.openxmlformats.org/officeDocument/2006/relationships/tags" Target="../tags/tag37.xml"/><Relationship Id="rId212" Type="http://schemas.openxmlformats.org/officeDocument/2006/relationships/tags" Target="../tags/tag248.xml"/><Relationship Id="rId28" Type="http://schemas.openxmlformats.org/officeDocument/2006/relationships/tags" Target="../tags/tag64.xml"/><Relationship Id="rId49" Type="http://schemas.openxmlformats.org/officeDocument/2006/relationships/tags" Target="../tags/tag85.xml"/><Relationship Id="rId114" Type="http://schemas.openxmlformats.org/officeDocument/2006/relationships/tags" Target="../tags/tag150.xml"/><Relationship Id="rId60" Type="http://schemas.openxmlformats.org/officeDocument/2006/relationships/tags" Target="../tags/tag96.xml"/><Relationship Id="rId81" Type="http://schemas.openxmlformats.org/officeDocument/2006/relationships/tags" Target="../tags/tag117.xml"/><Relationship Id="rId135" Type="http://schemas.openxmlformats.org/officeDocument/2006/relationships/tags" Target="../tags/tag171.xml"/><Relationship Id="rId156" Type="http://schemas.openxmlformats.org/officeDocument/2006/relationships/tags" Target="../tags/tag192.xml"/><Relationship Id="rId177" Type="http://schemas.openxmlformats.org/officeDocument/2006/relationships/tags" Target="../tags/tag213.xml"/><Relationship Id="rId198" Type="http://schemas.openxmlformats.org/officeDocument/2006/relationships/tags" Target="../tags/tag234.xml"/><Relationship Id="rId202" Type="http://schemas.openxmlformats.org/officeDocument/2006/relationships/tags" Target="../tags/tag238.xml"/><Relationship Id="rId223" Type="http://schemas.openxmlformats.org/officeDocument/2006/relationships/tags" Target="../tags/tag259.xml"/><Relationship Id="rId18" Type="http://schemas.openxmlformats.org/officeDocument/2006/relationships/tags" Target="../tags/tag54.xml"/><Relationship Id="rId39" Type="http://schemas.openxmlformats.org/officeDocument/2006/relationships/tags" Target="../tags/tag75.xml"/><Relationship Id="rId50" Type="http://schemas.openxmlformats.org/officeDocument/2006/relationships/tags" Target="../tags/tag86.xml"/><Relationship Id="rId104" Type="http://schemas.openxmlformats.org/officeDocument/2006/relationships/tags" Target="../tags/tag140.xml"/><Relationship Id="rId125" Type="http://schemas.openxmlformats.org/officeDocument/2006/relationships/tags" Target="../tags/tag161.xml"/><Relationship Id="rId146" Type="http://schemas.openxmlformats.org/officeDocument/2006/relationships/tags" Target="../tags/tag182.xml"/><Relationship Id="rId167" Type="http://schemas.openxmlformats.org/officeDocument/2006/relationships/tags" Target="../tags/tag203.xml"/><Relationship Id="rId188" Type="http://schemas.openxmlformats.org/officeDocument/2006/relationships/tags" Target="../tags/tag224.xml"/><Relationship Id="rId71" Type="http://schemas.openxmlformats.org/officeDocument/2006/relationships/tags" Target="../tags/tag107.xml"/><Relationship Id="rId92" Type="http://schemas.openxmlformats.org/officeDocument/2006/relationships/tags" Target="../tags/tag128.xml"/><Relationship Id="rId213" Type="http://schemas.openxmlformats.org/officeDocument/2006/relationships/tags" Target="../tags/tag249.xml"/><Relationship Id="rId2" Type="http://schemas.openxmlformats.org/officeDocument/2006/relationships/tags" Target="../tags/tag38.xml"/><Relationship Id="rId29" Type="http://schemas.openxmlformats.org/officeDocument/2006/relationships/tags" Target="../tags/tag65.xml"/><Relationship Id="rId40" Type="http://schemas.openxmlformats.org/officeDocument/2006/relationships/tags" Target="../tags/tag76.xml"/><Relationship Id="rId115" Type="http://schemas.openxmlformats.org/officeDocument/2006/relationships/tags" Target="../tags/tag151.xml"/><Relationship Id="rId136" Type="http://schemas.openxmlformats.org/officeDocument/2006/relationships/tags" Target="../tags/tag172.xml"/><Relationship Id="rId157" Type="http://schemas.openxmlformats.org/officeDocument/2006/relationships/tags" Target="../tags/tag193.xml"/><Relationship Id="rId178" Type="http://schemas.openxmlformats.org/officeDocument/2006/relationships/tags" Target="../tags/tag214.xml"/><Relationship Id="rId61" Type="http://schemas.openxmlformats.org/officeDocument/2006/relationships/tags" Target="../tags/tag97.xml"/><Relationship Id="rId82" Type="http://schemas.openxmlformats.org/officeDocument/2006/relationships/tags" Target="../tags/tag118.xml"/><Relationship Id="rId199" Type="http://schemas.openxmlformats.org/officeDocument/2006/relationships/tags" Target="../tags/tag235.xml"/><Relationship Id="rId203" Type="http://schemas.openxmlformats.org/officeDocument/2006/relationships/tags" Target="../tags/tag239.xml"/><Relationship Id="rId19" Type="http://schemas.openxmlformats.org/officeDocument/2006/relationships/tags" Target="../tags/tag55.xml"/><Relationship Id="rId224" Type="http://schemas.openxmlformats.org/officeDocument/2006/relationships/tags" Target="../tags/tag260.xml"/><Relationship Id="rId30" Type="http://schemas.openxmlformats.org/officeDocument/2006/relationships/tags" Target="../tags/tag66.xml"/><Relationship Id="rId105" Type="http://schemas.openxmlformats.org/officeDocument/2006/relationships/tags" Target="../tags/tag141.xml"/><Relationship Id="rId126" Type="http://schemas.openxmlformats.org/officeDocument/2006/relationships/tags" Target="../tags/tag162.xml"/><Relationship Id="rId147" Type="http://schemas.openxmlformats.org/officeDocument/2006/relationships/tags" Target="../tags/tag183.xml"/><Relationship Id="rId168" Type="http://schemas.openxmlformats.org/officeDocument/2006/relationships/tags" Target="../tags/tag204.xml"/><Relationship Id="rId51" Type="http://schemas.openxmlformats.org/officeDocument/2006/relationships/tags" Target="../tags/tag87.xml"/><Relationship Id="rId72" Type="http://schemas.openxmlformats.org/officeDocument/2006/relationships/tags" Target="../tags/tag108.xml"/><Relationship Id="rId93" Type="http://schemas.openxmlformats.org/officeDocument/2006/relationships/tags" Target="../tags/tag129.xml"/><Relationship Id="rId189" Type="http://schemas.openxmlformats.org/officeDocument/2006/relationships/tags" Target="../tags/tag2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7"/>
          <a:stretch>
            <a:fillRect/>
          </a:stretch>
        </p:blipFill>
        <p:spPr>
          <a:xfrm>
            <a:off x="0" y="2552699"/>
            <a:ext cx="12192000" cy="43053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" y="1176689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spc="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山随平野尽，江入大荒流</a:t>
            </a:r>
          </a:p>
        </p:txBody>
      </p:sp>
      <p:sp>
        <p:nvSpPr>
          <p:cNvPr id="13" name="矩形 12"/>
          <p:cNvSpPr/>
          <p:nvPr/>
        </p:nvSpPr>
        <p:spPr>
          <a:xfrm>
            <a:off x="3569606" y="2471126"/>
            <a:ext cx="5052785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此诗由写远游点题始，继写沿途见闻和观感，后以思念作结。全诗意境高远，风格雄健，形象奇伟，想象瑰丽，以其卓越的绘景取胜，景象雄浑壮阔，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91313" y="3344841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252F2D"/>
                </a:solidFill>
                <a:latin typeface="微软雅黑" pitchFamily="34" charset="-122"/>
                <a:ea typeface="微软雅黑" pitchFamily="34" charset="-122"/>
              </a:rPr>
              <a:t>汇报人：第一</a:t>
            </a:r>
            <a:r>
              <a:rPr lang="en-US" altLang="zh-CN" dirty="0">
                <a:solidFill>
                  <a:srgbClr val="252F2D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dirty="0">
              <a:solidFill>
                <a:srgbClr val="252F2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1289528" y="4441890"/>
            <a:ext cx="3296116" cy="10304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25" y="2176739"/>
            <a:ext cx="3585519" cy="3928786"/>
          </a:xfrm>
          <a:prstGeom prst="rect">
            <a:avLst/>
          </a:prstGeom>
          <a:noFill/>
          <a:ln>
            <a:solidFill>
              <a:srgbClr val="BC98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89528" y="2005810"/>
            <a:ext cx="802457" cy="2172574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9528" y="2552972"/>
            <a:ext cx="800219" cy="149682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  <p:sp>
        <p:nvSpPr>
          <p:cNvPr id="8" name="矩形 7"/>
          <p:cNvSpPr/>
          <p:nvPr/>
        </p:nvSpPr>
        <p:spPr>
          <a:xfrm>
            <a:off x="6345530" y="4886325"/>
            <a:ext cx="4695825" cy="7903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7879" y="3667125"/>
            <a:ext cx="6409721" cy="2438400"/>
          </a:xfrm>
          <a:prstGeom prst="rect">
            <a:avLst/>
          </a:prstGeom>
          <a:noFill/>
          <a:ln>
            <a:solidFill>
              <a:srgbClr val="BC98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76194" y="3305175"/>
            <a:ext cx="802457" cy="2172574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76194" y="3852337"/>
            <a:ext cx="800219" cy="149682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  <p:sp>
        <p:nvSpPr>
          <p:cNvPr id="12" name="矩形 11"/>
          <p:cNvSpPr/>
          <p:nvPr/>
        </p:nvSpPr>
        <p:spPr>
          <a:xfrm>
            <a:off x="4776145" y="2618228"/>
            <a:ext cx="6409722" cy="55027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76144" y="2203937"/>
            <a:ext cx="2749471" cy="40011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0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53" y="1144342"/>
            <a:ext cx="5003718" cy="50101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133797" y="3812530"/>
            <a:ext cx="6096000" cy="73250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  <a:t>渡远荆门外，来从楚国游。山随平野尽，江入大荒流。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  <a:t>月下飞天镜，云生结海楼。仍怜故乡水，万里送行舟。</a:t>
            </a:r>
          </a:p>
        </p:txBody>
      </p:sp>
      <p:sp>
        <p:nvSpPr>
          <p:cNvPr id="21" name="矩形 20"/>
          <p:cNvSpPr/>
          <p:nvPr/>
        </p:nvSpPr>
        <p:spPr>
          <a:xfrm>
            <a:off x="2012548" y="1877454"/>
            <a:ext cx="2662176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>
                <a:solidFill>
                  <a:srgbClr val="252F2D">
                    <a:alpha val="64000"/>
                  </a:srgbClr>
                </a:solidFill>
                <a:latin typeface="字体家AI造字剑客" pitchFamily="66" charset="-122"/>
                <a:ea typeface="字体家AI造字剑客" pitchFamily="66" charset="-122"/>
              </a:rPr>
              <a:t>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72837" y="2674947"/>
            <a:ext cx="399269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这里填写标题内容</a:t>
            </a:r>
          </a:p>
        </p:txBody>
      </p:sp>
      <p:sp>
        <p:nvSpPr>
          <p:cNvPr id="23" name="矩形 22"/>
          <p:cNvSpPr/>
          <p:nvPr/>
        </p:nvSpPr>
        <p:spPr>
          <a:xfrm>
            <a:off x="6133797" y="3382238"/>
            <a:ext cx="297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>
                <a:solidFill>
                  <a:srgbClr val="BC986A"/>
                </a:solidFill>
                <a:latin typeface="Century Gothic" panose="020B0502020202020204" pitchFamily="34" charset="0"/>
                <a:ea typeface="Arual" pitchFamily="2" charset="0"/>
              </a:rPr>
              <a:t>Fill in the title here</a:t>
            </a:r>
            <a:endParaRPr lang="zh-CN" altLang="en-US" i="1">
              <a:solidFill>
                <a:srgbClr val="BC986A"/>
              </a:solidFill>
              <a:latin typeface="Century Gothic" panose="020B0502020202020204" pitchFamily="34" charset="0"/>
              <a:ea typeface="Arual" pitchFamily="2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9957804" y="2319785"/>
            <a:ext cx="2018087" cy="1161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23925" y="2639091"/>
            <a:ext cx="740544" cy="717452"/>
            <a:chOff x="7732187" y="1570874"/>
            <a:chExt cx="740544" cy="717452"/>
          </a:xfrm>
        </p:grpSpPr>
        <p:sp>
          <p:nvSpPr>
            <p:cNvPr id="8" name="菱形 7"/>
            <p:cNvSpPr/>
            <p:nvPr/>
          </p:nvSpPr>
          <p:spPr>
            <a:xfrm>
              <a:off x="7732187" y="1570874"/>
              <a:ext cx="717452" cy="717452"/>
            </a:xfrm>
            <a:prstGeom prst="diamond">
              <a:avLst/>
            </a:prstGeom>
            <a:noFill/>
            <a:ln w="3175"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C986A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7755279" y="1570874"/>
              <a:ext cx="717452" cy="717452"/>
            </a:xfrm>
            <a:prstGeom prst="diamond">
              <a:avLst/>
            </a:prstGeom>
            <a:noFill/>
            <a:ln w="3175"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C986A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63243" y="2587102"/>
            <a:ext cx="1532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壹</a:t>
            </a:r>
          </a:p>
        </p:txBody>
      </p:sp>
      <p:sp>
        <p:nvSpPr>
          <p:cNvPr id="7" name="矩形 6"/>
          <p:cNvSpPr/>
          <p:nvPr/>
        </p:nvSpPr>
        <p:spPr>
          <a:xfrm>
            <a:off x="2099746" y="25464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564226" y="2639091"/>
            <a:ext cx="740544" cy="717452"/>
            <a:chOff x="7732187" y="1570874"/>
            <a:chExt cx="740544" cy="717452"/>
          </a:xfrm>
        </p:grpSpPr>
        <p:sp>
          <p:nvSpPr>
            <p:cNvPr id="14" name="菱形 13"/>
            <p:cNvSpPr/>
            <p:nvPr/>
          </p:nvSpPr>
          <p:spPr>
            <a:xfrm>
              <a:off x="7732187" y="1570874"/>
              <a:ext cx="717452" cy="717452"/>
            </a:xfrm>
            <a:prstGeom prst="diamond">
              <a:avLst/>
            </a:prstGeom>
            <a:noFill/>
            <a:ln w="3175"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C986A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7755279" y="1570874"/>
              <a:ext cx="717452" cy="717452"/>
            </a:xfrm>
            <a:prstGeom prst="diamond">
              <a:avLst/>
            </a:prstGeom>
            <a:noFill/>
            <a:ln w="3175"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C986A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803544" y="2587102"/>
            <a:ext cx="1532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贰</a:t>
            </a:r>
          </a:p>
        </p:txBody>
      </p:sp>
      <p:sp>
        <p:nvSpPr>
          <p:cNvPr id="13" name="矩形 12"/>
          <p:cNvSpPr/>
          <p:nvPr/>
        </p:nvSpPr>
        <p:spPr>
          <a:xfrm>
            <a:off x="7376367" y="257727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291691" y="4415360"/>
            <a:ext cx="740544" cy="717452"/>
            <a:chOff x="7732187" y="1570874"/>
            <a:chExt cx="740544" cy="717452"/>
          </a:xfrm>
        </p:grpSpPr>
        <p:sp>
          <p:nvSpPr>
            <p:cNvPr id="20" name="菱形 19"/>
            <p:cNvSpPr/>
            <p:nvPr/>
          </p:nvSpPr>
          <p:spPr>
            <a:xfrm>
              <a:off x="7732187" y="1570874"/>
              <a:ext cx="717452" cy="717452"/>
            </a:xfrm>
            <a:prstGeom prst="diamond">
              <a:avLst/>
            </a:prstGeom>
            <a:noFill/>
            <a:ln w="3175"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C986A"/>
                </a:solidFill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7755279" y="1570874"/>
              <a:ext cx="717452" cy="717452"/>
            </a:xfrm>
            <a:prstGeom prst="diamond">
              <a:avLst/>
            </a:prstGeom>
            <a:noFill/>
            <a:ln w="3175"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C986A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31009" y="4363371"/>
            <a:ext cx="1532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叁</a:t>
            </a:r>
          </a:p>
        </p:txBody>
      </p:sp>
      <p:sp>
        <p:nvSpPr>
          <p:cNvPr id="19" name="矩形 18"/>
          <p:cNvSpPr/>
          <p:nvPr/>
        </p:nvSpPr>
        <p:spPr>
          <a:xfrm>
            <a:off x="2103832" y="435354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631992" y="4415360"/>
            <a:ext cx="740544" cy="717452"/>
            <a:chOff x="7732187" y="1570874"/>
            <a:chExt cx="740544" cy="717452"/>
          </a:xfrm>
        </p:grpSpPr>
        <p:sp>
          <p:nvSpPr>
            <p:cNvPr id="26" name="菱形 25"/>
            <p:cNvSpPr/>
            <p:nvPr/>
          </p:nvSpPr>
          <p:spPr>
            <a:xfrm>
              <a:off x="7732187" y="1570874"/>
              <a:ext cx="717452" cy="717452"/>
            </a:xfrm>
            <a:prstGeom prst="diamond">
              <a:avLst/>
            </a:prstGeom>
            <a:noFill/>
            <a:ln w="3175"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C986A"/>
                </a:solidFill>
              </a:endParaRPr>
            </a:p>
          </p:txBody>
        </p:sp>
        <p:sp>
          <p:nvSpPr>
            <p:cNvPr id="27" name="菱形 26"/>
            <p:cNvSpPr/>
            <p:nvPr/>
          </p:nvSpPr>
          <p:spPr>
            <a:xfrm>
              <a:off x="7755279" y="1570874"/>
              <a:ext cx="717452" cy="717452"/>
            </a:xfrm>
            <a:prstGeom prst="diamond">
              <a:avLst/>
            </a:prstGeom>
            <a:noFill/>
            <a:ln w="3175"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C986A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871310" y="4363371"/>
            <a:ext cx="1532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肆</a:t>
            </a:r>
          </a:p>
        </p:txBody>
      </p:sp>
      <p:sp>
        <p:nvSpPr>
          <p:cNvPr id="25" name="矩形 24"/>
          <p:cNvSpPr/>
          <p:nvPr/>
        </p:nvSpPr>
        <p:spPr>
          <a:xfrm>
            <a:off x="7444133" y="435354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2099745" y="2877759"/>
            <a:ext cx="3936411" cy="5512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</a:t>
            </a:r>
          </a:p>
        </p:txBody>
      </p:sp>
      <p:sp>
        <p:nvSpPr>
          <p:cNvPr id="29" name="矩形 28"/>
          <p:cNvSpPr/>
          <p:nvPr/>
        </p:nvSpPr>
        <p:spPr>
          <a:xfrm>
            <a:off x="7386234" y="2877759"/>
            <a:ext cx="3936411" cy="5512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</a:t>
            </a:r>
          </a:p>
        </p:txBody>
      </p:sp>
      <p:sp>
        <p:nvSpPr>
          <p:cNvPr id="30" name="矩形 29"/>
          <p:cNvSpPr/>
          <p:nvPr/>
        </p:nvSpPr>
        <p:spPr>
          <a:xfrm>
            <a:off x="2132042" y="4670111"/>
            <a:ext cx="3936411" cy="5512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</a:t>
            </a:r>
          </a:p>
        </p:txBody>
      </p:sp>
      <p:sp>
        <p:nvSpPr>
          <p:cNvPr id="31" name="矩形 30"/>
          <p:cNvSpPr/>
          <p:nvPr/>
        </p:nvSpPr>
        <p:spPr>
          <a:xfrm>
            <a:off x="7511858" y="4670111"/>
            <a:ext cx="3936411" cy="5512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90116" y="1800225"/>
            <a:ext cx="2444346" cy="4008438"/>
            <a:chOff x="1037691" y="1503363"/>
            <a:chExt cx="2788006" cy="4572000"/>
          </a:xfrm>
        </p:grpSpPr>
        <p:sp>
          <p:nvSpPr>
            <p:cNvPr id="6" name="矩形 5"/>
            <p:cNvSpPr/>
            <p:nvPr/>
          </p:nvSpPr>
          <p:spPr>
            <a:xfrm>
              <a:off x="1037691" y="1503363"/>
              <a:ext cx="2788006" cy="4572000"/>
            </a:xfrm>
            <a:prstGeom prst="rect">
              <a:avLst/>
            </a:prstGeom>
            <a:noFill/>
            <a:ln w="22225"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3891" y="1579562"/>
              <a:ext cx="2628899" cy="4391025"/>
            </a:xfrm>
            <a:prstGeom prst="rect">
              <a:avLst/>
            </a:prstGeom>
            <a:noFill/>
            <a:ln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81041" y="1800225"/>
            <a:ext cx="2444346" cy="4008438"/>
            <a:chOff x="1037691" y="1503363"/>
            <a:chExt cx="2788006" cy="4572000"/>
          </a:xfrm>
        </p:grpSpPr>
        <p:sp>
          <p:nvSpPr>
            <p:cNvPr id="9" name="矩形 8"/>
            <p:cNvSpPr/>
            <p:nvPr/>
          </p:nvSpPr>
          <p:spPr>
            <a:xfrm>
              <a:off x="1037691" y="1503363"/>
              <a:ext cx="2788006" cy="4572000"/>
            </a:xfrm>
            <a:prstGeom prst="rect">
              <a:avLst/>
            </a:prstGeom>
            <a:noFill/>
            <a:ln w="22225"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3891" y="1579562"/>
              <a:ext cx="2628899" cy="4391025"/>
            </a:xfrm>
            <a:prstGeom prst="rect">
              <a:avLst/>
            </a:prstGeom>
            <a:noFill/>
            <a:ln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71966" y="1800225"/>
            <a:ext cx="2444346" cy="4008438"/>
            <a:chOff x="1037691" y="1503363"/>
            <a:chExt cx="2788006" cy="4572000"/>
          </a:xfrm>
        </p:grpSpPr>
        <p:sp>
          <p:nvSpPr>
            <p:cNvPr id="12" name="矩形 11"/>
            <p:cNvSpPr/>
            <p:nvPr/>
          </p:nvSpPr>
          <p:spPr>
            <a:xfrm>
              <a:off x="1037691" y="1503363"/>
              <a:ext cx="2788006" cy="4572000"/>
            </a:xfrm>
            <a:prstGeom prst="rect">
              <a:avLst/>
            </a:prstGeom>
            <a:noFill/>
            <a:ln w="22225"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3891" y="1579562"/>
              <a:ext cx="2628899" cy="4391025"/>
            </a:xfrm>
            <a:prstGeom prst="rect">
              <a:avLst/>
            </a:prstGeom>
            <a:noFill/>
            <a:ln>
              <a:solidFill>
                <a:srgbClr val="BC98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448050" y="2438400"/>
            <a:ext cx="313724" cy="1114425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5" name="矩形 14"/>
          <p:cNvSpPr/>
          <p:nvPr/>
        </p:nvSpPr>
        <p:spPr>
          <a:xfrm>
            <a:off x="7038975" y="2438400"/>
            <a:ext cx="313724" cy="1114425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16" name="矩形 15"/>
          <p:cNvSpPr/>
          <p:nvPr/>
        </p:nvSpPr>
        <p:spPr>
          <a:xfrm>
            <a:off x="10629900" y="2438400"/>
            <a:ext cx="313724" cy="1114425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17" name="矩形 16"/>
          <p:cNvSpPr/>
          <p:nvPr/>
        </p:nvSpPr>
        <p:spPr>
          <a:xfrm>
            <a:off x="1882274" y="2891275"/>
            <a:ext cx="1154162" cy="262306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标题数字等都可以通过点击和重新输入进行更改。建议参考此段文本字体大小风格。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940963" y="2172107"/>
            <a:ext cx="430887" cy="214417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16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  <p:sp>
        <p:nvSpPr>
          <p:cNvPr id="19" name="矩形 18"/>
          <p:cNvSpPr/>
          <p:nvPr/>
        </p:nvSpPr>
        <p:spPr>
          <a:xfrm>
            <a:off x="5347136" y="2953473"/>
            <a:ext cx="1154162" cy="262306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标题数字等都可以通过点击和重新输入进行更改。建议参考此段文本字体大小风格。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405825" y="2234305"/>
            <a:ext cx="430887" cy="214417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16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  <p:sp>
        <p:nvSpPr>
          <p:cNvPr id="21" name="矩形 20"/>
          <p:cNvSpPr/>
          <p:nvPr/>
        </p:nvSpPr>
        <p:spPr>
          <a:xfrm>
            <a:off x="8927898" y="2977007"/>
            <a:ext cx="1154162" cy="262306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标题数字等都可以通过点击和重新输入进行更改。建议参考此段文本字体大小风格。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9986587" y="2257839"/>
            <a:ext cx="430887" cy="214417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16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940963" y="2234305"/>
            <a:ext cx="0" cy="214417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405825" y="2258562"/>
            <a:ext cx="0" cy="214417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0008424" y="2257839"/>
            <a:ext cx="0" cy="214417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2782933" y="2842557"/>
            <a:ext cx="6502311" cy="167154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点击在此输入标题文字。标题数字等都可以通过点击和重新输入进行更改，菜单开始栏设置中可以对字体、间距、大小、行距等进行修改。建议正文</a:t>
            </a:r>
            <a:r>
              <a:rPr lang="en-US" altLang="zh-CN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倍字间距。点击在此输入标题文字。标题数字等都可以通过点击和重新输入进行更改，菜单开始栏设置中可以对字体、间距、大小、行距等进行修改。建议正文</a:t>
            </a:r>
            <a:r>
              <a:rPr lang="en-US" altLang="zh-CN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400" dirty="0">
                <a:solidFill>
                  <a:srgbClr val="21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倍字间距。点击在此输入标题文字。</a:t>
            </a:r>
          </a:p>
        </p:txBody>
      </p:sp>
      <p:sp>
        <p:nvSpPr>
          <p:cNvPr id="5" name="矩形 4"/>
          <p:cNvSpPr/>
          <p:nvPr/>
        </p:nvSpPr>
        <p:spPr>
          <a:xfrm>
            <a:off x="714377" y="1808246"/>
            <a:ext cx="10639425" cy="3523490"/>
          </a:xfrm>
          <a:prstGeom prst="rect">
            <a:avLst/>
          </a:prstGeom>
          <a:noFill/>
          <a:ln>
            <a:solidFill>
              <a:srgbClr val="BC98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4375" y="1808246"/>
            <a:ext cx="919279" cy="3523490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8295" y="2664736"/>
            <a:ext cx="800219" cy="18493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200" dirty="0">
                <a:solidFill>
                  <a:schemeClr val="bg1"/>
                </a:solidFill>
                <a:latin typeface="字体家AI造字剑客" pitchFamily="66" charset="-122"/>
                <a:ea typeface="字体家AI造字剑客" pitchFamily="66" charset="-122"/>
              </a:rPr>
              <a:t>点击此处</a:t>
            </a:r>
            <a:endParaRPr lang="en-US" altLang="zh-CN" sz="2000" spc="200" dirty="0">
              <a:solidFill>
                <a:schemeClr val="bg1"/>
              </a:solidFill>
              <a:latin typeface="字体家AI造字剑客" pitchFamily="66" charset="-122"/>
              <a:ea typeface="字体家AI造字剑客" pitchFamily="66" charset="-122"/>
            </a:endParaRPr>
          </a:p>
          <a:p>
            <a:r>
              <a:rPr lang="zh-CN" altLang="en-US" sz="2000" spc="200" dirty="0">
                <a:solidFill>
                  <a:schemeClr val="bg1"/>
                </a:solidFill>
                <a:latin typeface="字体家AI造字剑客" pitchFamily="66" charset="-122"/>
                <a:ea typeface="字体家AI造字剑客" pitchFamily="66" charset="-122"/>
              </a:rPr>
              <a:t>添加文本信息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14" y="2842557"/>
            <a:ext cx="5116886" cy="31759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53" y="1144342"/>
            <a:ext cx="5003718" cy="50101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133797" y="3812530"/>
            <a:ext cx="6096000" cy="73250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  <a:t>渡远荆门外，来从楚国游。山随平野尽，江入大荒流。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  <a:t>月下飞天镜，云生结海楼。仍怜故乡水，万里送行舟。</a:t>
            </a:r>
          </a:p>
        </p:txBody>
      </p:sp>
      <p:sp>
        <p:nvSpPr>
          <p:cNvPr id="21" name="矩形 20"/>
          <p:cNvSpPr/>
          <p:nvPr/>
        </p:nvSpPr>
        <p:spPr>
          <a:xfrm>
            <a:off x="2012548" y="1877454"/>
            <a:ext cx="2662176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>
                <a:solidFill>
                  <a:srgbClr val="252F2D">
                    <a:alpha val="64000"/>
                  </a:srgbClr>
                </a:solidFill>
                <a:latin typeface="字体家AI造字剑客" pitchFamily="66" charset="-122"/>
                <a:ea typeface="字体家AI造字剑客" pitchFamily="66" charset="-122"/>
              </a:rPr>
              <a:t>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72837" y="2674947"/>
            <a:ext cx="399269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这里填写标题内容</a:t>
            </a:r>
          </a:p>
        </p:txBody>
      </p:sp>
      <p:sp>
        <p:nvSpPr>
          <p:cNvPr id="23" name="矩形 22"/>
          <p:cNvSpPr/>
          <p:nvPr/>
        </p:nvSpPr>
        <p:spPr>
          <a:xfrm>
            <a:off x="6133797" y="3382238"/>
            <a:ext cx="297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>
                <a:solidFill>
                  <a:srgbClr val="BC986A"/>
                </a:solidFill>
                <a:latin typeface="Century Gothic" panose="020B0502020202020204" pitchFamily="34" charset="0"/>
                <a:ea typeface="Arual" pitchFamily="2" charset="0"/>
              </a:rPr>
              <a:t>Fill in the title here</a:t>
            </a:r>
            <a:endParaRPr lang="zh-CN" altLang="en-US" i="1">
              <a:solidFill>
                <a:srgbClr val="BC986A"/>
              </a:solidFill>
              <a:latin typeface="Century Gothic" panose="020B0502020202020204" pitchFamily="34" charset="0"/>
              <a:ea typeface="Arual" pitchFamily="2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9957804" y="2319785"/>
            <a:ext cx="2018087" cy="1161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1823153" y="1628775"/>
            <a:ext cx="3198021" cy="4438650"/>
          </a:xfrm>
          <a:prstGeom prst="rect">
            <a:avLst/>
          </a:prstGeom>
          <a:noFill/>
          <a:ln w="28575">
            <a:solidFill>
              <a:srgbClr val="BC98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80303" y="1690687"/>
            <a:ext cx="3074196" cy="4310063"/>
          </a:xfrm>
          <a:prstGeom prst="rect">
            <a:avLst/>
          </a:prstGeom>
          <a:noFill/>
          <a:ln>
            <a:solidFill>
              <a:srgbClr val="BC98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39480" y="1861046"/>
            <a:ext cx="923330" cy="178453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4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</a:t>
            </a:r>
            <a:endParaRPr lang="en-US" altLang="zh-CN" sz="2400" dirty="0">
              <a:solidFill>
                <a:srgbClr val="BC986A"/>
              </a:solidFill>
              <a:latin typeface="字体家AI造字剑客" pitchFamily="66" charset="-122"/>
              <a:ea typeface="字体家AI造字剑客" pitchFamily="66" charset="-122"/>
            </a:endParaRPr>
          </a:p>
          <a:p>
            <a:r>
              <a:rPr lang="zh-CN" altLang="en-US" sz="24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填写标题</a:t>
            </a:r>
            <a:endParaRPr lang="zh-CN" altLang="en-US" sz="2400" dirty="0">
              <a:solidFill>
                <a:srgbClr val="BC986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02655" y="3243037"/>
            <a:ext cx="1865126" cy="26409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23236" y="3220036"/>
            <a:ext cx="677108" cy="1784536"/>
            <a:chOff x="745441" y="1948419"/>
            <a:chExt cx="677108" cy="1784536"/>
          </a:xfrm>
        </p:grpSpPr>
        <p:sp>
          <p:nvSpPr>
            <p:cNvPr id="9" name="矩形 8"/>
            <p:cNvSpPr/>
            <p:nvPr/>
          </p:nvSpPr>
          <p:spPr>
            <a:xfrm>
              <a:off x="745441" y="1948419"/>
              <a:ext cx="677108" cy="178453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夏の美しさとさわやかな風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878994" y="2861203"/>
              <a:ext cx="101043" cy="10104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31127" y="3688229"/>
            <a:ext cx="4174639" cy="11868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7064" y="3027303"/>
            <a:ext cx="2031325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  <a:endParaRPr lang="zh-CN" altLang="en-US" sz="2400" dirty="0">
              <a:solidFill>
                <a:srgbClr val="BC98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70827" y="3094868"/>
            <a:ext cx="45719" cy="360000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21693" y="3094868"/>
            <a:ext cx="45719" cy="360000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lower_381827"/>
          <p:cNvSpPr>
            <a:spLocks noChangeAspect="1"/>
          </p:cNvSpPr>
          <p:nvPr/>
        </p:nvSpPr>
        <p:spPr bwMode="auto">
          <a:xfrm>
            <a:off x="8148535" y="5042672"/>
            <a:ext cx="339822" cy="339309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07639" h="606722">
                <a:moveTo>
                  <a:pt x="451548" y="450843"/>
                </a:moveTo>
                <a:cubicBezTo>
                  <a:pt x="473169" y="457419"/>
                  <a:pt x="486782" y="458752"/>
                  <a:pt x="496480" y="458752"/>
                </a:cubicBezTo>
                <a:cubicBezTo>
                  <a:pt x="508403" y="458752"/>
                  <a:pt x="520058" y="457330"/>
                  <a:pt x="531269" y="454842"/>
                </a:cubicBezTo>
                <a:cubicBezTo>
                  <a:pt x="533137" y="471815"/>
                  <a:pt x="533404" y="490387"/>
                  <a:pt x="531803" y="510559"/>
                </a:cubicBezTo>
                <a:lnTo>
                  <a:pt x="530379" y="529576"/>
                </a:lnTo>
                <a:lnTo>
                  <a:pt x="511339" y="530998"/>
                </a:lnTo>
                <a:cubicBezTo>
                  <a:pt x="502352" y="531709"/>
                  <a:pt x="493633" y="532064"/>
                  <a:pt x="485180" y="532064"/>
                </a:cubicBezTo>
                <a:cubicBezTo>
                  <a:pt x="474770" y="532064"/>
                  <a:pt x="464894" y="531531"/>
                  <a:pt x="455552" y="530464"/>
                </a:cubicBezTo>
                <a:cubicBezTo>
                  <a:pt x="458043" y="519268"/>
                  <a:pt x="459467" y="507627"/>
                  <a:pt x="459467" y="495719"/>
                </a:cubicBezTo>
                <a:cubicBezTo>
                  <a:pt x="459467" y="486033"/>
                  <a:pt x="458132" y="472437"/>
                  <a:pt x="451548" y="450843"/>
                </a:cubicBezTo>
                <a:close/>
                <a:moveTo>
                  <a:pt x="156091" y="450843"/>
                </a:moveTo>
                <a:cubicBezTo>
                  <a:pt x="149507" y="472437"/>
                  <a:pt x="148173" y="486033"/>
                  <a:pt x="148173" y="495719"/>
                </a:cubicBezTo>
                <a:cubicBezTo>
                  <a:pt x="148173" y="507627"/>
                  <a:pt x="149507" y="519268"/>
                  <a:pt x="152087" y="530464"/>
                </a:cubicBezTo>
                <a:cubicBezTo>
                  <a:pt x="142656" y="531531"/>
                  <a:pt x="132780" y="532064"/>
                  <a:pt x="122370" y="532064"/>
                </a:cubicBezTo>
                <a:cubicBezTo>
                  <a:pt x="114007" y="532064"/>
                  <a:pt x="105287" y="531709"/>
                  <a:pt x="96212" y="530998"/>
                </a:cubicBezTo>
                <a:lnTo>
                  <a:pt x="77260" y="529576"/>
                </a:lnTo>
                <a:lnTo>
                  <a:pt x="75837" y="510559"/>
                </a:lnTo>
                <a:cubicBezTo>
                  <a:pt x="74235" y="490387"/>
                  <a:pt x="74413" y="471815"/>
                  <a:pt x="76371" y="454842"/>
                </a:cubicBezTo>
                <a:cubicBezTo>
                  <a:pt x="87581" y="457330"/>
                  <a:pt x="99148" y="458752"/>
                  <a:pt x="111159" y="458752"/>
                </a:cubicBezTo>
                <a:cubicBezTo>
                  <a:pt x="120858" y="458752"/>
                  <a:pt x="134471" y="457419"/>
                  <a:pt x="156091" y="450843"/>
                </a:cubicBezTo>
                <a:close/>
                <a:moveTo>
                  <a:pt x="303775" y="251594"/>
                </a:moveTo>
                <a:cubicBezTo>
                  <a:pt x="275205" y="251594"/>
                  <a:pt x="251974" y="274789"/>
                  <a:pt x="251974" y="303317"/>
                </a:cubicBezTo>
                <a:cubicBezTo>
                  <a:pt x="251974" y="331933"/>
                  <a:pt x="275205" y="355128"/>
                  <a:pt x="303775" y="355128"/>
                </a:cubicBezTo>
                <a:cubicBezTo>
                  <a:pt x="332435" y="355128"/>
                  <a:pt x="355665" y="331933"/>
                  <a:pt x="355665" y="303317"/>
                </a:cubicBezTo>
                <a:cubicBezTo>
                  <a:pt x="355665" y="274789"/>
                  <a:pt x="332435" y="251594"/>
                  <a:pt x="303775" y="251594"/>
                </a:cubicBezTo>
                <a:close/>
                <a:moveTo>
                  <a:pt x="511339" y="75694"/>
                </a:moveTo>
                <a:lnTo>
                  <a:pt x="530379" y="77116"/>
                </a:lnTo>
                <a:lnTo>
                  <a:pt x="531803" y="96051"/>
                </a:lnTo>
                <a:cubicBezTo>
                  <a:pt x="533404" y="116320"/>
                  <a:pt x="533137" y="134899"/>
                  <a:pt x="531269" y="151879"/>
                </a:cubicBezTo>
                <a:cubicBezTo>
                  <a:pt x="520058" y="149301"/>
                  <a:pt x="508403" y="147967"/>
                  <a:pt x="496480" y="147967"/>
                </a:cubicBezTo>
                <a:cubicBezTo>
                  <a:pt x="486782" y="147967"/>
                  <a:pt x="473169" y="149301"/>
                  <a:pt x="451548" y="155879"/>
                </a:cubicBezTo>
                <a:cubicBezTo>
                  <a:pt x="458132" y="134277"/>
                  <a:pt x="459467" y="120676"/>
                  <a:pt x="459467" y="110986"/>
                </a:cubicBezTo>
                <a:cubicBezTo>
                  <a:pt x="459467" y="98985"/>
                  <a:pt x="458043" y="87429"/>
                  <a:pt x="455552" y="76228"/>
                </a:cubicBezTo>
                <a:cubicBezTo>
                  <a:pt x="472546" y="74272"/>
                  <a:pt x="491142" y="74094"/>
                  <a:pt x="511339" y="75694"/>
                </a:cubicBezTo>
                <a:close/>
                <a:moveTo>
                  <a:pt x="96212" y="75694"/>
                </a:moveTo>
                <a:cubicBezTo>
                  <a:pt x="116498" y="74094"/>
                  <a:pt x="135093" y="74272"/>
                  <a:pt x="152087" y="76228"/>
                </a:cubicBezTo>
                <a:cubicBezTo>
                  <a:pt x="149507" y="87429"/>
                  <a:pt x="148173" y="98985"/>
                  <a:pt x="148173" y="110986"/>
                </a:cubicBezTo>
                <a:cubicBezTo>
                  <a:pt x="148173" y="120676"/>
                  <a:pt x="149507" y="134277"/>
                  <a:pt x="156091" y="155879"/>
                </a:cubicBezTo>
                <a:cubicBezTo>
                  <a:pt x="134471" y="149301"/>
                  <a:pt x="120858" y="147967"/>
                  <a:pt x="111159" y="147967"/>
                </a:cubicBezTo>
                <a:cubicBezTo>
                  <a:pt x="99148" y="147967"/>
                  <a:pt x="87581" y="149301"/>
                  <a:pt x="76371" y="151879"/>
                </a:cubicBezTo>
                <a:cubicBezTo>
                  <a:pt x="74413" y="134899"/>
                  <a:pt x="74235" y="116320"/>
                  <a:pt x="75837" y="96051"/>
                </a:cubicBezTo>
                <a:lnTo>
                  <a:pt x="77260" y="77116"/>
                </a:lnTo>
                <a:close/>
                <a:moveTo>
                  <a:pt x="303775" y="0"/>
                </a:moveTo>
                <a:cubicBezTo>
                  <a:pt x="365100" y="0"/>
                  <a:pt x="414943" y="49768"/>
                  <a:pt x="414943" y="111000"/>
                </a:cubicBezTo>
                <a:cubicBezTo>
                  <a:pt x="414943" y="140238"/>
                  <a:pt x="390021" y="194716"/>
                  <a:pt x="364388" y="242795"/>
                </a:cubicBezTo>
                <a:cubicBezTo>
                  <a:pt x="412629" y="217289"/>
                  <a:pt x="467189" y="192406"/>
                  <a:pt x="496472" y="192406"/>
                </a:cubicBezTo>
                <a:cubicBezTo>
                  <a:pt x="557707" y="192406"/>
                  <a:pt x="607639" y="242173"/>
                  <a:pt x="607639" y="303317"/>
                </a:cubicBezTo>
                <a:cubicBezTo>
                  <a:pt x="607639" y="364549"/>
                  <a:pt x="557707" y="414316"/>
                  <a:pt x="496472" y="414316"/>
                </a:cubicBezTo>
                <a:cubicBezTo>
                  <a:pt x="467189" y="414316"/>
                  <a:pt x="412629" y="389433"/>
                  <a:pt x="364388" y="363838"/>
                </a:cubicBezTo>
                <a:cubicBezTo>
                  <a:pt x="390021" y="412006"/>
                  <a:pt x="414943" y="466484"/>
                  <a:pt x="414943" y="495722"/>
                </a:cubicBezTo>
                <a:cubicBezTo>
                  <a:pt x="414943" y="556865"/>
                  <a:pt x="365100" y="606722"/>
                  <a:pt x="303775" y="606722"/>
                </a:cubicBezTo>
                <a:cubicBezTo>
                  <a:pt x="242540" y="606722"/>
                  <a:pt x="192697" y="556865"/>
                  <a:pt x="192697" y="495722"/>
                </a:cubicBezTo>
                <a:cubicBezTo>
                  <a:pt x="192697" y="466484"/>
                  <a:pt x="217618" y="412006"/>
                  <a:pt x="243163" y="363838"/>
                </a:cubicBezTo>
                <a:cubicBezTo>
                  <a:pt x="195011" y="389433"/>
                  <a:pt x="140451" y="414316"/>
                  <a:pt x="111168" y="414316"/>
                </a:cubicBezTo>
                <a:cubicBezTo>
                  <a:pt x="49843" y="414316"/>
                  <a:pt x="0" y="364549"/>
                  <a:pt x="0" y="303317"/>
                </a:cubicBezTo>
                <a:cubicBezTo>
                  <a:pt x="0" y="242173"/>
                  <a:pt x="49843" y="192406"/>
                  <a:pt x="111168" y="192406"/>
                </a:cubicBezTo>
                <a:cubicBezTo>
                  <a:pt x="140451" y="192406"/>
                  <a:pt x="195011" y="217289"/>
                  <a:pt x="243163" y="242795"/>
                </a:cubicBezTo>
                <a:cubicBezTo>
                  <a:pt x="217618" y="194716"/>
                  <a:pt x="192697" y="140238"/>
                  <a:pt x="192697" y="111000"/>
                </a:cubicBezTo>
                <a:cubicBezTo>
                  <a:pt x="192697" y="49768"/>
                  <a:pt x="242540" y="0"/>
                  <a:pt x="303775" y="0"/>
                </a:cubicBezTo>
                <a:close/>
              </a:path>
            </a:pathLst>
          </a:custGeom>
          <a:solidFill>
            <a:srgbClr val="BC986A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5"/>
          <a:stretch>
            <a:fillRect/>
          </a:stretch>
        </p:blipFill>
        <p:spPr>
          <a:xfrm>
            <a:off x="-1" y="2835792"/>
            <a:ext cx="4247543" cy="3435279"/>
          </a:xfrm>
          <a:prstGeom prst="rect">
            <a:avLst/>
          </a:prstGeom>
        </p:spPr>
      </p:pic>
      <p:sp>
        <p:nvSpPr>
          <p:cNvPr id="4" name="Freeform 231"/>
          <p:cNvSpPr>
            <a:spLocks noEditPoints="1"/>
          </p:cNvSpPr>
          <p:nvPr/>
        </p:nvSpPr>
        <p:spPr bwMode="auto">
          <a:xfrm>
            <a:off x="4514243" y="1626255"/>
            <a:ext cx="2508086" cy="589966"/>
          </a:xfrm>
          <a:custGeom>
            <a:avLst/>
            <a:gdLst>
              <a:gd name="T0" fmla="*/ 159 w 2723"/>
              <a:gd name="T1" fmla="*/ 100 h 638"/>
              <a:gd name="T2" fmla="*/ 391 w 2723"/>
              <a:gd name="T3" fmla="*/ 96 h 638"/>
              <a:gd name="T4" fmla="*/ 663 w 2723"/>
              <a:gd name="T5" fmla="*/ 112 h 638"/>
              <a:gd name="T6" fmla="*/ 1347 w 2723"/>
              <a:gd name="T7" fmla="*/ 164 h 638"/>
              <a:gd name="T8" fmla="*/ 1399 w 2723"/>
              <a:gd name="T9" fmla="*/ 196 h 638"/>
              <a:gd name="T10" fmla="*/ 1559 w 2723"/>
              <a:gd name="T11" fmla="*/ 196 h 638"/>
              <a:gd name="T12" fmla="*/ 1855 w 2723"/>
              <a:gd name="T13" fmla="*/ 236 h 638"/>
              <a:gd name="T14" fmla="*/ 2107 w 2723"/>
              <a:gd name="T15" fmla="*/ 232 h 638"/>
              <a:gd name="T16" fmla="*/ 2447 w 2723"/>
              <a:gd name="T17" fmla="*/ 240 h 638"/>
              <a:gd name="T18" fmla="*/ 2287 w 2723"/>
              <a:gd name="T19" fmla="*/ 276 h 638"/>
              <a:gd name="T20" fmla="*/ 2623 w 2723"/>
              <a:gd name="T21" fmla="*/ 328 h 638"/>
              <a:gd name="T22" fmla="*/ 2575 w 2723"/>
              <a:gd name="T23" fmla="*/ 304 h 638"/>
              <a:gd name="T24" fmla="*/ 2563 w 2723"/>
              <a:gd name="T25" fmla="*/ 336 h 638"/>
              <a:gd name="T26" fmla="*/ 2463 w 2723"/>
              <a:gd name="T27" fmla="*/ 324 h 638"/>
              <a:gd name="T28" fmla="*/ 2419 w 2723"/>
              <a:gd name="T29" fmla="*/ 324 h 638"/>
              <a:gd name="T30" fmla="*/ 2303 w 2723"/>
              <a:gd name="T31" fmla="*/ 332 h 638"/>
              <a:gd name="T32" fmla="*/ 2231 w 2723"/>
              <a:gd name="T33" fmla="*/ 316 h 638"/>
              <a:gd name="T34" fmla="*/ 2015 w 2723"/>
              <a:gd name="T35" fmla="*/ 296 h 638"/>
              <a:gd name="T36" fmla="*/ 1899 w 2723"/>
              <a:gd name="T37" fmla="*/ 364 h 638"/>
              <a:gd name="T38" fmla="*/ 1803 w 2723"/>
              <a:gd name="T39" fmla="*/ 400 h 638"/>
              <a:gd name="T40" fmla="*/ 1755 w 2723"/>
              <a:gd name="T41" fmla="*/ 436 h 638"/>
              <a:gd name="T42" fmla="*/ 1831 w 2723"/>
              <a:gd name="T43" fmla="*/ 408 h 638"/>
              <a:gd name="T44" fmla="*/ 1899 w 2723"/>
              <a:gd name="T45" fmla="*/ 444 h 638"/>
              <a:gd name="T46" fmla="*/ 1831 w 2723"/>
              <a:gd name="T47" fmla="*/ 460 h 638"/>
              <a:gd name="T48" fmla="*/ 1755 w 2723"/>
              <a:gd name="T49" fmla="*/ 460 h 638"/>
              <a:gd name="T50" fmla="*/ 1671 w 2723"/>
              <a:gd name="T51" fmla="*/ 480 h 638"/>
              <a:gd name="T52" fmla="*/ 1963 w 2723"/>
              <a:gd name="T53" fmla="*/ 492 h 638"/>
              <a:gd name="T54" fmla="*/ 1959 w 2723"/>
              <a:gd name="T55" fmla="*/ 508 h 638"/>
              <a:gd name="T56" fmla="*/ 1875 w 2723"/>
              <a:gd name="T57" fmla="*/ 528 h 638"/>
              <a:gd name="T58" fmla="*/ 1747 w 2723"/>
              <a:gd name="T59" fmla="*/ 544 h 638"/>
              <a:gd name="T60" fmla="*/ 1595 w 2723"/>
              <a:gd name="T61" fmla="*/ 568 h 638"/>
              <a:gd name="T62" fmla="*/ 1507 w 2723"/>
              <a:gd name="T63" fmla="*/ 552 h 638"/>
              <a:gd name="T64" fmla="*/ 1343 w 2723"/>
              <a:gd name="T65" fmla="*/ 560 h 638"/>
              <a:gd name="T66" fmla="*/ 1311 w 2723"/>
              <a:gd name="T67" fmla="*/ 580 h 638"/>
              <a:gd name="T68" fmla="*/ 1019 w 2723"/>
              <a:gd name="T69" fmla="*/ 608 h 638"/>
              <a:gd name="T70" fmla="*/ 615 w 2723"/>
              <a:gd name="T71" fmla="*/ 620 h 638"/>
              <a:gd name="T72" fmla="*/ 155 w 2723"/>
              <a:gd name="T73" fmla="*/ 548 h 638"/>
              <a:gd name="T74" fmla="*/ 55 w 2723"/>
              <a:gd name="T75" fmla="*/ 464 h 638"/>
              <a:gd name="T76" fmla="*/ 35 w 2723"/>
              <a:gd name="T77" fmla="*/ 224 h 638"/>
              <a:gd name="T78" fmla="*/ 43 w 2723"/>
              <a:gd name="T79" fmla="*/ 0 h 638"/>
              <a:gd name="T80" fmla="*/ 1603 w 2723"/>
              <a:gd name="T81" fmla="*/ 208 h 638"/>
              <a:gd name="T82" fmla="*/ 1723 w 2723"/>
              <a:gd name="T83" fmla="*/ 212 h 638"/>
              <a:gd name="T84" fmla="*/ 1779 w 2723"/>
              <a:gd name="T85" fmla="*/ 220 h 638"/>
              <a:gd name="T86" fmla="*/ 2259 w 2723"/>
              <a:gd name="T87" fmla="*/ 280 h 638"/>
              <a:gd name="T88" fmla="*/ 2143 w 2723"/>
              <a:gd name="T89" fmla="*/ 280 h 638"/>
              <a:gd name="T90" fmla="*/ 1907 w 2723"/>
              <a:gd name="T91" fmla="*/ 280 h 638"/>
              <a:gd name="T92" fmla="*/ 1803 w 2723"/>
              <a:gd name="T93" fmla="*/ 340 h 638"/>
              <a:gd name="T94" fmla="*/ 1723 w 2723"/>
              <a:gd name="T95" fmla="*/ 400 h 638"/>
              <a:gd name="T96" fmla="*/ 1639 w 2723"/>
              <a:gd name="T97" fmla="*/ 376 h 638"/>
              <a:gd name="T98" fmla="*/ 1563 w 2723"/>
              <a:gd name="T99" fmla="*/ 404 h 638"/>
              <a:gd name="T100" fmla="*/ 1587 w 2723"/>
              <a:gd name="T101" fmla="*/ 440 h 638"/>
              <a:gd name="T102" fmla="*/ 1715 w 2723"/>
              <a:gd name="T103" fmla="*/ 416 h 638"/>
              <a:gd name="T104" fmla="*/ 1851 w 2723"/>
              <a:gd name="T105" fmla="*/ 420 h 638"/>
              <a:gd name="T106" fmla="*/ 1531 w 2723"/>
              <a:gd name="T107" fmla="*/ 476 h 638"/>
              <a:gd name="T108" fmla="*/ 1623 w 2723"/>
              <a:gd name="T109" fmla="*/ 468 h 638"/>
              <a:gd name="T110" fmla="*/ 1691 w 2723"/>
              <a:gd name="T111" fmla="*/ 528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23" h="638">
                <a:moveTo>
                  <a:pt x="43" y="0"/>
                </a:moveTo>
                <a:cubicBezTo>
                  <a:pt x="56" y="7"/>
                  <a:pt x="50" y="67"/>
                  <a:pt x="47" y="80"/>
                </a:cubicBezTo>
                <a:cubicBezTo>
                  <a:pt x="66" y="95"/>
                  <a:pt x="77" y="94"/>
                  <a:pt x="91" y="112"/>
                </a:cubicBezTo>
                <a:cubicBezTo>
                  <a:pt x="105" y="107"/>
                  <a:pt x="94" y="77"/>
                  <a:pt x="111" y="76"/>
                </a:cubicBezTo>
                <a:cubicBezTo>
                  <a:pt x="99" y="104"/>
                  <a:pt x="131" y="92"/>
                  <a:pt x="119" y="116"/>
                </a:cubicBezTo>
                <a:cubicBezTo>
                  <a:pt x="140" y="113"/>
                  <a:pt x="148" y="123"/>
                  <a:pt x="159" y="100"/>
                </a:cubicBezTo>
                <a:cubicBezTo>
                  <a:pt x="166" y="104"/>
                  <a:pt x="169" y="114"/>
                  <a:pt x="163" y="120"/>
                </a:cubicBezTo>
                <a:cubicBezTo>
                  <a:pt x="179" y="116"/>
                  <a:pt x="175" y="104"/>
                  <a:pt x="179" y="96"/>
                </a:cubicBezTo>
                <a:cubicBezTo>
                  <a:pt x="186" y="96"/>
                  <a:pt x="192" y="96"/>
                  <a:pt x="199" y="96"/>
                </a:cubicBezTo>
                <a:cubicBezTo>
                  <a:pt x="172" y="120"/>
                  <a:pt x="253" y="113"/>
                  <a:pt x="267" y="104"/>
                </a:cubicBezTo>
                <a:cubicBezTo>
                  <a:pt x="263" y="93"/>
                  <a:pt x="258" y="116"/>
                  <a:pt x="251" y="104"/>
                </a:cubicBezTo>
                <a:cubicBezTo>
                  <a:pt x="272" y="87"/>
                  <a:pt x="356" y="84"/>
                  <a:pt x="391" y="96"/>
                </a:cubicBezTo>
                <a:cubicBezTo>
                  <a:pt x="392" y="105"/>
                  <a:pt x="377" y="98"/>
                  <a:pt x="371" y="100"/>
                </a:cubicBezTo>
                <a:cubicBezTo>
                  <a:pt x="438" y="88"/>
                  <a:pt x="489" y="130"/>
                  <a:pt x="575" y="112"/>
                </a:cubicBezTo>
                <a:cubicBezTo>
                  <a:pt x="581" y="122"/>
                  <a:pt x="580" y="139"/>
                  <a:pt x="587" y="148"/>
                </a:cubicBezTo>
                <a:cubicBezTo>
                  <a:pt x="615" y="145"/>
                  <a:pt x="618" y="127"/>
                  <a:pt x="643" y="140"/>
                </a:cubicBezTo>
                <a:cubicBezTo>
                  <a:pt x="655" y="136"/>
                  <a:pt x="656" y="128"/>
                  <a:pt x="651" y="116"/>
                </a:cubicBezTo>
                <a:cubicBezTo>
                  <a:pt x="657" y="116"/>
                  <a:pt x="662" y="117"/>
                  <a:pt x="663" y="112"/>
                </a:cubicBezTo>
                <a:cubicBezTo>
                  <a:pt x="670" y="113"/>
                  <a:pt x="672" y="119"/>
                  <a:pt x="671" y="128"/>
                </a:cubicBezTo>
                <a:cubicBezTo>
                  <a:pt x="699" y="119"/>
                  <a:pt x="726" y="131"/>
                  <a:pt x="767" y="124"/>
                </a:cubicBezTo>
                <a:cubicBezTo>
                  <a:pt x="780" y="148"/>
                  <a:pt x="824" y="128"/>
                  <a:pt x="839" y="156"/>
                </a:cubicBezTo>
                <a:cubicBezTo>
                  <a:pt x="916" y="130"/>
                  <a:pt x="998" y="169"/>
                  <a:pt x="1071" y="148"/>
                </a:cubicBezTo>
                <a:cubicBezTo>
                  <a:pt x="1149" y="160"/>
                  <a:pt x="1213" y="167"/>
                  <a:pt x="1275" y="156"/>
                </a:cubicBezTo>
                <a:cubicBezTo>
                  <a:pt x="1282" y="193"/>
                  <a:pt x="1321" y="156"/>
                  <a:pt x="1347" y="164"/>
                </a:cubicBezTo>
                <a:cubicBezTo>
                  <a:pt x="1358" y="166"/>
                  <a:pt x="1347" y="177"/>
                  <a:pt x="1339" y="172"/>
                </a:cubicBezTo>
                <a:cubicBezTo>
                  <a:pt x="1346" y="175"/>
                  <a:pt x="1350" y="182"/>
                  <a:pt x="1359" y="184"/>
                </a:cubicBezTo>
                <a:cubicBezTo>
                  <a:pt x="1362" y="183"/>
                  <a:pt x="1363" y="180"/>
                  <a:pt x="1367" y="180"/>
                </a:cubicBezTo>
                <a:cubicBezTo>
                  <a:pt x="1370" y="169"/>
                  <a:pt x="1359" y="172"/>
                  <a:pt x="1355" y="168"/>
                </a:cubicBezTo>
                <a:cubicBezTo>
                  <a:pt x="1371" y="154"/>
                  <a:pt x="1380" y="180"/>
                  <a:pt x="1391" y="164"/>
                </a:cubicBezTo>
                <a:cubicBezTo>
                  <a:pt x="1400" y="175"/>
                  <a:pt x="1382" y="190"/>
                  <a:pt x="1399" y="196"/>
                </a:cubicBezTo>
                <a:cubicBezTo>
                  <a:pt x="1419" y="197"/>
                  <a:pt x="1404" y="182"/>
                  <a:pt x="1411" y="176"/>
                </a:cubicBezTo>
                <a:cubicBezTo>
                  <a:pt x="1414" y="172"/>
                  <a:pt x="1446" y="184"/>
                  <a:pt x="1427" y="172"/>
                </a:cubicBezTo>
                <a:cubicBezTo>
                  <a:pt x="1484" y="166"/>
                  <a:pt x="1507" y="179"/>
                  <a:pt x="1555" y="192"/>
                </a:cubicBezTo>
                <a:cubicBezTo>
                  <a:pt x="1529" y="198"/>
                  <a:pt x="1496" y="202"/>
                  <a:pt x="1483" y="200"/>
                </a:cubicBezTo>
                <a:cubicBezTo>
                  <a:pt x="1504" y="218"/>
                  <a:pt x="1563" y="206"/>
                  <a:pt x="1559" y="216"/>
                </a:cubicBezTo>
                <a:cubicBezTo>
                  <a:pt x="1565" y="211"/>
                  <a:pt x="1571" y="197"/>
                  <a:pt x="1559" y="196"/>
                </a:cubicBezTo>
                <a:cubicBezTo>
                  <a:pt x="1577" y="181"/>
                  <a:pt x="1603" y="194"/>
                  <a:pt x="1635" y="188"/>
                </a:cubicBezTo>
                <a:cubicBezTo>
                  <a:pt x="1615" y="209"/>
                  <a:pt x="1760" y="197"/>
                  <a:pt x="1799" y="196"/>
                </a:cubicBezTo>
                <a:cubicBezTo>
                  <a:pt x="1792" y="210"/>
                  <a:pt x="1798" y="216"/>
                  <a:pt x="1807" y="204"/>
                </a:cubicBezTo>
                <a:cubicBezTo>
                  <a:pt x="1816" y="205"/>
                  <a:pt x="1809" y="222"/>
                  <a:pt x="1807" y="224"/>
                </a:cubicBezTo>
                <a:cubicBezTo>
                  <a:pt x="1818" y="222"/>
                  <a:pt x="1841" y="231"/>
                  <a:pt x="1835" y="212"/>
                </a:cubicBezTo>
                <a:cubicBezTo>
                  <a:pt x="1846" y="216"/>
                  <a:pt x="1858" y="219"/>
                  <a:pt x="1855" y="236"/>
                </a:cubicBezTo>
                <a:cubicBezTo>
                  <a:pt x="1858" y="234"/>
                  <a:pt x="1861" y="232"/>
                  <a:pt x="1867" y="232"/>
                </a:cubicBezTo>
                <a:cubicBezTo>
                  <a:pt x="1862" y="227"/>
                  <a:pt x="1856" y="225"/>
                  <a:pt x="1859" y="212"/>
                </a:cubicBezTo>
                <a:cubicBezTo>
                  <a:pt x="1880" y="227"/>
                  <a:pt x="1885" y="208"/>
                  <a:pt x="1903" y="204"/>
                </a:cubicBezTo>
                <a:cubicBezTo>
                  <a:pt x="1901" y="214"/>
                  <a:pt x="1910" y="213"/>
                  <a:pt x="1907" y="224"/>
                </a:cubicBezTo>
                <a:cubicBezTo>
                  <a:pt x="1916" y="225"/>
                  <a:pt x="1911" y="212"/>
                  <a:pt x="1919" y="212"/>
                </a:cubicBezTo>
                <a:cubicBezTo>
                  <a:pt x="1959" y="231"/>
                  <a:pt x="2055" y="214"/>
                  <a:pt x="2107" y="232"/>
                </a:cubicBezTo>
                <a:cubicBezTo>
                  <a:pt x="2156" y="220"/>
                  <a:pt x="2218" y="230"/>
                  <a:pt x="2287" y="228"/>
                </a:cubicBezTo>
                <a:cubicBezTo>
                  <a:pt x="2275" y="251"/>
                  <a:pt x="2332" y="214"/>
                  <a:pt x="2351" y="228"/>
                </a:cubicBezTo>
                <a:cubicBezTo>
                  <a:pt x="2344" y="242"/>
                  <a:pt x="2351" y="240"/>
                  <a:pt x="2359" y="248"/>
                </a:cubicBezTo>
                <a:cubicBezTo>
                  <a:pt x="2368" y="247"/>
                  <a:pt x="2368" y="238"/>
                  <a:pt x="2367" y="228"/>
                </a:cubicBezTo>
                <a:cubicBezTo>
                  <a:pt x="2402" y="224"/>
                  <a:pt x="2419" y="240"/>
                  <a:pt x="2439" y="232"/>
                </a:cubicBezTo>
                <a:cubicBezTo>
                  <a:pt x="2433" y="239"/>
                  <a:pt x="2435" y="241"/>
                  <a:pt x="2447" y="240"/>
                </a:cubicBezTo>
                <a:cubicBezTo>
                  <a:pt x="2443" y="245"/>
                  <a:pt x="2443" y="255"/>
                  <a:pt x="2439" y="260"/>
                </a:cubicBezTo>
                <a:cubicBezTo>
                  <a:pt x="2410" y="260"/>
                  <a:pt x="2373" y="253"/>
                  <a:pt x="2343" y="256"/>
                </a:cubicBezTo>
                <a:cubicBezTo>
                  <a:pt x="2338" y="257"/>
                  <a:pt x="2340" y="263"/>
                  <a:pt x="2339" y="268"/>
                </a:cubicBezTo>
                <a:cubicBezTo>
                  <a:pt x="2318" y="266"/>
                  <a:pt x="2294" y="286"/>
                  <a:pt x="2287" y="264"/>
                </a:cubicBezTo>
                <a:cubicBezTo>
                  <a:pt x="2281" y="270"/>
                  <a:pt x="2277" y="278"/>
                  <a:pt x="2267" y="280"/>
                </a:cubicBezTo>
                <a:cubicBezTo>
                  <a:pt x="2269" y="289"/>
                  <a:pt x="2289" y="284"/>
                  <a:pt x="2287" y="276"/>
                </a:cubicBezTo>
                <a:cubicBezTo>
                  <a:pt x="2360" y="311"/>
                  <a:pt x="2595" y="280"/>
                  <a:pt x="2723" y="296"/>
                </a:cubicBezTo>
                <a:cubicBezTo>
                  <a:pt x="2719" y="306"/>
                  <a:pt x="2702" y="304"/>
                  <a:pt x="2687" y="304"/>
                </a:cubicBezTo>
                <a:cubicBezTo>
                  <a:pt x="2682" y="317"/>
                  <a:pt x="2674" y="328"/>
                  <a:pt x="2663" y="336"/>
                </a:cubicBezTo>
                <a:cubicBezTo>
                  <a:pt x="2654" y="333"/>
                  <a:pt x="2666" y="318"/>
                  <a:pt x="2667" y="312"/>
                </a:cubicBezTo>
                <a:cubicBezTo>
                  <a:pt x="2648" y="305"/>
                  <a:pt x="2636" y="321"/>
                  <a:pt x="2627" y="332"/>
                </a:cubicBezTo>
                <a:cubicBezTo>
                  <a:pt x="2624" y="333"/>
                  <a:pt x="2623" y="330"/>
                  <a:pt x="2623" y="328"/>
                </a:cubicBezTo>
                <a:cubicBezTo>
                  <a:pt x="2620" y="328"/>
                  <a:pt x="2618" y="328"/>
                  <a:pt x="2615" y="328"/>
                </a:cubicBezTo>
                <a:cubicBezTo>
                  <a:pt x="2612" y="316"/>
                  <a:pt x="2622" y="316"/>
                  <a:pt x="2619" y="304"/>
                </a:cubicBezTo>
                <a:cubicBezTo>
                  <a:pt x="2610" y="309"/>
                  <a:pt x="2597" y="311"/>
                  <a:pt x="2599" y="328"/>
                </a:cubicBezTo>
                <a:cubicBezTo>
                  <a:pt x="2591" y="328"/>
                  <a:pt x="2583" y="328"/>
                  <a:pt x="2575" y="328"/>
                </a:cubicBezTo>
                <a:cubicBezTo>
                  <a:pt x="2577" y="323"/>
                  <a:pt x="2580" y="320"/>
                  <a:pt x="2587" y="320"/>
                </a:cubicBezTo>
                <a:cubicBezTo>
                  <a:pt x="2583" y="315"/>
                  <a:pt x="2583" y="305"/>
                  <a:pt x="2575" y="304"/>
                </a:cubicBezTo>
                <a:cubicBezTo>
                  <a:pt x="2567" y="305"/>
                  <a:pt x="2574" y="322"/>
                  <a:pt x="2567" y="324"/>
                </a:cubicBezTo>
                <a:cubicBezTo>
                  <a:pt x="2558" y="322"/>
                  <a:pt x="2568" y="302"/>
                  <a:pt x="2555" y="304"/>
                </a:cubicBezTo>
                <a:cubicBezTo>
                  <a:pt x="2557" y="313"/>
                  <a:pt x="2542" y="318"/>
                  <a:pt x="2531" y="324"/>
                </a:cubicBezTo>
                <a:cubicBezTo>
                  <a:pt x="2538" y="335"/>
                  <a:pt x="2550" y="320"/>
                  <a:pt x="2555" y="316"/>
                </a:cubicBezTo>
                <a:cubicBezTo>
                  <a:pt x="2563" y="316"/>
                  <a:pt x="2553" y="332"/>
                  <a:pt x="2547" y="332"/>
                </a:cubicBezTo>
                <a:cubicBezTo>
                  <a:pt x="2550" y="338"/>
                  <a:pt x="2553" y="331"/>
                  <a:pt x="2563" y="336"/>
                </a:cubicBezTo>
                <a:cubicBezTo>
                  <a:pt x="2567" y="349"/>
                  <a:pt x="2550" y="341"/>
                  <a:pt x="2551" y="352"/>
                </a:cubicBezTo>
                <a:cubicBezTo>
                  <a:pt x="2543" y="337"/>
                  <a:pt x="2538" y="349"/>
                  <a:pt x="2535" y="360"/>
                </a:cubicBezTo>
                <a:cubicBezTo>
                  <a:pt x="2528" y="356"/>
                  <a:pt x="2530" y="344"/>
                  <a:pt x="2515" y="348"/>
                </a:cubicBezTo>
                <a:cubicBezTo>
                  <a:pt x="2518" y="336"/>
                  <a:pt x="2521" y="343"/>
                  <a:pt x="2531" y="344"/>
                </a:cubicBezTo>
                <a:cubicBezTo>
                  <a:pt x="2525" y="344"/>
                  <a:pt x="2514" y="304"/>
                  <a:pt x="2523" y="312"/>
                </a:cubicBezTo>
                <a:cubicBezTo>
                  <a:pt x="2504" y="296"/>
                  <a:pt x="2487" y="318"/>
                  <a:pt x="2463" y="324"/>
                </a:cubicBezTo>
                <a:cubicBezTo>
                  <a:pt x="2464" y="333"/>
                  <a:pt x="2480" y="326"/>
                  <a:pt x="2487" y="328"/>
                </a:cubicBezTo>
                <a:cubicBezTo>
                  <a:pt x="2470" y="341"/>
                  <a:pt x="2441" y="340"/>
                  <a:pt x="2427" y="356"/>
                </a:cubicBezTo>
                <a:cubicBezTo>
                  <a:pt x="2432" y="339"/>
                  <a:pt x="2427" y="340"/>
                  <a:pt x="2423" y="324"/>
                </a:cubicBezTo>
                <a:cubicBezTo>
                  <a:pt x="2411" y="327"/>
                  <a:pt x="2428" y="334"/>
                  <a:pt x="2423" y="344"/>
                </a:cubicBezTo>
                <a:cubicBezTo>
                  <a:pt x="2418" y="349"/>
                  <a:pt x="2409" y="349"/>
                  <a:pt x="2399" y="348"/>
                </a:cubicBezTo>
                <a:cubicBezTo>
                  <a:pt x="2400" y="334"/>
                  <a:pt x="2408" y="328"/>
                  <a:pt x="2419" y="324"/>
                </a:cubicBezTo>
                <a:cubicBezTo>
                  <a:pt x="2415" y="309"/>
                  <a:pt x="2408" y="311"/>
                  <a:pt x="2423" y="304"/>
                </a:cubicBezTo>
                <a:cubicBezTo>
                  <a:pt x="2419" y="289"/>
                  <a:pt x="2407" y="319"/>
                  <a:pt x="2403" y="304"/>
                </a:cubicBezTo>
                <a:cubicBezTo>
                  <a:pt x="2398" y="305"/>
                  <a:pt x="2400" y="311"/>
                  <a:pt x="2399" y="316"/>
                </a:cubicBezTo>
                <a:cubicBezTo>
                  <a:pt x="2382" y="321"/>
                  <a:pt x="2384" y="309"/>
                  <a:pt x="2367" y="320"/>
                </a:cubicBezTo>
                <a:cubicBezTo>
                  <a:pt x="2374" y="329"/>
                  <a:pt x="2384" y="333"/>
                  <a:pt x="2383" y="340"/>
                </a:cubicBezTo>
                <a:cubicBezTo>
                  <a:pt x="2353" y="345"/>
                  <a:pt x="2342" y="332"/>
                  <a:pt x="2303" y="332"/>
                </a:cubicBezTo>
                <a:cubicBezTo>
                  <a:pt x="2302" y="326"/>
                  <a:pt x="2307" y="325"/>
                  <a:pt x="2307" y="320"/>
                </a:cubicBezTo>
                <a:cubicBezTo>
                  <a:pt x="2290" y="324"/>
                  <a:pt x="2269" y="325"/>
                  <a:pt x="2247" y="324"/>
                </a:cubicBezTo>
                <a:cubicBezTo>
                  <a:pt x="2249" y="319"/>
                  <a:pt x="2252" y="316"/>
                  <a:pt x="2259" y="316"/>
                </a:cubicBezTo>
                <a:cubicBezTo>
                  <a:pt x="2255" y="308"/>
                  <a:pt x="2241" y="310"/>
                  <a:pt x="2243" y="296"/>
                </a:cubicBezTo>
                <a:cubicBezTo>
                  <a:pt x="2236" y="295"/>
                  <a:pt x="2235" y="301"/>
                  <a:pt x="2227" y="300"/>
                </a:cubicBezTo>
                <a:cubicBezTo>
                  <a:pt x="2226" y="307"/>
                  <a:pt x="2232" y="308"/>
                  <a:pt x="2231" y="316"/>
                </a:cubicBezTo>
                <a:cubicBezTo>
                  <a:pt x="2217" y="309"/>
                  <a:pt x="2194" y="309"/>
                  <a:pt x="2195" y="328"/>
                </a:cubicBezTo>
                <a:cubicBezTo>
                  <a:pt x="2182" y="322"/>
                  <a:pt x="2201" y="308"/>
                  <a:pt x="2191" y="304"/>
                </a:cubicBezTo>
                <a:cubicBezTo>
                  <a:pt x="2166" y="308"/>
                  <a:pt x="2168" y="317"/>
                  <a:pt x="2143" y="316"/>
                </a:cubicBezTo>
                <a:cubicBezTo>
                  <a:pt x="2143" y="309"/>
                  <a:pt x="2146" y="306"/>
                  <a:pt x="2151" y="304"/>
                </a:cubicBezTo>
                <a:cubicBezTo>
                  <a:pt x="2143" y="282"/>
                  <a:pt x="2112" y="306"/>
                  <a:pt x="2103" y="308"/>
                </a:cubicBezTo>
                <a:cubicBezTo>
                  <a:pt x="2070" y="314"/>
                  <a:pt x="2032" y="310"/>
                  <a:pt x="2015" y="296"/>
                </a:cubicBezTo>
                <a:cubicBezTo>
                  <a:pt x="2009" y="298"/>
                  <a:pt x="2017" y="301"/>
                  <a:pt x="2015" y="308"/>
                </a:cubicBezTo>
                <a:cubicBezTo>
                  <a:pt x="2006" y="301"/>
                  <a:pt x="1990" y="312"/>
                  <a:pt x="1975" y="312"/>
                </a:cubicBezTo>
                <a:cubicBezTo>
                  <a:pt x="1969" y="303"/>
                  <a:pt x="1967" y="305"/>
                  <a:pt x="1971" y="292"/>
                </a:cubicBezTo>
                <a:cubicBezTo>
                  <a:pt x="1934" y="289"/>
                  <a:pt x="1924" y="312"/>
                  <a:pt x="1895" y="316"/>
                </a:cubicBezTo>
                <a:cubicBezTo>
                  <a:pt x="1894" y="325"/>
                  <a:pt x="1909" y="318"/>
                  <a:pt x="1915" y="320"/>
                </a:cubicBezTo>
                <a:cubicBezTo>
                  <a:pt x="1918" y="352"/>
                  <a:pt x="1891" y="344"/>
                  <a:pt x="1899" y="364"/>
                </a:cubicBezTo>
                <a:cubicBezTo>
                  <a:pt x="1885" y="364"/>
                  <a:pt x="1884" y="352"/>
                  <a:pt x="1879" y="344"/>
                </a:cubicBezTo>
                <a:cubicBezTo>
                  <a:pt x="1831" y="350"/>
                  <a:pt x="1836" y="356"/>
                  <a:pt x="1787" y="348"/>
                </a:cubicBezTo>
                <a:cubicBezTo>
                  <a:pt x="1787" y="353"/>
                  <a:pt x="1787" y="359"/>
                  <a:pt x="1787" y="364"/>
                </a:cubicBezTo>
                <a:cubicBezTo>
                  <a:pt x="1831" y="393"/>
                  <a:pt x="1869" y="380"/>
                  <a:pt x="1915" y="396"/>
                </a:cubicBezTo>
                <a:cubicBezTo>
                  <a:pt x="1873" y="406"/>
                  <a:pt x="1845" y="391"/>
                  <a:pt x="1811" y="384"/>
                </a:cubicBezTo>
                <a:cubicBezTo>
                  <a:pt x="1806" y="387"/>
                  <a:pt x="1804" y="393"/>
                  <a:pt x="1803" y="400"/>
                </a:cubicBezTo>
                <a:cubicBezTo>
                  <a:pt x="1793" y="402"/>
                  <a:pt x="1794" y="393"/>
                  <a:pt x="1783" y="396"/>
                </a:cubicBezTo>
                <a:cubicBezTo>
                  <a:pt x="1782" y="385"/>
                  <a:pt x="1789" y="383"/>
                  <a:pt x="1799" y="384"/>
                </a:cubicBezTo>
                <a:cubicBezTo>
                  <a:pt x="1781" y="371"/>
                  <a:pt x="1771" y="399"/>
                  <a:pt x="1747" y="392"/>
                </a:cubicBezTo>
                <a:cubicBezTo>
                  <a:pt x="1747" y="402"/>
                  <a:pt x="1764" y="396"/>
                  <a:pt x="1759" y="412"/>
                </a:cubicBezTo>
                <a:cubicBezTo>
                  <a:pt x="1750" y="411"/>
                  <a:pt x="1744" y="406"/>
                  <a:pt x="1731" y="408"/>
                </a:cubicBezTo>
                <a:cubicBezTo>
                  <a:pt x="1743" y="415"/>
                  <a:pt x="1763" y="420"/>
                  <a:pt x="1755" y="436"/>
                </a:cubicBezTo>
                <a:cubicBezTo>
                  <a:pt x="1774" y="432"/>
                  <a:pt x="1748" y="406"/>
                  <a:pt x="1775" y="408"/>
                </a:cubicBezTo>
                <a:cubicBezTo>
                  <a:pt x="1778" y="411"/>
                  <a:pt x="1785" y="428"/>
                  <a:pt x="1771" y="424"/>
                </a:cubicBezTo>
                <a:cubicBezTo>
                  <a:pt x="1772" y="427"/>
                  <a:pt x="1775" y="428"/>
                  <a:pt x="1775" y="432"/>
                </a:cubicBezTo>
                <a:cubicBezTo>
                  <a:pt x="1790" y="432"/>
                  <a:pt x="1785" y="426"/>
                  <a:pt x="1783" y="416"/>
                </a:cubicBezTo>
                <a:cubicBezTo>
                  <a:pt x="1794" y="421"/>
                  <a:pt x="1802" y="429"/>
                  <a:pt x="1815" y="432"/>
                </a:cubicBezTo>
                <a:cubicBezTo>
                  <a:pt x="1824" y="428"/>
                  <a:pt x="1830" y="420"/>
                  <a:pt x="1831" y="408"/>
                </a:cubicBezTo>
                <a:cubicBezTo>
                  <a:pt x="1841" y="417"/>
                  <a:pt x="1850" y="404"/>
                  <a:pt x="1863" y="404"/>
                </a:cubicBezTo>
                <a:cubicBezTo>
                  <a:pt x="1866" y="416"/>
                  <a:pt x="1855" y="422"/>
                  <a:pt x="1875" y="428"/>
                </a:cubicBezTo>
                <a:cubicBezTo>
                  <a:pt x="1880" y="420"/>
                  <a:pt x="1886" y="412"/>
                  <a:pt x="1903" y="416"/>
                </a:cubicBezTo>
                <a:cubicBezTo>
                  <a:pt x="1902" y="425"/>
                  <a:pt x="1893" y="425"/>
                  <a:pt x="1883" y="424"/>
                </a:cubicBezTo>
                <a:cubicBezTo>
                  <a:pt x="1885" y="433"/>
                  <a:pt x="1904" y="424"/>
                  <a:pt x="1907" y="432"/>
                </a:cubicBezTo>
                <a:cubicBezTo>
                  <a:pt x="1910" y="440"/>
                  <a:pt x="1887" y="440"/>
                  <a:pt x="1899" y="444"/>
                </a:cubicBezTo>
                <a:cubicBezTo>
                  <a:pt x="1889" y="446"/>
                  <a:pt x="1876" y="454"/>
                  <a:pt x="1855" y="456"/>
                </a:cubicBezTo>
                <a:cubicBezTo>
                  <a:pt x="1854" y="471"/>
                  <a:pt x="1878" y="460"/>
                  <a:pt x="1871" y="480"/>
                </a:cubicBezTo>
                <a:cubicBezTo>
                  <a:pt x="1863" y="472"/>
                  <a:pt x="1855" y="471"/>
                  <a:pt x="1843" y="476"/>
                </a:cubicBezTo>
                <a:cubicBezTo>
                  <a:pt x="1844" y="473"/>
                  <a:pt x="1847" y="472"/>
                  <a:pt x="1847" y="468"/>
                </a:cubicBezTo>
                <a:cubicBezTo>
                  <a:pt x="1832" y="472"/>
                  <a:pt x="1831" y="479"/>
                  <a:pt x="1819" y="472"/>
                </a:cubicBezTo>
                <a:cubicBezTo>
                  <a:pt x="1823" y="468"/>
                  <a:pt x="1820" y="457"/>
                  <a:pt x="1831" y="460"/>
                </a:cubicBezTo>
                <a:cubicBezTo>
                  <a:pt x="1829" y="452"/>
                  <a:pt x="1822" y="450"/>
                  <a:pt x="1823" y="440"/>
                </a:cubicBezTo>
                <a:cubicBezTo>
                  <a:pt x="1812" y="445"/>
                  <a:pt x="1803" y="452"/>
                  <a:pt x="1799" y="464"/>
                </a:cubicBezTo>
                <a:cubicBezTo>
                  <a:pt x="1781" y="464"/>
                  <a:pt x="1766" y="449"/>
                  <a:pt x="1755" y="464"/>
                </a:cubicBezTo>
                <a:cubicBezTo>
                  <a:pt x="1754" y="473"/>
                  <a:pt x="1769" y="466"/>
                  <a:pt x="1775" y="468"/>
                </a:cubicBezTo>
                <a:cubicBezTo>
                  <a:pt x="1778" y="484"/>
                  <a:pt x="1760" y="479"/>
                  <a:pt x="1747" y="480"/>
                </a:cubicBezTo>
                <a:cubicBezTo>
                  <a:pt x="1746" y="470"/>
                  <a:pt x="1753" y="468"/>
                  <a:pt x="1755" y="460"/>
                </a:cubicBezTo>
                <a:cubicBezTo>
                  <a:pt x="1745" y="458"/>
                  <a:pt x="1726" y="465"/>
                  <a:pt x="1723" y="456"/>
                </a:cubicBezTo>
                <a:cubicBezTo>
                  <a:pt x="1725" y="469"/>
                  <a:pt x="1710" y="457"/>
                  <a:pt x="1703" y="464"/>
                </a:cubicBezTo>
                <a:cubicBezTo>
                  <a:pt x="1694" y="465"/>
                  <a:pt x="1701" y="450"/>
                  <a:pt x="1699" y="444"/>
                </a:cubicBezTo>
                <a:cubicBezTo>
                  <a:pt x="1688" y="454"/>
                  <a:pt x="1685" y="462"/>
                  <a:pt x="1667" y="472"/>
                </a:cubicBezTo>
                <a:cubicBezTo>
                  <a:pt x="1670" y="476"/>
                  <a:pt x="1681" y="471"/>
                  <a:pt x="1687" y="480"/>
                </a:cubicBezTo>
                <a:cubicBezTo>
                  <a:pt x="1683" y="493"/>
                  <a:pt x="1678" y="483"/>
                  <a:pt x="1671" y="480"/>
                </a:cubicBezTo>
                <a:cubicBezTo>
                  <a:pt x="1671" y="502"/>
                  <a:pt x="1728" y="490"/>
                  <a:pt x="1723" y="484"/>
                </a:cubicBezTo>
                <a:cubicBezTo>
                  <a:pt x="1743" y="493"/>
                  <a:pt x="1793" y="489"/>
                  <a:pt x="1835" y="480"/>
                </a:cubicBezTo>
                <a:cubicBezTo>
                  <a:pt x="1837" y="483"/>
                  <a:pt x="1839" y="486"/>
                  <a:pt x="1839" y="492"/>
                </a:cubicBezTo>
                <a:cubicBezTo>
                  <a:pt x="1844" y="484"/>
                  <a:pt x="1851" y="481"/>
                  <a:pt x="1851" y="496"/>
                </a:cubicBezTo>
                <a:cubicBezTo>
                  <a:pt x="1866" y="468"/>
                  <a:pt x="1926" y="520"/>
                  <a:pt x="1943" y="480"/>
                </a:cubicBezTo>
                <a:cubicBezTo>
                  <a:pt x="1952" y="481"/>
                  <a:pt x="1960" y="484"/>
                  <a:pt x="1963" y="492"/>
                </a:cubicBezTo>
                <a:cubicBezTo>
                  <a:pt x="1965" y="484"/>
                  <a:pt x="1986" y="479"/>
                  <a:pt x="1975" y="492"/>
                </a:cubicBezTo>
                <a:cubicBezTo>
                  <a:pt x="1990" y="495"/>
                  <a:pt x="1989" y="482"/>
                  <a:pt x="1999" y="480"/>
                </a:cubicBezTo>
                <a:cubicBezTo>
                  <a:pt x="1997" y="472"/>
                  <a:pt x="1983" y="477"/>
                  <a:pt x="1987" y="464"/>
                </a:cubicBezTo>
                <a:cubicBezTo>
                  <a:pt x="1992" y="467"/>
                  <a:pt x="1998" y="469"/>
                  <a:pt x="2007" y="468"/>
                </a:cubicBezTo>
                <a:cubicBezTo>
                  <a:pt x="2017" y="492"/>
                  <a:pt x="2012" y="486"/>
                  <a:pt x="2019" y="508"/>
                </a:cubicBezTo>
                <a:cubicBezTo>
                  <a:pt x="2003" y="490"/>
                  <a:pt x="1982" y="521"/>
                  <a:pt x="1959" y="508"/>
                </a:cubicBezTo>
                <a:cubicBezTo>
                  <a:pt x="1961" y="505"/>
                  <a:pt x="1963" y="502"/>
                  <a:pt x="1963" y="496"/>
                </a:cubicBezTo>
                <a:cubicBezTo>
                  <a:pt x="1939" y="502"/>
                  <a:pt x="1921" y="513"/>
                  <a:pt x="1891" y="512"/>
                </a:cubicBezTo>
                <a:cubicBezTo>
                  <a:pt x="1890" y="505"/>
                  <a:pt x="1894" y="504"/>
                  <a:pt x="1899" y="504"/>
                </a:cubicBezTo>
                <a:cubicBezTo>
                  <a:pt x="1882" y="490"/>
                  <a:pt x="1890" y="516"/>
                  <a:pt x="1891" y="528"/>
                </a:cubicBezTo>
                <a:cubicBezTo>
                  <a:pt x="1878" y="523"/>
                  <a:pt x="1892" y="515"/>
                  <a:pt x="1875" y="512"/>
                </a:cubicBezTo>
                <a:cubicBezTo>
                  <a:pt x="1863" y="515"/>
                  <a:pt x="1879" y="521"/>
                  <a:pt x="1875" y="528"/>
                </a:cubicBezTo>
                <a:cubicBezTo>
                  <a:pt x="1872" y="525"/>
                  <a:pt x="1855" y="518"/>
                  <a:pt x="1859" y="532"/>
                </a:cubicBezTo>
                <a:cubicBezTo>
                  <a:pt x="1853" y="525"/>
                  <a:pt x="1841" y="524"/>
                  <a:pt x="1839" y="512"/>
                </a:cubicBezTo>
                <a:cubicBezTo>
                  <a:pt x="1817" y="521"/>
                  <a:pt x="1792" y="526"/>
                  <a:pt x="1779" y="544"/>
                </a:cubicBezTo>
                <a:cubicBezTo>
                  <a:pt x="1768" y="538"/>
                  <a:pt x="1790" y="531"/>
                  <a:pt x="1791" y="524"/>
                </a:cubicBezTo>
                <a:cubicBezTo>
                  <a:pt x="1770" y="524"/>
                  <a:pt x="1773" y="512"/>
                  <a:pt x="1747" y="520"/>
                </a:cubicBezTo>
                <a:cubicBezTo>
                  <a:pt x="1747" y="535"/>
                  <a:pt x="1751" y="531"/>
                  <a:pt x="1747" y="544"/>
                </a:cubicBezTo>
                <a:cubicBezTo>
                  <a:pt x="1740" y="552"/>
                  <a:pt x="1714" y="541"/>
                  <a:pt x="1715" y="556"/>
                </a:cubicBezTo>
                <a:cubicBezTo>
                  <a:pt x="1699" y="541"/>
                  <a:pt x="1693" y="557"/>
                  <a:pt x="1679" y="564"/>
                </a:cubicBezTo>
                <a:cubicBezTo>
                  <a:pt x="1669" y="564"/>
                  <a:pt x="1678" y="551"/>
                  <a:pt x="1683" y="552"/>
                </a:cubicBezTo>
                <a:cubicBezTo>
                  <a:pt x="1661" y="535"/>
                  <a:pt x="1622" y="539"/>
                  <a:pt x="1603" y="552"/>
                </a:cubicBezTo>
                <a:cubicBezTo>
                  <a:pt x="1605" y="556"/>
                  <a:pt x="1607" y="559"/>
                  <a:pt x="1611" y="560"/>
                </a:cubicBezTo>
                <a:cubicBezTo>
                  <a:pt x="1608" y="565"/>
                  <a:pt x="1602" y="567"/>
                  <a:pt x="1595" y="568"/>
                </a:cubicBezTo>
                <a:cubicBezTo>
                  <a:pt x="1587" y="558"/>
                  <a:pt x="1604" y="550"/>
                  <a:pt x="1607" y="540"/>
                </a:cubicBezTo>
                <a:cubicBezTo>
                  <a:pt x="1593" y="521"/>
                  <a:pt x="1569" y="542"/>
                  <a:pt x="1547" y="540"/>
                </a:cubicBezTo>
                <a:cubicBezTo>
                  <a:pt x="1548" y="537"/>
                  <a:pt x="1551" y="536"/>
                  <a:pt x="1551" y="532"/>
                </a:cubicBezTo>
                <a:cubicBezTo>
                  <a:pt x="1543" y="532"/>
                  <a:pt x="1535" y="532"/>
                  <a:pt x="1527" y="532"/>
                </a:cubicBezTo>
                <a:cubicBezTo>
                  <a:pt x="1550" y="544"/>
                  <a:pt x="1522" y="555"/>
                  <a:pt x="1511" y="564"/>
                </a:cubicBezTo>
                <a:cubicBezTo>
                  <a:pt x="1503" y="562"/>
                  <a:pt x="1503" y="558"/>
                  <a:pt x="1507" y="552"/>
                </a:cubicBezTo>
                <a:cubicBezTo>
                  <a:pt x="1497" y="557"/>
                  <a:pt x="1480" y="558"/>
                  <a:pt x="1491" y="544"/>
                </a:cubicBezTo>
                <a:cubicBezTo>
                  <a:pt x="1476" y="542"/>
                  <a:pt x="1477" y="556"/>
                  <a:pt x="1471" y="564"/>
                </a:cubicBezTo>
                <a:cubicBezTo>
                  <a:pt x="1433" y="564"/>
                  <a:pt x="1409" y="594"/>
                  <a:pt x="1387" y="568"/>
                </a:cubicBezTo>
                <a:cubicBezTo>
                  <a:pt x="1395" y="558"/>
                  <a:pt x="1402" y="576"/>
                  <a:pt x="1395" y="556"/>
                </a:cubicBezTo>
                <a:cubicBezTo>
                  <a:pt x="1410" y="557"/>
                  <a:pt x="1414" y="546"/>
                  <a:pt x="1427" y="544"/>
                </a:cubicBezTo>
                <a:cubicBezTo>
                  <a:pt x="1398" y="542"/>
                  <a:pt x="1371" y="552"/>
                  <a:pt x="1343" y="560"/>
                </a:cubicBezTo>
                <a:cubicBezTo>
                  <a:pt x="1343" y="556"/>
                  <a:pt x="1343" y="552"/>
                  <a:pt x="1343" y="548"/>
                </a:cubicBezTo>
                <a:cubicBezTo>
                  <a:pt x="1329" y="550"/>
                  <a:pt x="1312" y="549"/>
                  <a:pt x="1307" y="560"/>
                </a:cubicBezTo>
                <a:cubicBezTo>
                  <a:pt x="1324" y="559"/>
                  <a:pt x="1346" y="570"/>
                  <a:pt x="1371" y="564"/>
                </a:cubicBezTo>
                <a:cubicBezTo>
                  <a:pt x="1365" y="576"/>
                  <a:pt x="1343" y="570"/>
                  <a:pt x="1343" y="588"/>
                </a:cubicBezTo>
                <a:cubicBezTo>
                  <a:pt x="1331" y="585"/>
                  <a:pt x="1347" y="579"/>
                  <a:pt x="1343" y="572"/>
                </a:cubicBezTo>
                <a:cubicBezTo>
                  <a:pt x="1330" y="581"/>
                  <a:pt x="1325" y="577"/>
                  <a:pt x="1311" y="580"/>
                </a:cubicBezTo>
                <a:cubicBezTo>
                  <a:pt x="1310" y="569"/>
                  <a:pt x="1300" y="564"/>
                  <a:pt x="1303" y="540"/>
                </a:cubicBezTo>
                <a:cubicBezTo>
                  <a:pt x="1294" y="559"/>
                  <a:pt x="1255" y="548"/>
                  <a:pt x="1263" y="584"/>
                </a:cubicBezTo>
                <a:cubicBezTo>
                  <a:pt x="1206" y="579"/>
                  <a:pt x="1159" y="585"/>
                  <a:pt x="1095" y="580"/>
                </a:cubicBezTo>
                <a:cubicBezTo>
                  <a:pt x="1091" y="602"/>
                  <a:pt x="1060" y="595"/>
                  <a:pt x="1035" y="596"/>
                </a:cubicBezTo>
                <a:cubicBezTo>
                  <a:pt x="1036" y="610"/>
                  <a:pt x="1019" y="614"/>
                  <a:pt x="995" y="612"/>
                </a:cubicBezTo>
                <a:cubicBezTo>
                  <a:pt x="995" y="601"/>
                  <a:pt x="1014" y="602"/>
                  <a:pt x="1019" y="608"/>
                </a:cubicBezTo>
                <a:cubicBezTo>
                  <a:pt x="1002" y="585"/>
                  <a:pt x="981" y="614"/>
                  <a:pt x="955" y="616"/>
                </a:cubicBezTo>
                <a:cubicBezTo>
                  <a:pt x="930" y="618"/>
                  <a:pt x="898" y="597"/>
                  <a:pt x="879" y="620"/>
                </a:cubicBezTo>
                <a:cubicBezTo>
                  <a:pt x="848" y="610"/>
                  <a:pt x="794" y="623"/>
                  <a:pt x="763" y="612"/>
                </a:cubicBezTo>
                <a:cubicBezTo>
                  <a:pt x="761" y="621"/>
                  <a:pt x="769" y="620"/>
                  <a:pt x="775" y="620"/>
                </a:cubicBezTo>
                <a:cubicBezTo>
                  <a:pt x="724" y="638"/>
                  <a:pt x="678" y="608"/>
                  <a:pt x="631" y="636"/>
                </a:cubicBezTo>
                <a:cubicBezTo>
                  <a:pt x="620" y="637"/>
                  <a:pt x="621" y="625"/>
                  <a:pt x="615" y="620"/>
                </a:cubicBezTo>
                <a:cubicBezTo>
                  <a:pt x="519" y="638"/>
                  <a:pt x="435" y="611"/>
                  <a:pt x="347" y="604"/>
                </a:cubicBezTo>
                <a:cubicBezTo>
                  <a:pt x="307" y="582"/>
                  <a:pt x="237" y="558"/>
                  <a:pt x="187" y="572"/>
                </a:cubicBezTo>
                <a:cubicBezTo>
                  <a:pt x="198" y="551"/>
                  <a:pt x="172" y="538"/>
                  <a:pt x="143" y="544"/>
                </a:cubicBezTo>
                <a:cubicBezTo>
                  <a:pt x="153" y="537"/>
                  <a:pt x="151" y="535"/>
                  <a:pt x="135" y="536"/>
                </a:cubicBezTo>
                <a:cubicBezTo>
                  <a:pt x="134" y="542"/>
                  <a:pt x="139" y="543"/>
                  <a:pt x="139" y="548"/>
                </a:cubicBezTo>
                <a:cubicBezTo>
                  <a:pt x="140" y="558"/>
                  <a:pt x="146" y="543"/>
                  <a:pt x="155" y="548"/>
                </a:cubicBezTo>
                <a:cubicBezTo>
                  <a:pt x="155" y="557"/>
                  <a:pt x="148" y="560"/>
                  <a:pt x="151" y="572"/>
                </a:cubicBezTo>
                <a:cubicBezTo>
                  <a:pt x="138" y="564"/>
                  <a:pt x="136" y="567"/>
                  <a:pt x="127" y="552"/>
                </a:cubicBezTo>
                <a:cubicBezTo>
                  <a:pt x="140" y="544"/>
                  <a:pt x="118" y="533"/>
                  <a:pt x="123" y="516"/>
                </a:cubicBezTo>
                <a:cubicBezTo>
                  <a:pt x="113" y="513"/>
                  <a:pt x="84" y="504"/>
                  <a:pt x="79" y="484"/>
                </a:cubicBezTo>
                <a:cubicBezTo>
                  <a:pt x="71" y="483"/>
                  <a:pt x="66" y="485"/>
                  <a:pt x="67" y="492"/>
                </a:cubicBezTo>
                <a:cubicBezTo>
                  <a:pt x="58" y="488"/>
                  <a:pt x="54" y="478"/>
                  <a:pt x="55" y="464"/>
                </a:cubicBezTo>
                <a:cubicBezTo>
                  <a:pt x="18" y="453"/>
                  <a:pt x="0" y="368"/>
                  <a:pt x="47" y="344"/>
                </a:cubicBezTo>
                <a:cubicBezTo>
                  <a:pt x="48" y="323"/>
                  <a:pt x="40" y="311"/>
                  <a:pt x="23" y="308"/>
                </a:cubicBezTo>
                <a:cubicBezTo>
                  <a:pt x="26" y="305"/>
                  <a:pt x="29" y="297"/>
                  <a:pt x="23" y="296"/>
                </a:cubicBezTo>
                <a:cubicBezTo>
                  <a:pt x="26" y="281"/>
                  <a:pt x="35" y="298"/>
                  <a:pt x="43" y="288"/>
                </a:cubicBezTo>
                <a:cubicBezTo>
                  <a:pt x="35" y="272"/>
                  <a:pt x="25" y="258"/>
                  <a:pt x="19" y="240"/>
                </a:cubicBezTo>
                <a:cubicBezTo>
                  <a:pt x="26" y="236"/>
                  <a:pt x="26" y="225"/>
                  <a:pt x="35" y="224"/>
                </a:cubicBezTo>
                <a:cubicBezTo>
                  <a:pt x="27" y="203"/>
                  <a:pt x="19" y="193"/>
                  <a:pt x="19" y="172"/>
                </a:cubicBezTo>
                <a:cubicBezTo>
                  <a:pt x="37" y="179"/>
                  <a:pt x="38" y="159"/>
                  <a:pt x="47" y="168"/>
                </a:cubicBezTo>
                <a:cubicBezTo>
                  <a:pt x="53" y="171"/>
                  <a:pt x="53" y="149"/>
                  <a:pt x="47" y="152"/>
                </a:cubicBezTo>
                <a:cubicBezTo>
                  <a:pt x="81" y="156"/>
                  <a:pt x="76" y="114"/>
                  <a:pt x="91" y="120"/>
                </a:cubicBezTo>
                <a:cubicBezTo>
                  <a:pt x="68" y="116"/>
                  <a:pt x="62" y="90"/>
                  <a:pt x="31" y="96"/>
                </a:cubicBezTo>
                <a:cubicBezTo>
                  <a:pt x="6" y="58"/>
                  <a:pt x="37" y="39"/>
                  <a:pt x="43" y="0"/>
                </a:cubicBezTo>
                <a:close/>
                <a:moveTo>
                  <a:pt x="35" y="60"/>
                </a:moveTo>
                <a:cubicBezTo>
                  <a:pt x="38" y="71"/>
                  <a:pt x="29" y="70"/>
                  <a:pt x="31" y="80"/>
                </a:cubicBezTo>
                <a:cubicBezTo>
                  <a:pt x="36" y="80"/>
                  <a:pt x="42" y="80"/>
                  <a:pt x="47" y="80"/>
                </a:cubicBezTo>
                <a:cubicBezTo>
                  <a:pt x="48" y="69"/>
                  <a:pt x="47" y="58"/>
                  <a:pt x="35" y="60"/>
                </a:cubicBezTo>
                <a:close/>
                <a:moveTo>
                  <a:pt x="1571" y="216"/>
                </a:moveTo>
                <a:cubicBezTo>
                  <a:pt x="1584" y="216"/>
                  <a:pt x="1596" y="214"/>
                  <a:pt x="1603" y="208"/>
                </a:cubicBezTo>
                <a:cubicBezTo>
                  <a:pt x="1588" y="210"/>
                  <a:pt x="1590" y="194"/>
                  <a:pt x="1571" y="200"/>
                </a:cubicBezTo>
                <a:cubicBezTo>
                  <a:pt x="1571" y="205"/>
                  <a:pt x="1571" y="211"/>
                  <a:pt x="1571" y="216"/>
                </a:cubicBezTo>
                <a:close/>
                <a:moveTo>
                  <a:pt x="1611" y="228"/>
                </a:moveTo>
                <a:cubicBezTo>
                  <a:pt x="1616" y="206"/>
                  <a:pt x="1620" y="228"/>
                  <a:pt x="1619" y="228"/>
                </a:cubicBezTo>
                <a:cubicBezTo>
                  <a:pt x="1651" y="232"/>
                  <a:pt x="1716" y="221"/>
                  <a:pt x="1735" y="220"/>
                </a:cubicBezTo>
                <a:cubicBezTo>
                  <a:pt x="1728" y="220"/>
                  <a:pt x="1725" y="217"/>
                  <a:pt x="1723" y="212"/>
                </a:cubicBezTo>
                <a:cubicBezTo>
                  <a:pt x="1677" y="224"/>
                  <a:pt x="1648" y="203"/>
                  <a:pt x="1611" y="204"/>
                </a:cubicBezTo>
                <a:cubicBezTo>
                  <a:pt x="1608" y="207"/>
                  <a:pt x="1602" y="226"/>
                  <a:pt x="1611" y="228"/>
                </a:cubicBezTo>
                <a:close/>
                <a:moveTo>
                  <a:pt x="1779" y="220"/>
                </a:moveTo>
                <a:cubicBezTo>
                  <a:pt x="1781" y="202"/>
                  <a:pt x="1756" y="211"/>
                  <a:pt x="1747" y="204"/>
                </a:cubicBezTo>
                <a:cubicBezTo>
                  <a:pt x="1747" y="215"/>
                  <a:pt x="1747" y="225"/>
                  <a:pt x="1747" y="236"/>
                </a:cubicBezTo>
                <a:cubicBezTo>
                  <a:pt x="1757" y="230"/>
                  <a:pt x="1765" y="222"/>
                  <a:pt x="1779" y="220"/>
                </a:cubicBezTo>
                <a:close/>
                <a:moveTo>
                  <a:pt x="2083" y="260"/>
                </a:moveTo>
                <a:cubicBezTo>
                  <a:pt x="2066" y="249"/>
                  <a:pt x="2066" y="266"/>
                  <a:pt x="2055" y="272"/>
                </a:cubicBezTo>
                <a:cubicBezTo>
                  <a:pt x="2020" y="279"/>
                  <a:pt x="1992" y="258"/>
                  <a:pt x="1987" y="284"/>
                </a:cubicBezTo>
                <a:cubicBezTo>
                  <a:pt x="2045" y="288"/>
                  <a:pt x="2068" y="291"/>
                  <a:pt x="2083" y="260"/>
                </a:cubicBezTo>
                <a:close/>
                <a:moveTo>
                  <a:pt x="2187" y="284"/>
                </a:moveTo>
                <a:cubicBezTo>
                  <a:pt x="2210" y="296"/>
                  <a:pt x="2238" y="282"/>
                  <a:pt x="2259" y="280"/>
                </a:cubicBezTo>
                <a:cubicBezTo>
                  <a:pt x="2248" y="267"/>
                  <a:pt x="2253" y="262"/>
                  <a:pt x="2267" y="256"/>
                </a:cubicBezTo>
                <a:cubicBezTo>
                  <a:pt x="2248" y="253"/>
                  <a:pt x="2240" y="263"/>
                  <a:pt x="2227" y="256"/>
                </a:cubicBezTo>
                <a:cubicBezTo>
                  <a:pt x="2224" y="272"/>
                  <a:pt x="2253" y="257"/>
                  <a:pt x="2247" y="276"/>
                </a:cubicBezTo>
                <a:cubicBezTo>
                  <a:pt x="2236" y="283"/>
                  <a:pt x="2203" y="262"/>
                  <a:pt x="2187" y="284"/>
                </a:cubicBezTo>
                <a:close/>
                <a:moveTo>
                  <a:pt x="2083" y="284"/>
                </a:moveTo>
                <a:cubicBezTo>
                  <a:pt x="2091" y="285"/>
                  <a:pt x="2130" y="287"/>
                  <a:pt x="2143" y="280"/>
                </a:cubicBezTo>
                <a:cubicBezTo>
                  <a:pt x="2135" y="276"/>
                  <a:pt x="2137" y="262"/>
                  <a:pt x="2123" y="264"/>
                </a:cubicBezTo>
                <a:cubicBezTo>
                  <a:pt x="2116" y="268"/>
                  <a:pt x="2095" y="279"/>
                  <a:pt x="2087" y="268"/>
                </a:cubicBezTo>
                <a:cubicBezTo>
                  <a:pt x="2090" y="267"/>
                  <a:pt x="2095" y="268"/>
                  <a:pt x="2095" y="264"/>
                </a:cubicBezTo>
                <a:cubicBezTo>
                  <a:pt x="2083" y="262"/>
                  <a:pt x="2082" y="273"/>
                  <a:pt x="2083" y="284"/>
                </a:cubicBezTo>
                <a:close/>
                <a:moveTo>
                  <a:pt x="1799" y="288"/>
                </a:moveTo>
                <a:cubicBezTo>
                  <a:pt x="1834" y="285"/>
                  <a:pt x="1884" y="296"/>
                  <a:pt x="1907" y="280"/>
                </a:cubicBezTo>
                <a:cubicBezTo>
                  <a:pt x="1868" y="280"/>
                  <a:pt x="1831" y="281"/>
                  <a:pt x="1799" y="288"/>
                </a:cubicBezTo>
                <a:close/>
                <a:moveTo>
                  <a:pt x="1851" y="316"/>
                </a:moveTo>
                <a:cubicBezTo>
                  <a:pt x="1868" y="329"/>
                  <a:pt x="1890" y="312"/>
                  <a:pt x="1895" y="300"/>
                </a:cubicBezTo>
                <a:cubicBezTo>
                  <a:pt x="1882" y="302"/>
                  <a:pt x="1881" y="293"/>
                  <a:pt x="1867" y="296"/>
                </a:cubicBezTo>
                <a:cubicBezTo>
                  <a:pt x="1870" y="318"/>
                  <a:pt x="1850" y="303"/>
                  <a:pt x="1851" y="316"/>
                </a:cubicBezTo>
                <a:close/>
                <a:moveTo>
                  <a:pt x="1803" y="340"/>
                </a:moveTo>
                <a:cubicBezTo>
                  <a:pt x="1804" y="331"/>
                  <a:pt x="1817" y="333"/>
                  <a:pt x="1815" y="320"/>
                </a:cubicBezTo>
                <a:cubicBezTo>
                  <a:pt x="1807" y="318"/>
                  <a:pt x="1808" y="309"/>
                  <a:pt x="1795" y="312"/>
                </a:cubicBezTo>
                <a:cubicBezTo>
                  <a:pt x="1791" y="327"/>
                  <a:pt x="1808" y="320"/>
                  <a:pt x="1811" y="328"/>
                </a:cubicBezTo>
                <a:cubicBezTo>
                  <a:pt x="1800" y="322"/>
                  <a:pt x="1793" y="338"/>
                  <a:pt x="1803" y="340"/>
                </a:cubicBezTo>
                <a:close/>
                <a:moveTo>
                  <a:pt x="1715" y="372"/>
                </a:moveTo>
                <a:cubicBezTo>
                  <a:pt x="1715" y="384"/>
                  <a:pt x="1717" y="394"/>
                  <a:pt x="1723" y="400"/>
                </a:cubicBezTo>
                <a:cubicBezTo>
                  <a:pt x="1738" y="391"/>
                  <a:pt x="1761" y="370"/>
                  <a:pt x="1775" y="372"/>
                </a:cubicBezTo>
                <a:cubicBezTo>
                  <a:pt x="1775" y="363"/>
                  <a:pt x="1768" y="360"/>
                  <a:pt x="1771" y="348"/>
                </a:cubicBezTo>
                <a:cubicBezTo>
                  <a:pt x="1744" y="344"/>
                  <a:pt x="1739" y="364"/>
                  <a:pt x="1715" y="372"/>
                </a:cubicBezTo>
                <a:close/>
                <a:moveTo>
                  <a:pt x="1615" y="400"/>
                </a:moveTo>
                <a:cubicBezTo>
                  <a:pt x="1628" y="402"/>
                  <a:pt x="1634" y="397"/>
                  <a:pt x="1643" y="396"/>
                </a:cubicBezTo>
                <a:cubicBezTo>
                  <a:pt x="1646" y="385"/>
                  <a:pt x="1637" y="386"/>
                  <a:pt x="1639" y="376"/>
                </a:cubicBezTo>
                <a:cubicBezTo>
                  <a:pt x="1646" y="375"/>
                  <a:pt x="1659" y="387"/>
                  <a:pt x="1663" y="376"/>
                </a:cubicBezTo>
                <a:cubicBezTo>
                  <a:pt x="1653" y="368"/>
                  <a:pt x="1631" y="373"/>
                  <a:pt x="1615" y="372"/>
                </a:cubicBezTo>
                <a:cubicBezTo>
                  <a:pt x="1619" y="397"/>
                  <a:pt x="1602" y="378"/>
                  <a:pt x="1595" y="388"/>
                </a:cubicBezTo>
                <a:cubicBezTo>
                  <a:pt x="1604" y="389"/>
                  <a:pt x="1614" y="391"/>
                  <a:pt x="1611" y="404"/>
                </a:cubicBezTo>
                <a:cubicBezTo>
                  <a:pt x="1598" y="402"/>
                  <a:pt x="1583" y="403"/>
                  <a:pt x="1587" y="384"/>
                </a:cubicBezTo>
                <a:cubicBezTo>
                  <a:pt x="1576" y="388"/>
                  <a:pt x="1559" y="386"/>
                  <a:pt x="1563" y="404"/>
                </a:cubicBezTo>
                <a:cubicBezTo>
                  <a:pt x="1582" y="408"/>
                  <a:pt x="1557" y="394"/>
                  <a:pt x="1571" y="392"/>
                </a:cubicBezTo>
                <a:cubicBezTo>
                  <a:pt x="1571" y="400"/>
                  <a:pt x="1582" y="397"/>
                  <a:pt x="1579" y="408"/>
                </a:cubicBezTo>
                <a:cubicBezTo>
                  <a:pt x="1570" y="407"/>
                  <a:pt x="1566" y="411"/>
                  <a:pt x="1567" y="420"/>
                </a:cubicBezTo>
                <a:cubicBezTo>
                  <a:pt x="1579" y="424"/>
                  <a:pt x="1591" y="421"/>
                  <a:pt x="1595" y="424"/>
                </a:cubicBezTo>
                <a:cubicBezTo>
                  <a:pt x="1595" y="428"/>
                  <a:pt x="1598" y="429"/>
                  <a:pt x="1599" y="432"/>
                </a:cubicBezTo>
                <a:cubicBezTo>
                  <a:pt x="1592" y="432"/>
                  <a:pt x="1589" y="435"/>
                  <a:pt x="1587" y="440"/>
                </a:cubicBezTo>
                <a:cubicBezTo>
                  <a:pt x="1611" y="435"/>
                  <a:pt x="1610" y="450"/>
                  <a:pt x="1639" y="436"/>
                </a:cubicBezTo>
                <a:cubicBezTo>
                  <a:pt x="1638" y="417"/>
                  <a:pt x="1626" y="409"/>
                  <a:pt x="1615" y="400"/>
                </a:cubicBezTo>
                <a:close/>
                <a:moveTo>
                  <a:pt x="1675" y="420"/>
                </a:moveTo>
                <a:cubicBezTo>
                  <a:pt x="1667" y="427"/>
                  <a:pt x="1670" y="420"/>
                  <a:pt x="1659" y="420"/>
                </a:cubicBezTo>
                <a:cubicBezTo>
                  <a:pt x="1661" y="433"/>
                  <a:pt x="1648" y="431"/>
                  <a:pt x="1647" y="440"/>
                </a:cubicBezTo>
                <a:cubicBezTo>
                  <a:pt x="1678" y="440"/>
                  <a:pt x="1699" y="430"/>
                  <a:pt x="1715" y="416"/>
                </a:cubicBezTo>
                <a:cubicBezTo>
                  <a:pt x="1714" y="403"/>
                  <a:pt x="1703" y="398"/>
                  <a:pt x="1707" y="380"/>
                </a:cubicBezTo>
                <a:cubicBezTo>
                  <a:pt x="1695" y="384"/>
                  <a:pt x="1699" y="404"/>
                  <a:pt x="1679" y="400"/>
                </a:cubicBezTo>
                <a:cubicBezTo>
                  <a:pt x="1671" y="390"/>
                  <a:pt x="1685" y="379"/>
                  <a:pt x="1671" y="380"/>
                </a:cubicBezTo>
                <a:cubicBezTo>
                  <a:pt x="1671" y="396"/>
                  <a:pt x="1665" y="407"/>
                  <a:pt x="1675" y="420"/>
                </a:cubicBezTo>
                <a:close/>
                <a:moveTo>
                  <a:pt x="1831" y="428"/>
                </a:moveTo>
                <a:cubicBezTo>
                  <a:pt x="1837" y="434"/>
                  <a:pt x="1854" y="434"/>
                  <a:pt x="1851" y="420"/>
                </a:cubicBezTo>
                <a:cubicBezTo>
                  <a:pt x="1841" y="419"/>
                  <a:pt x="1834" y="422"/>
                  <a:pt x="1831" y="428"/>
                </a:cubicBezTo>
                <a:close/>
                <a:moveTo>
                  <a:pt x="1639" y="472"/>
                </a:moveTo>
                <a:cubicBezTo>
                  <a:pt x="1645" y="470"/>
                  <a:pt x="1660" y="477"/>
                  <a:pt x="1659" y="468"/>
                </a:cubicBezTo>
                <a:cubicBezTo>
                  <a:pt x="1652" y="466"/>
                  <a:pt x="1660" y="463"/>
                  <a:pt x="1659" y="456"/>
                </a:cubicBezTo>
                <a:cubicBezTo>
                  <a:pt x="1650" y="458"/>
                  <a:pt x="1640" y="461"/>
                  <a:pt x="1639" y="472"/>
                </a:cubicBezTo>
                <a:close/>
                <a:moveTo>
                  <a:pt x="1531" y="476"/>
                </a:moveTo>
                <a:cubicBezTo>
                  <a:pt x="1549" y="485"/>
                  <a:pt x="1579" y="469"/>
                  <a:pt x="1587" y="480"/>
                </a:cubicBezTo>
                <a:cubicBezTo>
                  <a:pt x="1584" y="486"/>
                  <a:pt x="1567" y="479"/>
                  <a:pt x="1571" y="492"/>
                </a:cubicBezTo>
                <a:cubicBezTo>
                  <a:pt x="1579" y="491"/>
                  <a:pt x="1580" y="497"/>
                  <a:pt x="1587" y="496"/>
                </a:cubicBezTo>
                <a:cubicBezTo>
                  <a:pt x="1584" y="479"/>
                  <a:pt x="1610" y="490"/>
                  <a:pt x="1615" y="480"/>
                </a:cubicBezTo>
                <a:cubicBezTo>
                  <a:pt x="1608" y="480"/>
                  <a:pt x="1605" y="477"/>
                  <a:pt x="1603" y="472"/>
                </a:cubicBezTo>
                <a:cubicBezTo>
                  <a:pt x="1609" y="470"/>
                  <a:pt x="1624" y="477"/>
                  <a:pt x="1623" y="468"/>
                </a:cubicBezTo>
                <a:cubicBezTo>
                  <a:pt x="1606" y="456"/>
                  <a:pt x="1554" y="467"/>
                  <a:pt x="1531" y="476"/>
                </a:cubicBezTo>
                <a:close/>
                <a:moveTo>
                  <a:pt x="1631" y="492"/>
                </a:moveTo>
                <a:cubicBezTo>
                  <a:pt x="1633" y="480"/>
                  <a:pt x="1654" y="489"/>
                  <a:pt x="1659" y="480"/>
                </a:cubicBezTo>
                <a:cubicBezTo>
                  <a:pt x="1654" y="473"/>
                  <a:pt x="1617" y="481"/>
                  <a:pt x="1631" y="492"/>
                </a:cubicBezTo>
                <a:close/>
                <a:moveTo>
                  <a:pt x="1671" y="532"/>
                </a:moveTo>
                <a:cubicBezTo>
                  <a:pt x="1670" y="552"/>
                  <a:pt x="1693" y="542"/>
                  <a:pt x="1691" y="528"/>
                </a:cubicBezTo>
                <a:cubicBezTo>
                  <a:pt x="1681" y="526"/>
                  <a:pt x="1682" y="535"/>
                  <a:pt x="1671" y="532"/>
                </a:cubicBezTo>
                <a:close/>
              </a:path>
            </a:pathLst>
          </a:custGeom>
          <a:solidFill>
            <a:srgbClr val="BC986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632177" y="1697390"/>
            <a:ext cx="1300356" cy="461665"/>
            <a:chOff x="7111858" y="2162366"/>
            <a:chExt cx="1300356" cy="461665"/>
          </a:xfrm>
        </p:grpSpPr>
        <p:sp>
          <p:nvSpPr>
            <p:cNvPr id="6" name="矩形 5"/>
            <p:cNvSpPr/>
            <p:nvPr/>
          </p:nvSpPr>
          <p:spPr>
            <a:xfrm>
              <a:off x="7111858" y="2162366"/>
              <a:ext cx="1300356" cy="338554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zh-CN" altLang="en-US" sz="1600" spc="-150" dirty="0">
                  <a:solidFill>
                    <a:schemeClr val="bg1"/>
                  </a:solidFill>
                  <a:latin typeface="字体家AI造字剑客" pitchFamily="66" charset="-122"/>
                  <a:ea typeface="字体家AI造字剑客" pitchFamily="66" charset="-122"/>
                </a:rPr>
                <a:t>点击输入标题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11858" y="2423976"/>
              <a:ext cx="1059906" cy="200055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Angsana New" panose="02020603050405020304" pitchFamily="18" charset="-34"/>
                </a:rPr>
                <a:t>FILL IN THE TEXT HERE</a:t>
              </a:r>
              <a:endParaRPr lang="zh-CN" altLang="en-US" sz="7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632177" y="2297554"/>
            <a:ext cx="7115976" cy="140435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231"/>
          <p:cNvSpPr>
            <a:spLocks noEditPoints="1"/>
          </p:cNvSpPr>
          <p:nvPr/>
        </p:nvSpPr>
        <p:spPr bwMode="auto">
          <a:xfrm>
            <a:off x="4514243" y="3624547"/>
            <a:ext cx="2508086" cy="589966"/>
          </a:xfrm>
          <a:custGeom>
            <a:avLst/>
            <a:gdLst>
              <a:gd name="T0" fmla="*/ 159 w 2723"/>
              <a:gd name="T1" fmla="*/ 100 h 638"/>
              <a:gd name="T2" fmla="*/ 391 w 2723"/>
              <a:gd name="T3" fmla="*/ 96 h 638"/>
              <a:gd name="T4" fmla="*/ 663 w 2723"/>
              <a:gd name="T5" fmla="*/ 112 h 638"/>
              <a:gd name="T6" fmla="*/ 1347 w 2723"/>
              <a:gd name="T7" fmla="*/ 164 h 638"/>
              <a:gd name="T8" fmla="*/ 1399 w 2723"/>
              <a:gd name="T9" fmla="*/ 196 h 638"/>
              <a:gd name="T10" fmla="*/ 1559 w 2723"/>
              <a:gd name="T11" fmla="*/ 196 h 638"/>
              <a:gd name="T12" fmla="*/ 1855 w 2723"/>
              <a:gd name="T13" fmla="*/ 236 h 638"/>
              <a:gd name="T14" fmla="*/ 2107 w 2723"/>
              <a:gd name="T15" fmla="*/ 232 h 638"/>
              <a:gd name="T16" fmla="*/ 2447 w 2723"/>
              <a:gd name="T17" fmla="*/ 240 h 638"/>
              <a:gd name="T18" fmla="*/ 2287 w 2723"/>
              <a:gd name="T19" fmla="*/ 276 h 638"/>
              <a:gd name="T20" fmla="*/ 2623 w 2723"/>
              <a:gd name="T21" fmla="*/ 328 h 638"/>
              <a:gd name="T22" fmla="*/ 2575 w 2723"/>
              <a:gd name="T23" fmla="*/ 304 h 638"/>
              <a:gd name="T24" fmla="*/ 2563 w 2723"/>
              <a:gd name="T25" fmla="*/ 336 h 638"/>
              <a:gd name="T26" fmla="*/ 2463 w 2723"/>
              <a:gd name="T27" fmla="*/ 324 h 638"/>
              <a:gd name="T28" fmla="*/ 2419 w 2723"/>
              <a:gd name="T29" fmla="*/ 324 h 638"/>
              <a:gd name="T30" fmla="*/ 2303 w 2723"/>
              <a:gd name="T31" fmla="*/ 332 h 638"/>
              <a:gd name="T32" fmla="*/ 2231 w 2723"/>
              <a:gd name="T33" fmla="*/ 316 h 638"/>
              <a:gd name="T34" fmla="*/ 2015 w 2723"/>
              <a:gd name="T35" fmla="*/ 296 h 638"/>
              <a:gd name="T36" fmla="*/ 1899 w 2723"/>
              <a:gd name="T37" fmla="*/ 364 h 638"/>
              <a:gd name="T38" fmla="*/ 1803 w 2723"/>
              <a:gd name="T39" fmla="*/ 400 h 638"/>
              <a:gd name="T40" fmla="*/ 1755 w 2723"/>
              <a:gd name="T41" fmla="*/ 436 h 638"/>
              <a:gd name="T42" fmla="*/ 1831 w 2723"/>
              <a:gd name="T43" fmla="*/ 408 h 638"/>
              <a:gd name="T44" fmla="*/ 1899 w 2723"/>
              <a:gd name="T45" fmla="*/ 444 h 638"/>
              <a:gd name="T46" fmla="*/ 1831 w 2723"/>
              <a:gd name="T47" fmla="*/ 460 h 638"/>
              <a:gd name="T48" fmla="*/ 1755 w 2723"/>
              <a:gd name="T49" fmla="*/ 460 h 638"/>
              <a:gd name="T50" fmla="*/ 1671 w 2723"/>
              <a:gd name="T51" fmla="*/ 480 h 638"/>
              <a:gd name="T52" fmla="*/ 1963 w 2723"/>
              <a:gd name="T53" fmla="*/ 492 h 638"/>
              <a:gd name="T54" fmla="*/ 1959 w 2723"/>
              <a:gd name="T55" fmla="*/ 508 h 638"/>
              <a:gd name="T56" fmla="*/ 1875 w 2723"/>
              <a:gd name="T57" fmla="*/ 528 h 638"/>
              <a:gd name="T58" fmla="*/ 1747 w 2723"/>
              <a:gd name="T59" fmla="*/ 544 h 638"/>
              <a:gd name="T60" fmla="*/ 1595 w 2723"/>
              <a:gd name="T61" fmla="*/ 568 h 638"/>
              <a:gd name="T62" fmla="*/ 1507 w 2723"/>
              <a:gd name="T63" fmla="*/ 552 h 638"/>
              <a:gd name="T64" fmla="*/ 1343 w 2723"/>
              <a:gd name="T65" fmla="*/ 560 h 638"/>
              <a:gd name="T66" fmla="*/ 1311 w 2723"/>
              <a:gd name="T67" fmla="*/ 580 h 638"/>
              <a:gd name="T68" fmla="*/ 1019 w 2723"/>
              <a:gd name="T69" fmla="*/ 608 h 638"/>
              <a:gd name="T70" fmla="*/ 615 w 2723"/>
              <a:gd name="T71" fmla="*/ 620 h 638"/>
              <a:gd name="T72" fmla="*/ 155 w 2723"/>
              <a:gd name="T73" fmla="*/ 548 h 638"/>
              <a:gd name="T74" fmla="*/ 55 w 2723"/>
              <a:gd name="T75" fmla="*/ 464 h 638"/>
              <a:gd name="T76" fmla="*/ 35 w 2723"/>
              <a:gd name="T77" fmla="*/ 224 h 638"/>
              <a:gd name="T78" fmla="*/ 43 w 2723"/>
              <a:gd name="T79" fmla="*/ 0 h 638"/>
              <a:gd name="T80" fmla="*/ 1603 w 2723"/>
              <a:gd name="T81" fmla="*/ 208 h 638"/>
              <a:gd name="T82" fmla="*/ 1723 w 2723"/>
              <a:gd name="T83" fmla="*/ 212 h 638"/>
              <a:gd name="T84" fmla="*/ 1779 w 2723"/>
              <a:gd name="T85" fmla="*/ 220 h 638"/>
              <a:gd name="T86" fmla="*/ 2259 w 2723"/>
              <a:gd name="T87" fmla="*/ 280 h 638"/>
              <a:gd name="T88" fmla="*/ 2143 w 2723"/>
              <a:gd name="T89" fmla="*/ 280 h 638"/>
              <a:gd name="T90" fmla="*/ 1907 w 2723"/>
              <a:gd name="T91" fmla="*/ 280 h 638"/>
              <a:gd name="T92" fmla="*/ 1803 w 2723"/>
              <a:gd name="T93" fmla="*/ 340 h 638"/>
              <a:gd name="T94" fmla="*/ 1723 w 2723"/>
              <a:gd name="T95" fmla="*/ 400 h 638"/>
              <a:gd name="T96" fmla="*/ 1639 w 2723"/>
              <a:gd name="T97" fmla="*/ 376 h 638"/>
              <a:gd name="T98" fmla="*/ 1563 w 2723"/>
              <a:gd name="T99" fmla="*/ 404 h 638"/>
              <a:gd name="T100" fmla="*/ 1587 w 2723"/>
              <a:gd name="T101" fmla="*/ 440 h 638"/>
              <a:gd name="T102" fmla="*/ 1715 w 2723"/>
              <a:gd name="T103" fmla="*/ 416 h 638"/>
              <a:gd name="T104" fmla="*/ 1851 w 2723"/>
              <a:gd name="T105" fmla="*/ 420 h 638"/>
              <a:gd name="T106" fmla="*/ 1531 w 2723"/>
              <a:gd name="T107" fmla="*/ 476 h 638"/>
              <a:gd name="T108" fmla="*/ 1623 w 2723"/>
              <a:gd name="T109" fmla="*/ 468 h 638"/>
              <a:gd name="T110" fmla="*/ 1691 w 2723"/>
              <a:gd name="T111" fmla="*/ 528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23" h="638">
                <a:moveTo>
                  <a:pt x="43" y="0"/>
                </a:moveTo>
                <a:cubicBezTo>
                  <a:pt x="56" y="7"/>
                  <a:pt x="50" y="67"/>
                  <a:pt x="47" y="80"/>
                </a:cubicBezTo>
                <a:cubicBezTo>
                  <a:pt x="66" y="95"/>
                  <a:pt x="77" y="94"/>
                  <a:pt x="91" y="112"/>
                </a:cubicBezTo>
                <a:cubicBezTo>
                  <a:pt x="105" y="107"/>
                  <a:pt x="94" y="77"/>
                  <a:pt x="111" y="76"/>
                </a:cubicBezTo>
                <a:cubicBezTo>
                  <a:pt x="99" y="104"/>
                  <a:pt x="131" y="92"/>
                  <a:pt x="119" y="116"/>
                </a:cubicBezTo>
                <a:cubicBezTo>
                  <a:pt x="140" y="113"/>
                  <a:pt x="148" y="123"/>
                  <a:pt x="159" y="100"/>
                </a:cubicBezTo>
                <a:cubicBezTo>
                  <a:pt x="166" y="104"/>
                  <a:pt x="169" y="114"/>
                  <a:pt x="163" y="120"/>
                </a:cubicBezTo>
                <a:cubicBezTo>
                  <a:pt x="179" y="116"/>
                  <a:pt x="175" y="104"/>
                  <a:pt x="179" y="96"/>
                </a:cubicBezTo>
                <a:cubicBezTo>
                  <a:pt x="186" y="96"/>
                  <a:pt x="192" y="96"/>
                  <a:pt x="199" y="96"/>
                </a:cubicBezTo>
                <a:cubicBezTo>
                  <a:pt x="172" y="120"/>
                  <a:pt x="253" y="113"/>
                  <a:pt x="267" y="104"/>
                </a:cubicBezTo>
                <a:cubicBezTo>
                  <a:pt x="263" y="93"/>
                  <a:pt x="258" y="116"/>
                  <a:pt x="251" y="104"/>
                </a:cubicBezTo>
                <a:cubicBezTo>
                  <a:pt x="272" y="87"/>
                  <a:pt x="356" y="84"/>
                  <a:pt x="391" y="96"/>
                </a:cubicBezTo>
                <a:cubicBezTo>
                  <a:pt x="392" y="105"/>
                  <a:pt x="377" y="98"/>
                  <a:pt x="371" y="100"/>
                </a:cubicBezTo>
                <a:cubicBezTo>
                  <a:pt x="438" y="88"/>
                  <a:pt x="489" y="130"/>
                  <a:pt x="575" y="112"/>
                </a:cubicBezTo>
                <a:cubicBezTo>
                  <a:pt x="581" y="122"/>
                  <a:pt x="580" y="139"/>
                  <a:pt x="587" y="148"/>
                </a:cubicBezTo>
                <a:cubicBezTo>
                  <a:pt x="615" y="145"/>
                  <a:pt x="618" y="127"/>
                  <a:pt x="643" y="140"/>
                </a:cubicBezTo>
                <a:cubicBezTo>
                  <a:pt x="655" y="136"/>
                  <a:pt x="656" y="128"/>
                  <a:pt x="651" y="116"/>
                </a:cubicBezTo>
                <a:cubicBezTo>
                  <a:pt x="657" y="116"/>
                  <a:pt x="662" y="117"/>
                  <a:pt x="663" y="112"/>
                </a:cubicBezTo>
                <a:cubicBezTo>
                  <a:pt x="670" y="113"/>
                  <a:pt x="672" y="119"/>
                  <a:pt x="671" y="128"/>
                </a:cubicBezTo>
                <a:cubicBezTo>
                  <a:pt x="699" y="119"/>
                  <a:pt x="726" y="131"/>
                  <a:pt x="767" y="124"/>
                </a:cubicBezTo>
                <a:cubicBezTo>
                  <a:pt x="780" y="148"/>
                  <a:pt x="824" y="128"/>
                  <a:pt x="839" y="156"/>
                </a:cubicBezTo>
                <a:cubicBezTo>
                  <a:pt x="916" y="130"/>
                  <a:pt x="998" y="169"/>
                  <a:pt x="1071" y="148"/>
                </a:cubicBezTo>
                <a:cubicBezTo>
                  <a:pt x="1149" y="160"/>
                  <a:pt x="1213" y="167"/>
                  <a:pt x="1275" y="156"/>
                </a:cubicBezTo>
                <a:cubicBezTo>
                  <a:pt x="1282" y="193"/>
                  <a:pt x="1321" y="156"/>
                  <a:pt x="1347" y="164"/>
                </a:cubicBezTo>
                <a:cubicBezTo>
                  <a:pt x="1358" y="166"/>
                  <a:pt x="1347" y="177"/>
                  <a:pt x="1339" y="172"/>
                </a:cubicBezTo>
                <a:cubicBezTo>
                  <a:pt x="1346" y="175"/>
                  <a:pt x="1350" y="182"/>
                  <a:pt x="1359" y="184"/>
                </a:cubicBezTo>
                <a:cubicBezTo>
                  <a:pt x="1362" y="183"/>
                  <a:pt x="1363" y="180"/>
                  <a:pt x="1367" y="180"/>
                </a:cubicBezTo>
                <a:cubicBezTo>
                  <a:pt x="1370" y="169"/>
                  <a:pt x="1359" y="172"/>
                  <a:pt x="1355" y="168"/>
                </a:cubicBezTo>
                <a:cubicBezTo>
                  <a:pt x="1371" y="154"/>
                  <a:pt x="1380" y="180"/>
                  <a:pt x="1391" y="164"/>
                </a:cubicBezTo>
                <a:cubicBezTo>
                  <a:pt x="1400" y="175"/>
                  <a:pt x="1382" y="190"/>
                  <a:pt x="1399" y="196"/>
                </a:cubicBezTo>
                <a:cubicBezTo>
                  <a:pt x="1419" y="197"/>
                  <a:pt x="1404" y="182"/>
                  <a:pt x="1411" y="176"/>
                </a:cubicBezTo>
                <a:cubicBezTo>
                  <a:pt x="1414" y="172"/>
                  <a:pt x="1446" y="184"/>
                  <a:pt x="1427" y="172"/>
                </a:cubicBezTo>
                <a:cubicBezTo>
                  <a:pt x="1484" y="166"/>
                  <a:pt x="1507" y="179"/>
                  <a:pt x="1555" y="192"/>
                </a:cubicBezTo>
                <a:cubicBezTo>
                  <a:pt x="1529" y="198"/>
                  <a:pt x="1496" y="202"/>
                  <a:pt x="1483" y="200"/>
                </a:cubicBezTo>
                <a:cubicBezTo>
                  <a:pt x="1504" y="218"/>
                  <a:pt x="1563" y="206"/>
                  <a:pt x="1559" y="216"/>
                </a:cubicBezTo>
                <a:cubicBezTo>
                  <a:pt x="1565" y="211"/>
                  <a:pt x="1571" y="197"/>
                  <a:pt x="1559" y="196"/>
                </a:cubicBezTo>
                <a:cubicBezTo>
                  <a:pt x="1577" y="181"/>
                  <a:pt x="1603" y="194"/>
                  <a:pt x="1635" y="188"/>
                </a:cubicBezTo>
                <a:cubicBezTo>
                  <a:pt x="1615" y="209"/>
                  <a:pt x="1760" y="197"/>
                  <a:pt x="1799" y="196"/>
                </a:cubicBezTo>
                <a:cubicBezTo>
                  <a:pt x="1792" y="210"/>
                  <a:pt x="1798" y="216"/>
                  <a:pt x="1807" y="204"/>
                </a:cubicBezTo>
                <a:cubicBezTo>
                  <a:pt x="1816" y="205"/>
                  <a:pt x="1809" y="222"/>
                  <a:pt x="1807" y="224"/>
                </a:cubicBezTo>
                <a:cubicBezTo>
                  <a:pt x="1818" y="222"/>
                  <a:pt x="1841" y="231"/>
                  <a:pt x="1835" y="212"/>
                </a:cubicBezTo>
                <a:cubicBezTo>
                  <a:pt x="1846" y="216"/>
                  <a:pt x="1858" y="219"/>
                  <a:pt x="1855" y="236"/>
                </a:cubicBezTo>
                <a:cubicBezTo>
                  <a:pt x="1858" y="234"/>
                  <a:pt x="1861" y="232"/>
                  <a:pt x="1867" y="232"/>
                </a:cubicBezTo>
                <a:cubicBezTo>
                  <a:pt x="1862" y="227"/>
                  <a:pt x="1856" y="225"/>
                  <a:pt x="1859" y="212"/>
                </a:cubicBezTo>
                <a:cubicBezTo>
                  <a:pt x="1880" y="227"/>
                  <a:pt x="1885" y="208"/>
                  <a:pt x="1903" y="204"/>
                </a:cubicBezTo>
                <a:cubicBezTo>
                  <a:pt x="1901" y="214"/>
                  <a:pt x="1910" y="213"/>
                  <a:pt x="1907" y="224"/>
                </a:cubicBezTo>
                <a:cubicBezTo>
                  <a:pt x="1916" y="225"/>
                  <a:pt x="1911" y="212"/>
                  <a:pt x="1919" y="212"/>
                </a:cubicBezTo>
                <a:cubicBezTo>
                  <a:pt x="1959" y="231"/>
                  <a:pt x="2055" y="214"/>
                  <a:pt x="2107" y="232"/>
                </a:cubicBezTo>
                <a:cubicBezTo>
                  <a:pt x="2156" y="220"/>
                  <a:pt x="2218" y="230"/>
                  <a:pt x="2287" y="228"/>
                </a:cubicBezTo>
                <a:cubicBezTo>
                  <a:pt x="2275" y="251"/>
                  <a:pt x="2332" y="214"/>
                  <a:pt x="2351" y="228"/>
                </a:cubicBezTo>
                <a:cubicBezTo>
                  <a:pt x="2344" y="242"/>
                  <a:pt x="2351" y="240"/>
                  <a:pt x="2359" y="248"/>
                </a:cubicBezTo>
                <a:cubicBezTo>
                  <a:pt x="2368" y="247"/>
                  <a:pt x="2368" y="238"/>
                  <a:pt x="2367" y="228"/>
                </a:cubicBezTo>
                <a:cubicBezTo>
                  <a:pt x="2402" y="224"/>
                  <a:pt x="2419" y="240"/>
                  <a:pt x="2439" y="232"/>
                </a:cubicBezTo>
                <a:cubicBezTo>
                  <a:pt x="2433" y="239"/>
                  <a:pt x="2435" y="241"/>
                  <a:pt x="2447" y="240"/>
                </a:cubicBezTo>
                <a:cubicBezTo>
                  <a:pt x="2443" y="245"/>
                  <a:pt x="2443" y="255"/>
                  <a:pt x="2439" y="260"/>
                </a:cubicBezTo>
                <a:cubicBezTo>
                  <a:pt x="2410" y="260"/>
                  <a:pt x="2373" y="253"/>
                  <a:pt x="2343" y="256"/>
                </a:cubicBezTo>
                <a:cubicBezTo>
                  <a:pt x="2338" y="257"/>
                  <a:pt x="2340" y="263"/>
                  <a:pt x="2339" y="268"/>
                </a:cubicBezTo>
                <a:cubicBezTo>
                  <a:pt x="2318" y="266"/>
                  <a:pt x="2294" y="286"/>
                  <a:pt x="2287" y="264"/>
                </a:cubicBezTo>
                <a:cubicBezTo>
                  <a:pt x="2281" y="270"/>
                  <a:pt x="2277" y="278"/>
                  <a:pt x="2267" y="280"/>
                </a:cubicBezTo>
                <a:cubicBezTo>
                  <a:pt x="2269" y="289"/>
                  <a:pt x="2289" y="284"/>
                  <a:pt x="2287" y="276"/>
                </a:cubicBezTo>
                <a:cubicBezTo>
                  <a:pt x="2360" y="311"/>
                  <a:pt x="2595" y="280"/>
                  <a:pt x="2723" y="296"/>
                </a:cubicBezTo>
                <a:cubicBezTo>
                  <a:pt x="2719" y="306"/>
                  <a:pt x="2702" y="304"/>
                  <a:pt x="2687" y="304"/>
                </a:cubicBezTo>
                <a:cubicBezTo>
                  <a:pt x="2682" y="317"/>
                  <a:pt x="2674" y="328"/>
                  <a:pt x="2663" y="336"/>
                </a:cubicBezTo>
                <a:cubicBezTo>
                  <a:pt x="2654" y="333"/>
                  <a:pt x="2666" y="318"/>
                  <a:pt x="2667" y="312"/>
                </a:cubicBezTo>
                <a:cubicBezTo>
                  <a:pt x="2648" y="305"/>
                  <a:pt x="2636" y="321"/>
                  <a:pt x="2627" y="332"/>
                </a:cubicBezTo>
                <a:cubicBezTo>
                  <a:pt x="2624" y="333"/>
                  <a:pt x="2623" y="330"/>
                  <a:pt x="2623" y="328"/>
                </a:cubicBezTo>
                <a:cubicBezTo>
                  <a:pt x="2620" y="328"/>
                  <a:pt x="2618" y="328"/>
                  <a:pt x="2615" y="328"/>
                </a:cubicBezTo>
                <a:cubicBezTo>
                  <a:pt x="2612" y="316"/>
                  <a:pt x="2622" y="316"/>
                  <a:pt x="2619" y="304"/>
                </a:cubicBezTo>
                <a:cubicBezTo>
                  <a:pt x="2610" y="309"/>
                  <a:pt x="2597" y="311"/>
                  <a:pt x="2599" y="328"/>
                </a:cubicBezTo>
                <a:cubicBezTo>
                  <a:pt x="2591" y="328"/>
                  <a:pt x="2583" y="328"/>
                  <a:pt x="2575" y="328"/>
                </a:cubicBezTo>
                <a:cubicBezTo>
                  <a:pt x="2577" y="323"/>
                  <a:pt x="2580" y="320"/>
                  <a:pt x="2587" y="320"/>
                </a:cubicBezTo>
                <a:cubicBezTo>
                  <a:pt x="2583" y="315"/>
                  <a:pt x="2583" y="305"/>
                  <a:pt x="2575" y="304"/>
                </a:cubicBezTo>
                <a:cubicBezTo>
                  <a:pt x="2567" y="305"/>
                  <a:pt x="2574" y="322"/>
                  <a:pt x="2567" y="324"/>
                </a:cubicBezTo>
                <a:cubicBezTo>
                  <a:pt x="2558" y="322"/>
                  <a:pt x="2568" y="302"/>
                  <a:pt x="2555" y="304"/>
                </a:cubicBezTo>
                <a:cubicBezTo>
                  <a:pt x="2557" y="313"/>
                  <a:pt x="2542" y="318"/>
                  <a:pt x="2531" y="324"/>
                </a:cubicBezTo>
                <a:cubicBezTo>
                  <a:pt x="2538" y="335"/>
                  <a:pt x="2550" y="320"/>
                  <a:pt x="2555" y="316"/>
                </a:cubicBezTo>
                <a:cubicBezTo>
                  <a:pt x="2563" y="316"/>
                  <a:pt x="2553" y="332"/>
                  <a:pt x="2547" y="332"/>
                </a:cubicBezTo>
                <a:cubicBezTo>
                  <a:pt x="2550" y="338"/>
                  <a:pt x="2553" y="331"/>
                  <a:pt x="2563" y="336"/>
                </a:cubicBezTo>
                <a:cubicBezTo>
                  <a:pt x="2567" y="349"/>
                  <a:pt x="2550" y="341"/>
                  <a:pt x="2551" y="352"/>
                </a:cubicBezTo>
                <a:cubicBezTo>
                  <a:pt x="2543" y="337"/>
                  <a:pt x="2538" y="349"/>
                  <a:pt x="2535" y="360"/>
                </a:cubicBezTo>
                <a:cubicBezTo>
                  <a:pt x="2528" y="356"/>
                  <a:pt x="2530" y="344"/>
                  <a:pt x="2515" y="348"/>
                </a:cubicBezTo>
                <a:cubicBezTo>
                  <a:pt x="2518" y="336"/>
                  <a:pt x="2521" y="343"/>
                  <a:pt x="2531" y="344"/>
                </a:cubicBezTo>
                <a:cubicBezTo>
                  <a:pt x="2525" y="344"/>
                  <a:pt x="2514" y="304"/>
                  <a:pt x="2523" y="312"/>
                </a:cubicBezTo>
                <a:cubicBezTo>
                  <a:pt x="2504" y="296"/>
                  <a:pt x="2487" y="318"/>
                  <a:pt x="2463" y="324"/>
                </a:cubicBezTo>
                <a:cubicBezTo>
                  <a:pt x="2464" y="333"/>
                  <a:pt x="2480" y="326"/>
                  <a:pt x="2487" y="328"/>
                </a:cubicBezTo>
                <a:cubicBezTo>
                  <a:pt x="2470" y="341"/>
                  <a:pt x="2441" y="340"/>
                  <a:pt x="2427" y="356"/>
                </a:cubicBezTo>
                <a:cubicBezTo>
                  <a:pt x="2432" y="339"/>
                  <a:pt x="2427" y="340"/>
                  <a:pt x="2423" y="324"/>
                </a:cubicBezTo>
                <a:cubicBezTo>
                  <a:pt x="2411" y="327"/>
                  <a:pt x="2428" y="334"/>
                  <a:pt x="2423" y="344"/>
                </a:cubicBezTo>
                <a:cubicBezTo>
                  <a:pt x="2418" y="349"/>
                  <a:pt x="2409" y="349"/>
                  <a:pt x="2399" y="348"/>
                </a:cubicBezTo>
                <a:cubicBezTo>
                  <a:pt x="2400" y="334"/>
                  <a:pt x="2408" y="328"/>
                  <a:pt x="2419" y="324"/>
                </a:cubicBezTo>
                <a:cubicBezTo>
                  <a:pt x="2415" y="309"/>
                  <a:pt x="2408" y="311"/>
                  <a:pt x="2423" y="304"/>
                </a:cubicBezTo>
                <a:cubicBezTo>
                  <a:pt x="2419" y="289"/>
                  <a:pt x="2407" y="319"/>
                  <a:pt x="2403" y="304"/>
                </a:cubicBezTo>
                <a:cubicBezTo>
                  <a:pt x="2398" y="305"/>
                  <a:pt x="2400" y="311"/>
                  <a:pt x="2399" y="316"/>
                </a:cubicBezTo>
                <a:cubicBezTo>
                  <a:pt x="2382" y="321"/>
                  <a:pt x="2384" y="309"/>
                  <a:pt x="2367" y="320"/>
                </a:cubicBezTo>
                <a:cubicBezTo>
                  <a:pt x="2374" y="329"/>
                  <a:pt x="2384" y="333"/>
                  <a:pt x="2383" y="340"/>
                </a:cubicBezTo>
                <a:cubicBezTo>
                  <a:pt x="2353" y="345"/>
                  <a:pt x="2342" y="332"/>
                  <a:pt x="2303" y="332"/>
                </a:cubicBezTo>
                <a:cubicBezTo>
                  <a:pt x="2302" y="326"/>
                  <a:pt x="2307" y="325"/>
                  <a:pt x="2307" y="320"/>
                </a:cubicBezTo>
                <a:cubicBezTo>
                  <a:pt x="2290" y="324"/>
                  <a:pt x="2269" y="325"/>
                  <a:pt x="2247" y="324"/>
                </a:cubicBezTo>
                <a:cubicBezTo>
                  <a:pt x="2249" y="319"/>
                  <a:pt x="2252" y="316"/>
                  <a:pt x="2259" y="316"/>
                </a:cubicBezTo>
                <a:cubicBezTo>
                  <a:pt x="2255" y="308"/>
                  <a:pt x="2241" y="310"/>
                  <a:pt x="2243" y="296"/>
                </a:cubicBezTo>
                <a:cubicBezTo>
                  <a:pt x="2236" y="295"/>
                  <a:pt x="2235" y="301"/>
                  <a:pt x="2227" y="300"/>
                </a:cubicBezTo>
                <a:cubicBezTo>
                  <a:pt x="2226" y="307"/>
                  <a:pt x="2232" y="308"/>
                  <a:pt x="2231" y="316"/>
                </a:cubicBezTo>
                <a:cubicBezTo>
                  <a:pt x="2217" y="309"/>
                  <a:pt x="2194" y="309"/>
                  <a:pt x="2195" y="328"/>
                </a:cubicBezTo>
                <a:cubicBezTo>
                  <a:pt x="2182" y="322"/>
                  <a:pt x="2201" y="308"/>
                  <a:pt x="2191" y="304"/>
                </a:cubicBezTo>
                <a:cubicBezTo>
                  <a:pt x="2166" y="308"/>
                  <a:pt x="2168" y="317"/>
                  <a:pt x="2143" y="316"/>
                </a:cubicBezTo>
                <a:cubicBezTo>
                  <a:pt x="2143" y="309"/>
                  <a:pt x="2146" y="306"/>
                  <a:pt x="2151" y="304"/>
                </a:cubicBezTo>
                <a:cubicBezTo>
                  <a:pt x="2143" y="282"/>
                  <a:pt x="2112" y="306"/>
                  <a:pt x="2103" y="308"/>
                </a:cubicBezTo>
                <a:cubicBezTo>
                  <a:pt x="2070" y="314"/>
                  <a:pt x="2032" y="310"/>
                  <a:pt x="2015" y="296"/>
                </a:cubicBezTo>
                <a:cubicBezTo>
                  <a:pt x="2009" y="298"/>
                  <a:pt x="2017" y="301"/>
                  <a:pt x="2015" y="308"/>
                </a:cubicBezTo>
                <a:cubicBezTo>
                  <a:pt x="2006" y="301"/>
                  <a:pt x="1990" y="312"/>
                  <a:pt x="1975" y="312"/>
                </a:cubicBezTo>
                <a:cubicBezTo>
                  <a:pt x="1969" y="303"/>
                  <a:pt x="1967" y="305"/>
                  <a:pt x="1971" y="292"/>
                </a:cubicBezTo>
                <a:cubicBezTo>
                  <a:pt x="1934" y="289"/>
                  <a:pt x="1924" y="312"/>
                  <a:pt x="1895" y="316"/>
                </a:cubicBezTo>
                <a:cubicBezTo>
                  <a:pt x="1894" y="325"/>
                  <a:pt x="1909" y="318"/>
                  <a:pt x="1915" y="320"/>
                </a:cubicBezTo>
                <a:cubicBezTo>
                  <a:pt x="1918" y="352"/>
                  <a:pt x="1891" y="344"/>
                  <a:pt x="1899" y="364"/>
                </a:cubicBezTo>
                <a:cubicBezTo>
                  <a:pt x="1885" y="364"/>
                  <a:pt x="1884" y="352"/>
                  <a:pt x="1879" y="344"/>
                </a:cubicBezTo>
                <a:cubicBezTo>
                  <a:pt x="1831" y="350"/>
                  <a:pt x="1836" y="356"/>
                  <a:pt x="1787" y="348"/>
                </a:cubicBezTo>
                <a:cubicBezTo>
                  <a:pt x="1787" y="353"/>
                  <a:pt x="1787" y="359"/>
                  <a:pt x="1787" y="364"/>
                </a:cubicBezTo>
                <a:cubicBezTo>
                  <a:pt x="1831" y="393"/>
                  <a:pt x="1869" y="380"/>
                  <a:pt x="1915" y="396"/>
                </a:cubicBezTo>
                <a:cubicBezTo>
                  <a:pt x="1873" y="406"/>
                  <a:pt x="1845" y="391"/>
                  <a:pt x="1811" y="384"/>
                </a:cubicBezTo>
                <a:cubicBezTo>
                  <a:pt x="1806" y="387"/>
                  <a:pt x="1804" y="393"/>
                  <a:pt x="1803" y="400"/>
                </a:cubicBezTo>
                <a:cubicBezTo>
                  <a:pt x="1793" y="402"/>
                  <a:pt x="1794" y="393"/>
                  <a:pt x="1783" y="396"/>
                </a:cubicBezTo>
                <a:cubicBezTo>
                  <a:pt x="1782" y="385"/>
                  <a:pt x="1789" y="383"/>
                  <a:pt x="1799" y="384"/>
                </a:cubicBezTo>
                <a:cubicBezTo>
                  <a:pt x="1781" y="371"/>
                  <a:pt x="1771" y="399"/>
                  <a:pt x="1747" y="392"/>
                </a:cubicBezTo>
                <a:cubicBezTo>
                  <a:pt x="1747" y="402"/>
                  <a:pt x="1764" y="396"/>
                  <a:pt x="1759" y="412"/>
                </a:cubicBezTo>
                <a:cubicBezTo>
                  <a:pt x="1750" y="411"/>
                  <a:pt x="1744" y="406"/>
                  <a:pt x="1731" y="408"/>
                </a:cubicBezTo>
                <a:cubicBezTo>
                  <a:pt x="1743" y="415"/>
                  <a:pt x="1763" y="420"/>
                  <a:pt x="1755" y="436"/>
                </a:cubicBezTo>
                <a:cubicBezTo>
                  <a:pt x="1774" y="432"/>
                  <a:pt x="1748" y="406"/>
                  <a:pt x="1775" y="408"/>
                </a:cubicBezTo>
                <a:cubicBezTo>
                  <a:pt x="1778" y="411"/>
                  <a:pt x="1785" y="428"/>
                  <a:pt x="1771" y="424"/>
                </a:cubicBezTo>
                <a:cubicBezTo>
                  <a:pt x="1772" y="427"/>
                  <a:pt x="1775" y="428"/>
                  <a:pt x="1775" y="432"/>
                </a:cubicBezTo>
                <a:cubicBezTo>
                  <a:pt x="1790" y="432"/>
                  <a:pt x="1785" y="426"/>
                  <a:pt x="1783" y="416"/>
                </a:cubicBezTo>
                <a:cubicBezTo>
                  <a:pt x="1794" y="421"/>
                  <a:pt x="1802" y="429"/>
                  <a:pt x="1815" y="432"/>
                </a:cubicBezTo>
                <a:cubicBezTo>
                  <a:pt x="1824" y="428"/>
                  <a:pt x="1830" y="420"/>
                  <a:pt x="1831" y="408"/>
                </a:cubicBezTo>
                <a:cubicBezTo>
                  <a:pt x="1841" y="417"/>
                  <a:pt x="1850" y="404"/>
                  <a:pt x="1863" y="404"/>
                </a:cubicBezTo>
                <a:cubicBezTo>
                  <a:pt x="1866" y="416"/>
                  <a:pt x="1855" y="422"/>
                  <a:pt x="1875" y="428"/>
                </a:cubicBezTo>
                <a:cubicBezTo>
                  <a:pt x="1880" y="420"/>
                  <a:pt x="1886" y="412"/>
                  <a:pt x="1903" y="416"/>
                </a:cubicBezTo>
                <a:cubicBezTo>
                  <a:pt x="1902" y="425"/>
                  <a:pt x="1893" y="425"/>
                  <a:pt x="1883" y="424"/>
                </a:cubicBezTo>
                <a:cubicBezTo>
                  <a:pt x="1885" y="433"/>
                  <a:pt x="1904" y="424"/>
                  <a:pt x="1907" y="432"/>
                </a:cubicBezTo>
                <a:cubicBezTo>
                  <a:pt x="1910" y="440"/>
                  <a:pt x="1887" y="440"/>
                  <a:pt x="1899" y="444"/>
                </a:cubicBezTo>
                <a:cubicBezTo>
                  <a:pt x="1889" y="446"/>
                  <a:pt x="1876" y="454"/>
                  <a:pt x="1855" y="456"/>
                </a:cubicBezTo>
                <a:cubicBezTo>
                  <a:pt x="1854" y="471"/>
                  <a:pt x="1878" y="460"/>
                  <a:pt x="1871" y="480"/>
                </a:cubicBezTo>
                <a:cubicBezTo>
                  <a:pt x="1863" y="472"/>
                  <a:pt x="1855" y="471"/>
                  <a:pt x="1843" y="476"/>
                </a:cubicBezTo>
                <a:cubicBezTo>
                  <a:pt x="1844" y="473"/>
                  <a:pt x="1847" y="472"/>
                  <a:pt x="1847" y="468"/>
                </a:cubicBezTo>
                <a:cubicBezTo>
                  <a:pt x="1832" y="472"/>
                  <a:pt x="1831" y="479"/>
                  <a:pt x="1819" y="472"/>
                </a:cubicBezTo>
                <a:cubicBezTo>
                  <a:pt x="1823" y="468"/>
                  <a:pt x="1820" y="457"/>
                  <a:pt x="1831" y="460"/>
                </a:cubicBezTo>
                <a:cubicBezTo>
                  <a:pt x="1829" y="452"/>
                  <a:pt x="1822" y="450"/>
                  <a:pt x="1823" y="440"/>
                </a:cubicBezTo>
                <a:cubicBezTo>
                  <a:pt x="1812" y="445"/>
                  <a:pt x="1803" y="452"/>
                  <a:pt x="1799" y="464"/>
                </a:cubicBezTo>
                <a:cubicBezTo>
                  <a:pt x="1781" y="464"/>
                  <a:pt x="1766" y="449"/>
                  <a:pt x="1755" y="464"/>
                </a:cubicBezTo>
                <a:cubicBezTo>
                  <a:pt x="1754" y="473"/>
                  <a:pt x="1769" y="466"/>
                  <a:pt x="1775" y="468"/>
                </a:cubicBezTo>
                <a:cubicBezTo>
                  <a:pt x="1778" y="484"/>
                  <a:pt x="1760" y="479"/>
                  <a:pt x="1747" y="480"/>
                </a:cubicBezTo>
                <a:cubicBezTo>
                  <a:pt x="1746" y="470"/>
                  <a:pt x="1753" y="468"/>
                  <a:pt x="1755" y="460"/>
                </a:cubicBezTo>
                <a:cubicBezTo>
                  <a:pt x="1745" y="458"/>
                  <a:pt x="1726" y="465"/>
                  <a:pt x="1723" y="456"/>
                </a:cubicBezTo>
                <a:cubicBezTo>
                  <a:pt x="1725" y="469"/>
                  <a:pt x="1710" y="457"/>
                  <a:pt x="1703" y="464"/>
                </a:cubicBezTo>
                <a:cubicBezTo>
                  <a:pt x="1694" y="465"/>
                  <a:pt x="1701" y="450"/>
                  <a:pt x="1699" y="444"/>
                </a:cubicBezTo>
                <a:cubicBezTo>
                  <a:pt x="1688" y="454"/>
                  <a:pt x="1685" y="462"/>
                  <a:pt x="1667" y="472"/>
                </a:cubicBezTo>
                <a:cubicBezTo>
                  <a:pt x="1670" y="476"/>
                  <a:pt x="1681" y="471"/>
                  <a:pt x="1687" y="480"/>
                </a:cubicBezTo>
                <a:cubicBezTo>
                  <a:pt x="1683" y="493"/>
                  <a:pt x="1678" y="483"/>
                  <a:pt x="1671" y="480"/>
                </a:cubicBezTo>
                <a:cubicBezTo>
                  <a:pt x="1671" y="502"/>
                  <a:pt x="1728" y="490"/>
                  <a:pt x="1723" y="484"/>
                </a:cubicBezTo>
                <a:cubicBezTo>
                  <a:pt x="1743" y="493"/>
                  <a:pt x="1793" y="489"/>
                  <a:pt x="1835" y="480"/>
                </a:cubicBezTo>
                <a:cubicBezTo>
                  <a:pt x="1837" y="483"/>
                  <a:pt x="1839" y="486"/>
                  <a:pt x="1839" y="492"/>
                </a:cubicBezTo>
                <a:cubicBezTo>
                  <a:pt x="1844" y="484"/>
                  <a:pt x="1851" y="481"/>
                  <a:pt x="1851" y="496"/>
                </a:cubicBezTo>
                <a:cubicBezTo>
                  <a:pt x="1866" y="468"/>
                  <a:pt x="1926" y="520"/>
                  <a:pt x="1943" y="480"/>
                </a:cubicBezTo>
                <a:cubicBezTo>
                  <a:pt x="1952" y="481"/>
                  <a:pt x="1960" y="484"/>
                  <a:pt x="1963" y="492"/>
                </a:cubicBezTo>
                <a:cubicBezTo>
                  <a:pt x="1965" y="484"/>
                  <a:pt x="1986" y="479"/>
                  <a:pt x="1975" y="492"/>
                </a:cubicBezTo>
                <a:cubicBezTo>
                  <a:pt x="1990" y="495"/>
                  <a:pt x="1989" y="482"/>
                  <a:pt x="1999" y="480"/>
                </a:cubicBezTo>
                <a:cubicBezTo>
                  <a:pt x="1997" y="472"/>
                  <a:pt x="1983" y="477"/>
                  <a:pt x="1987" y="464"/>
                </a:cubicBezTo>
                <a:cubicBezTo>
                  <a:pt x="1992" y="467"/>
                  <a:pt x="1998" y="469"/>
                  <a:pt x="2007" y="468"/>
                </a:cubicBezTo>
                <a:cubicBezTo>
                  <a:pt x="2017" y="492"/>
                  <a:pt x="2012" y="486"/>
                  <a:pt x="2019" y="508"/>
                </a:cubicBezTo>
                <a:cubicBezTo>
                  <a:pt x="2003" y="490"/>
                  <a:pt x="1982" y="521"/>
                  <a:pt x="1959" y="508"/>
                </a:cubicBezTo>
                <a:cubicBezTo>
                  <a:pt x="1961" y="505"/>
                  <a:pt x="1963" y="502"/>
                  <a:pt x="1963" y="496"/>
                </a:cubicBezTo>
                <a:cubicBezTo>
                  <a:pt x="1939" y="502"/>
                  <a:pt x="1921" y="513"/>
                  <a:pt x="1891" y="512"/>
                </a:cubicBezTo>
                <a:cubicBezTo>
                  <a:pt x="1890" y="505"/>
                  <a:pt x="1894" y="504"/>
                  <a:pt x="1899" y="504"/>
                </a:cubicBezTo>
                <a:cubicBezTo>
                  <a:pt x="1882" y="490"/>
                  <a:pt x="1890" y="516"/>
                  <a:pt x="1891" y="528"/>
                </a:cubicBezTo>
                <a:cubicBezTo>
                  <a:pt x="1878" y="523"/>
                  <a:pt x="1892" y="515"/>
                  <a:pt x="1875" y="512"/>
                </a:cubicBezTo>
                <a:cubicBezTo>
                  <a:pt x="1863" y="515"/>
                  <a:pt x="1879" y="521"/>
                  <a:pt x="1875" y="528"/>
                </a:cubicBezTo>
                <a:cubicBezTo>
                  <a:pt x="1872" y="525"/>
                  <a:pt x="1855" y="518"/>
                  <a:pt x="1859" y="532"/>
                </a:cubicBezTo>
                <a:cubicBezTo>
                  <a:pt x="1853" y="525"/>
                  <a:pt x="1841" y="524"/>
                  <a:pt x="1839" y="512"/>
                </a:cubicBezTo>
                <a:cubicBezTo>
                  <a:pt x="1817" y="521"/>
                  <a:pt x="1792" y="526"/>
                  <a:pt x="1779" y="544"/>
                </a:cubicBezTo>
                <a:cubicBezTo>
                  <a:pt x="1768" y="538"/>
                  <a:pt x="1790" y="531"/>
                  <a:pt x="1791" y="524"/>
                </a:cubicBezTo>
                <a:cubicBezTo>
                  <a:pt x="1770" y="524"/>
                  <a:pt x="1773" y="512"/>
                  <a:pt x="1747" y="520"/>
                </a:cubicBezTo>
                <a:cubicBezTo>
                  <a:pt x="1747" y="535"/>
                  <a:pt x="1751" y="531"/>
                  <a:pt x="1747" y="544"/>
                </a:cubicBezTo>
                <a:cubicBezTo>
                  <a:pt x="1740" y="552"/>
                  <a:pt x="1714" y="541"/>
                  <a:pt x="1715" y="556"/>
                </a:cubicBezTo>
                <a:cubicBezTo>
                  <a:pt x="1699" y="541"/>
                  <a:pt x="1693" y="557"/>
                  <a:pt x="1679" y="564"/>
                </a:cubicBezTo>
                <a:cubicBezTo>
                  <a:pt x="1669" y="564"/>
                  <a:pt x="1678" y="551"/>
                  <a:pt x="1683" y="552"/>
                </a:cubicBezTo>
                <a:cubicBezTo>
                  <a:pt x="1661" y="535"/>
                  <a:pt x="1622" y="539"/>
                  <a:pt x="1603" y="552"/>
                </a:cubicBezTo>
                <a:cubicBezTo>
                  <a:pt x="1605" y="556"/>
                  <a:pt x="1607" y="559"/>
                  <a:pt x="1611" y="560"/>
                </a:cubicBezTo>
                <a:cubicBezTo>
                  <a:pt x="1608" y="565"/>
                  <a:pt x="1602" y="567"/>
                  <a:pt x="1595" y="568"/>
                </a:cubicBezTo>
                <a:cubicBezTo>
                  <a:pt x="1587" y="558"/>
                  <a:pt x="1604" y="550"/>
                  <a:pt x="1607" y="540"/>
                </a:cubicBezTo>
                <a:cubicBezTo>
                  <a:pt x="1593" y="521"/>
                  <a:pt x="1569" y="542"/>
                  <a:pt x="1547" y="540"/>
                </a:cubicBezTo>
                <a:cubicBezTo>
                  <a:pt x="1548" y="537"/>
                  <a:pt x="1551" y="536"/>
                  <a:pt x="1551" y="532"/>
                </a:cubicBezTo>
                <a:cubicBezTo>
                  <a:pt x="1543" y="532"/>
                  <a:pt x="1535" y="532"/>
                  <a:pt x="1527" y="532"/>
                </a:cubicBezTo>
                <a:cubicBezTo>
                  <a:pt x="1550" y="544"/>
                  <a:pt x="1522" y="555"/>
                  <a:pt x="1511" y="564"/>
                </a:cubicBezTo>
                <a:cubicBezTo>
                  <a:pt x="1503" y="562"/>
                  <a:pt x="1503" y="558"/>
                  <a:pt x="1507" y="552"/>
                </a:cubicBezTo>
                <a:cubicBezTo>
                  <a:pt x="1497" y="557"/>
                  <a:pt x="1480" y="558"/>
                  <a:pt x="1491" y="544"/>
                </a:cubicBezTo>
                <a:cubicBezTo>
                  <a:pt x="1476" y="542"/>
                  <a:pt x="1477" y="556"/>
                  <a:pt x="1471" y="564"/>
                </a:cubicBezTo>
                <a:cubicBezTo>
                  <a:pt x="1433" y="564"/>
                  <a:pt x="1409" y="594"/>
                  <a:pt x="1387" y="568"/>
                </a:cubicBezTo>
                <a:cubicBezTo>
                  <a:pt x="1395" y="558"/>
                  <a:pt x="1402" y="576"/>
                  <a:pt x="1395" y="556"/>
                </a:cubicBezTo>
                <a:cubicBezTo>
                  <a:pt x="1410" y="557"/>
                  <a:pt x="1414" y="546"/>
                  <a:pt x="1427" y="544"/>
                </a:cubicBezTo>
                <a:cubicBezTo>
                  <a:pt x="1398" y="542"/>
                  <a:pt x="1371" y="552"/>
                  <a:pt x="1343" y="560"/>
                </a:cubicBezTo>
                <a:cubicBezTo>
                  <a:pt x="1343" y="556"/>
                  <a:pt x="1343" y="552"/>
                  <a:pt x="1343" y="548"/>
                </a:cubicBezTo>
                <a:cubicBezTo>
                  <a:pt x="1329" y="550"/>
                  <a:pt x="1312" y="549"/>
                  <a:pt x="1307" y="560"/>
                </a:cubicBezTo>
                <a:cubicBezTo>
                  <a:pt x="1324" y="559"/>
                  <a:pt x="1346" y="570"/>
                  <a:pt x="1371" y="564"/>
                </a:cubicBezTo>
                <a:cubicBezTo>
                  <a:pt x="1365" y="576"/>
                  <a:pt x="1343" y="570"/>
                  <a:pt x="1343" y="588"/>
                </a:cubicBezTo>
                <a:cubicBezTo>
                  <a:pt x="1331" y="585"/>
                  <a:pt x="1347" y="579"/>
                  <a:pt x="1343" y="572"/>
                </a:cubicBezTo>
                <a:cubicBezTo>
                  <a:pt x="1330" y="581"/>
                  <a:pt x="1325" y="577"/>
                  <a:pt x="1311" y="580"/>
                </a:cubicBezTo>
                <a:cubicBezTo>
                  <a:pt x="1310" y="569"/>
                  <a:pt x="1300" y="564"/>
                  <a:pt x="1303" y="540"/>
                </a:cubicBezTo>
                <a:cubicBezTo>
                  <a:pt x="1294" y="559"/>
                  <a:pt x="1255" y="548"/>
                  <a:pt x="1263" y="584"/>
                </a:cubicBezTo>
                <a:cubicBezTo>
                  <a:pt x="1206" y="579"/>
                  <a:pt x="1159" y="585"/>
                  <a:pt x="1095" y="580"/>
                </a:cubicBezTo>
                <a:cubicBezTo>
                  <a:pt x="1091" y="602"/>
                  <a:pt x="1060" y="595"/>
                  <a:pt x="1035" y="596"/>
                </a:cubicBezTo>
                <a:cubicBezTo>
                  <a:pt x="1036" y="610"/>
                  <a:pt x="1019" y="614"/>
                  <a:pt x="995" y="612"/>
                </a:cubicBezTo>
                <a:cubicBezTo>
                  <a:pt x="995" y="601"/>
                  <a:pt x="1014" y="602"/>
                  <a:pt x="1019" y="608"/>
                </a:cubicBezTo>
                <a:cubicBezTo>
                  <a:pt x="1002" y="585"/>
                  <a:pt x="981" y="614"/>
                  <a:pt x="955" y="616"/>
                </a:cubicBezTo>
                <a:cubicBezTo>
                  <a:pt x="930" y="618"/>
                  <a:pt x="898" y="597"/>
                  <a:pt x="879" y="620"/>
                </a:cubicBezTo>
                <a:cubicBezTo>
                  <a:pt x="848" y="610"/>
                  <a:pt x="794" y="623"/>
                  <a:pt x="763" y="612"/>
                </a:cubicBezTo>
                <a:cubicBezTo>
                  <a:pt x="761" y="621"/>
                  <a:pt x="769" y="620"/>
                  <a:pt x="775" y="620"/>
                </a:cubicBezTo>
                <a:cubicBezTo>
                  <a:pt x="724" y="638"/>
                  <a:pt x="678" y="608"/>
                  <a:pt x="631" y="636"/>
                </a:cubicBezTo>
                <a:cubicBezTo>
                  <a:pt x="620" y="637"/>
                  <a:pt x="621" y="625"/>
                  <a:pt x="615" y="620"/>
                </a:cubicBezTo>
                <a:cubicBezTo>
                  <a:pt x="519" y="638"/>
                  <a:pt x="435" y="611"/>
                  <a:pt x="347" y="604"/>
                </a:cubicBezTo>
                <a:cubicBezTo>
                  <a:pt x="307" y="582"/>
                  <a:pt x="237" y="558"/>
                  <a:pt x="187" y="572"/>
                </a:cubicBezTo>
                <a:cubicBezTo>
                  <a:pt x="198" y="551"/>
                  <a:pt x="172" y="538"/>
                  <a:pt x="143" y="544"/>
                </a:cubicBezTo>
                <a:cubicBezTo>
                  <a:pt x="153" y="537"/>
                  <a:pt x="151" y="535"/>
                  <a:pt x="135" y="536"/>
                </a:cubicBezTo>
                <a:cubicBezTo>
                  <a:pt x="134" y="542"/>
                  <a:pt x="139" y="543"/>
                  <a:pt x="139" y="548"/>
                </a:cubicBezTo>
                <a:cubicBezTo>
                  <a:pt x="140" y="558"/>
                  <a:pt x="146" y="543"/>
                  <a:pt x="155" y="548"/>
                </a:cubicBezTo>
                <a:cubicBezTo>
                  <a:pt x="155" y="557"/>
                  <a:pt x="148" y="560"/>
                  <a:pt x="151" y="572"/>
                </a:cubicBezTo>
                <a:cubicBezTo>
                  <a:pt x="138" y="564"/>
                  <a:pt x="136" y="567"/>
                  <a:pt x="127" y="552"/>
                </a:cubicBezTo>
                <a:cubicBezTo>
                  <a:pt x="140" y="544"/>
                  <a:pt x="118" y="533"/>
                  <a:pt x="123" y="516"/>
                </a:cubicBezTo>
                <a:cubicBezTo>
                  <a:pt x="113" y="513"/>
                  <a:pt x="84" y="504"/>
                  <a:pt x="79" y="484"/>
                </a:cubicBezTo>
                <a:cubicBezTo>
                  <a:pt x="71" y="483"/>
                  <a:pt x="66" y="485"/>
                  <a:pt x="67" y="492"/>
                </a:cubicBezTo>
                <a:cubicBezTo>
                  <a:pt x="58" y="488"/>
                  <a:pt x="54" y="478"/>
                  <a:pt x="55" y="464"/>
                </a:cubicBezTo>
                <a:cubicBezTo>
                  <a:pt x="18" y="453"/>
                  <a:pt x="0" y="368"/>
                  <a:pt x="47" y="344"/>
                </a:cubicBezTo>
                <a:cubicBezTo>
                  <a:pt x="48" y="323"/>
                  <a:pt x="40" y="311"/>
                  <a:pt x="23" y="308"/>
                </a:cubicBezTo>
                <a:cubicBezTo>
                  <a:pt x="26" y="305"/>
                  <a:pt x="29" y="297"/>
                  <a:pt x="23" y="296"/>
                </a:cubicBezTo>
                <a:cubicBezTo>
                  <a:pt x="26" y="281"/>
                  <a:pt x="35" y="298"/>
                  <a:pt x="43" y="288"/>
                </a:cubicBezTo>
                <a:cubicBezTo>
                  <a:pt x="35" y="272"/>
                  <a:pt x="25" y="258"/>
                  <a:pt x="19" y="240"/>
                </a:cubicBezTo>
                <a:cubicBezTo>
                  <a:pt x="26" y="236"/>
                  <a:pt x="26" y="225"/>
                  <a:pt x="35" y="224"/>
                </a:cubicBezTo>
                <a:cubicBezTo>
                  <a:pt x="27" y="203"/>
                  <a:pt x="19" y="193"/>
                  <a:pt x="19" y="172"/>
                </a:cubicBezTo>
                <a:cubicBezTo>
                  <a:pt x="37" y="179"/>
                  <a:pt x="38" y="159"/>
                  <a:pt x="47" y="168"/>
                </a:cubicBezTo>
                <a:cubicBezTo>
                  <a:pt x="53" y="171"/>
                  <a:pt x="53" y="149"/>
                  <a:pt x="47" y="152"/>
                </a:cubicBezTo>
                <a:cubicBezTo>
                  <a:pt x="81" y="156"/>
                  <a:pt x="76" y="114"/>
                  <a:pt x="91" y="120"/>
                </a:cubicBezTo>
                <a:cubicBezTo>
                  <a:pt x="68" y="116"/>
                  <a:pt x="62" y="90"/>
                  <a:pt x="31" y="96"/>
                </a:cubicBezTo>
                <a:cubicBezTo>
                  <a:pt x="6" y="58"/>
                  <a:pt x="37" y="39"/>
                  <a:pt x="43" y="0"/>
                </a:cubicBezTo>
                <a:close/>
                <a:moveTo>
                  <a:pt x="35" y="60"/>
                </a:moveTo>
                <a:cubicBezTo>
                  <a:pt x="38" y="71"/>
                  <a:pt x="29" y="70"/>
                  <a:pt x="31" y="80"/>
                </a:cubicBezTo>
                <a:cubicBezTo>
                  <a:pt x="36" y="80"/>
                  <a:pt x="42" y="80"/>
                  <a:pt x="47" y="80"/>
                </a:cubicBezTo>
                <a:cubicBezTo>
                  <a:pt x="48" y="69"/>
                  <a:pt x="47" y="58"/>
                  <a:pt x="35" y="60"/>
                </a:cubicBezTo>
                <a:close/>
                <a:moveTo>
                  <a:pt x="1571" y="216"/>
                </a:moveTo>
                <a:cubicBezTo>
                  <a:pt x="1584" y="216"/>
                  <a:pt x="1596" y="214"/>
                  <a:pt x="1603" y="208"/>
                </a:cubicBezTo>
                <a:cubicBezTo>
                  <a:pt x="1588" y="210"/>
                  <a:pt x="1590" y="194"/>
                  <a:pt x="1571" y="200"/>
                </a:cubicBezTo>
                <a:cubicBezTo>
                  <a:pt x="1571" y="205"/>
                  <a:pt x="1571" y="211"/>
                  <a:pt x="1571" y="216"/>
                </a:cubicBezTo>
                <a:close/>
                <a:moveTo>
                  <a:pt x="1611" y="228"/>
                </a:moveTo>
                <a:cubicBezTo>
                  <a:pt x="1616" y="206"/>
                  <a:pt x="1620" y="228"/>
                  <a:pt x="1619" y="228"/>
                </a:cubicBezTo>
                <a:cubicBezTo>
                  <a:pt x="1651" y="232"/>
                  <a:pt x="1716" y="221"/>
                  <a:pt x="1735" y="220"/>
                </a:cubicBezTo>
                <a:cubicBezTo>
                  <a:pt x="1728" y="220"/>
                  <a:pt x="1725" y="217"/>
                  <a:pt x="1723" y="212"/>
                </a:cubicBezTo>
                <a:cubicBezTo>
                  <a:pt x="1677" y="224"/>
                  <a:pt x="1648" y="203"/>
                  <a:pt x="1611" y="204"/>
                </a:cubicBezTo>
                <a:cubicBezTo>
                  <a:pt x="1608" y="207"/>
                  <a:pt x="1602" y="226"/>
                  <a:pt x="1611" y="228"/>
                </a:cubicBezTo>
                <a:close/>
                <a:moveTo>
                  <a:pt x="1779" y="220"/>
                </a:moveTo>
                <a:cubicBezTo>
                  <a:pt x="1781" y="202"/>
                  <a:pt x="1756" y="211"/>
                  <a:pt x="1747" y="204"/>
                </a:cubicBezTo>
                <a:cubicBezTo>
                  <a:pt x="1747" y="215"/>
                  <a:pt x="1747" y="225"/>
                  <a:pt x="1747" y="236"/>
                </a:cubicBezTo>
                <a:cubicBezTo>
                  <a:pt x="1757" y="230"/>
                  <a:pt x="1765" y="222"/>
                  <a:pt x="1779" y="220"/>
                </a:cubicBezTo>
                <a:close/>
                <a:moveTo>
                  <a:pt x="2083" y="260"/>
                </a:moveTo>
                <a:cubicBezTo>
                  <a:pt x="2066" y="249"/>
                  <a:pt x="2066" y="266"/>
                  <a:pt x="2055" y="272"/>
                </a:cubicBezTo>
                <a:cubicBezTo>
                  <a:pt x="2020" y="279"/>
                  <a:pt x="1992" y="258"/>
                  <a:pt x="1987" y="284"/>
                </a:cubicBezTo>
                <a:cubicBezTo>
                  <a:pt x="2045" y="288"/>
                  <a:pt x="2068" y="291"/>
                  <a:pt x="2083" y="260"/>
                </a:cubicBezTo>
                <a:close/>
                <a:moveTo>
                  <a:pt x="2187" y="284"/>
                </a:moveTo>
                <a:cubicBezTo>
                  <a:pt x="2210" y="296"/>
                  <a:pt x="2238" y="282"/>
                  <a:pt x="2259" y="280"/>
                </a:cubicBezTo>
                <a:cubicBezTo>
                  <a:pt x="2248" y="267"/>
                  <a:pt x="2253" y="262"/>
                  <a:pt x="2267" y="256"/>
                </a:cubicBezTo>
                <a:cubicBezTo>
                  <a:pt x="2248" y="253"/>
                  <a:pt x="2240" y="263"/>
                  <a:pt x="2227" y="256"/>
                </a:cubicBezTo>
                <a:cubicBezTo>
                  <a:pt x="2224" y="272"/>
                  <a:pt x="2253" y="257"/>
                  <a:pt x="2247" y="276"/>
                </a:cubicBezTo>
                <a:cubicBezTo>
                  <a:pt x="2236" y="283"/>
                  <a:pt x="2203" y="262"/>
                  <a:pt x="2187" y="284"/>
                </a:cubicBezTo>
                <a:close/>
                <a:moveTo>
                  <a:pt x="2083" y="284"/>
                </a:moveTo>
                <a:cubicBezTo>
                  <a:pt x="2091" y="285"/>
                  <a:pt x="2130" y="287"/>
                  <a:pt x="2143" y="280"/>
                </a:cubicBezTo>
                <a:cubicBezTo>
                  <a:pt x="2135" y="276"/>
                  <a:pt x="2137" y="262"/>
                  <a:pt x="2123" y="264"/>
                </a:cubicBezTo>
                <a:cubicBezTo>
                  <a:pt x="2116" y="268"/>
                  <a:pt x="2095" y="279"/>
                  <a:pt x="2087" y="268"/>
                </a:cubicBezTo>
                <a:cubicBezTo>
                  <a:pt x="2090" y="267"/>
                  <a:pt x="2095" y="268"/>
                  <a:pt x="2095" y="264"/>
                </a:cubicBezTo>
                <a:cubicBezTo>
                  <a:pt x="2083" y="262"/>
                  <a:pt x="2082" y="273"/>
                  <a:pt x="2083" y="284"/>
                </a:cubicBezTo>
                <a:close/>
                <a:moveTo>
                  <a:pt x="1799" y="288"/>
                </a:moveTo>
                <a:cubicBezTo>
                  <a:pt x="1834" y="285"/>
                  <a:pt x="1884" y="296"/>
                  <a:pt x="1907" y="280"/>
                </a:cubicBezTo>
                <a:cubicBezTo>
                  <a:pt x="1868" y="280"/>
                  <a:pt x="1831" y="281"/>
                  <a:pt x="1799" y="288"/>
                </a:cubicBezTo>
                <a:close/>
                <a:moveTo>
                  <a:pt x="1851" y="316"/>
                </a:moveTo>
                <a:cubicBezTo>
                  <a:pt x="1868" y="329"/>
                  <a:pt x="1890" y="312"/>
                  <a:pt x="1895" y="300"/>
                </a:cubicBezTo>
                <a:cubicBezTo>
                  <a:pt x="1882" y="302"/>
                  <a:pt x="1881" y="293"/>
                  <a:pt x="1867" y="296"/>
                </a:cubicBezTo>
                <a:cubicBezTo>
                  <a:pt x="1870" y="318"/>
                  <a:pt x="1850" y="303"/>
                  <a:pt x="1851" y="316"/>
                </a:cubicBezTo>
                <a:close/>
                <a:moveTo>
                  <a:pt x="1803" y="340"/>
                </a:moveTo>
                <a:cubicBezTo>
                  <a:pt x="1804" y="331"/>
                  <a:pt x="1817" y="333"/>
                  <a:pt x="1815" y="320"/>
                </a:cubicBezTo>
                <a:cubicBezTo>
                  <a:pt x="1807" y="318"/>
                  <a:pt x="1808" y="309"/>
                  <a:pt x="1795" y="312"/>
                </a:cubicBezTo>
                <a:cubicBezTo>
                  <a:pt x="1791" y="327"/>
                  <a:pt x="1808" y="320"/>
                  <a:pt x="1811" y="328"/>
                </a:cubicBezTo>
                <a:cubicBezTo>
                  <a:pt x="1800" y="322"/>
                  <a:pt x="1793" y="338"/>
                  <a:pt x="1803" y="340"/>
                </a:cubicBezTo>
                <a:close/>
                <a:moveTo>
                  <a:pt x="1715" y="372"/>
                </a:moveTo>
                <a:cubicBezTo>
                  <a:pt x="1715" y="384"/>
                  <a:pt x="1717" y="394"/>
                  <a:pt x="1723" y="400"/>
                </a:cubicBezTo>
                <a:cubicBezTo>
                  <a:pt x="1738" y="391"/>
                  <a:pt x="1761" y="370"/>
                  <a:pt x="1775" y="372"/>
                </a:cubicBezTo>
                <a:cubicBezTo>
                  <a:pt x="1775" y="363"/>
                  <a:pt x="1768" y="360"/>
                  <a:pt x="1771" y="348"/>
                </a:cubicBezTo>
                <a:cubicBezTo>
                  <a:pt x="1744" y="344"/>
                  <a:pt x="1739" y="364"/>
                  <a:pt x="1715" y="372"/>
                </a:cubicBezTo>
                <a:close/>
                <a:moveTo>
                  <a:pt x="1615" y="400"/>
                </a:moveTo>
                <a:cubicBezTo>
                  <a:pt x="1628" y="402"/>
                  <a:pt x="1634" y="397"/>
                  <a:pt x="1643" y="396"/>
                </a:cubicBezTo>
                <a:cubicBezTo>
                  <a:pt x="1646" y="385"/>
                  <a:pt x="1637" y="386"/>
                  <a:pt x="1639" y="376"/>
                </a:cubicBezTo>
                <a:cubicBezTo>
                  <a:pt x="1646" y="375"/>
                  <a:pt x="1659" y="387"/>
                  <a:pt x="1663" y="376"/>
                </a:cubicBezTo>
                <a:cubicBezTo>
                  <a:pt x="1653" y="368"/>
                  <a:pt x="1631" y="373"/>
                  <a:pt x="1615" y="372"/>
                </a:cubicBezTo>
                <a:cubicBezTo>
                  <a:pt x="1619" y="397"/>
                  <a:pt x="1602" y="378"/>
                  <a:pt x="1595" y="388"/>
                </a:cubicBezTo>
                <a:cubicBezTo>
                  <a:pt x="1604" y="389"/>
                  <a:pt x="1614" y="391"/>
                  <a:pt x="1611" y="404"/>
                </a:cubicBezTo>
                <a:cubicBezTo>
                  <a:pt x="1598" y="402"/>
                  <a:pt x="1583" y="403"/>
                  <a:pt x="1587" y="384"/>
                </a:cubicBezTo>
                <a:cubicBezTo>
                  <a:pt x="1576" y="388"/>
                  <a:pt x="1559" y="386"/>
                  <a:pt x="1563" y="404"/>
                </a:cubicBezTo>
                <a:cubicBezTo>
                  <a:pt x="1582" y="408"/>
                  <a:pt x="1557" y="394"/>
                  <a:pt x="1571" y="392"/>
                </a:cubicBezTo>
                <a:cubicBezTo>
                  <a:pt x="1571" y="400"/>
                  <a:pt x="1582" y="397"/>
                  <a:pt x="1579" y="408"/>
                </a:cubicBezTo>
                <a:cubicBezTo>
                  <a:pt x="1570" y="407"/>
                  <a:pt x="1566" y="411"/>
                  <a:pt x="1567" y="420"/>
                </a:cubicBezTo>
                <a:cubicBezTo>
                  <a:pt x="1579" y="424"/>
                  <a:pt x="1591" y="421"/>
                  <a:pt x="1595" y="424"/>
                </a:cubicBezTo>
                <a:cubicBezTo>
                  <a:pt x="1595" y="428"/>
                  <a:pt x="1598" y="429"/>
                  <a:pt x="1599" y="432"/>
                </a:cubicBezTo>
                <a:cubicBezTo>
                  <a:pt x="1592" y="432"/>
                  <a:pt x="1589" y="435"/>
                  <a:pt x="1587" y="440"/>
                </a:cubicBezTo>
                <a:cubicBezTo>
                  <a:pt x="1611" y="435"/>
                  <a:pt x="1610" y="450"/>
                  <a:pt x="1639" y="436"/>
                </a:cubicBezTo>
                <a:cubicBezTo>
                  <a:pt x="1638" y="417"/>
                  <a:pt x="1626" y="409"/>
                  <a:pt x="1615" y="400"/>
                </a:cubicBezTo>
                <a:close/>
                <a:moveTo>
                  <a:pt x="1675" y="420"/>
                </a:moveTo>
                <a:cubicBezTo>
                  <a:pt x="1667" y="427"/>
                  <a:pt x="1670" y="420"/>
                  <a:pt x="1659" y="420"/>
                </a:cubicBezTo>
                <a:cubicBezTo>
                  <a:pt x="1661" y="433"/>
                  <a:pt x="1648" y="431"/>
                  <a:pt x="1647" y="440"/>
                </a:cubicBezTo>
                <a:cubicBezTo>
                  <a:pt x="1678" y="440"/>
                  <a:pt x="1699" y="430"/>
                  <a:pt x="1715" y="416"/>
                </a:cubicBezTo>
                <a:cubicBezTo>
                  <a:pt x="1714" y="403"/>
                  <a:pt x="1703" y="398"/>
                  <a:pt x="1707" y="380"/>
                </a:cubicBezTo>
                <a:cubicBezTo>
                  <a:pt x="1695" y="384"/>
                  <a:pt x="1699" y="404"/>
                  <a:pt x="1679" y="400"/>
                </a:cubicBezTo>
                <a:cubicBezTo>
                  <a:pt x="1671" y="390"/>
                  <a:pt x="1685" y="379"/>
                  <a:pt x="1671" y="380"/>
                </a:cubicBezTo>
                <a:cubicBezTo>
                  <a:pt x="1671" y="396"/>
                  <a:pt x="1665" y="407"/>
                  <a:pt x="1675" y="420"/>
                </a:cubicBezTo>
                <a:close/>
                <a:moveTo>
                  <a:pt x="1831" y="428"/>
                </a:moveTo>
                <a:cubicBezTo>
                  <a:pt x="1837" y="434"/>
                  <a:pt x="1854" y="434"/>
                  <a:pt x="1851" y="420"/>
                </a:cubicBezTo>
                <a:cubicBezTo>
                  <a:pt x="1841" y="419"/>
                  <a:pt x="1834" y="422"/>
                  <a:pt x="1831" y="428"/>
                </a:cubicBezTo>
                <a:close/>
                <a:moveTo>
                  <a:pt x="1639" y="472"/>
                </a:moveTo>
                <a:cubicBezTo>
                  <a:pt x="1645" y="470"/>
                  <a:pt x="1660" y="477"/>
                  <a:pt x="1659" y="468"/>
                </a:cubicBezTo>
                <a:cubicBezTo>
                  <a:pt x="1652" y="466"/>
                  <a:pt x="1660" y="463"/>
                  <a:pt x="1659" y="456"/>
                </a:cubicBezTo>
                <a:cubicBezTo>
                  <a:pt x="1650" y="458"/>
                  <a:pt x="1640" y="461"/>
                  <a:pt x="1639" y="472"/>
                </a:cubicBezTo>
                <a:close/>
                <a:moveTo>
                  <a:pt x="1531" y="476"/>
                </a:moveTo>
                <a:cubicBezTo>
                  <a:pt x="1549" y="485"/>
                  <a:pt x="1579" y="469"/>
                  <a:pt x="1587" y="480"/>
                </a:cubicBezTo>
                <a:cubicBezTo>
                  <a:pt x="1584" y="486"/>
                  <a:pt x="1567" y="479"/>
                  <a:pt x="1571" y="492"/>
                </a:cubicBezTo>
                <a:cubicBezTo>
                  <a:pt x="1579" y="491"/>
                  <a:pt x="1580" y="497"/>
                  <a:pt x="1587" y="496"/>
                </a:cubicBezTo>
                <a:cubicBezTo>
                  <a:pt x="1584" y="479"/>
                  <a:pt x="1610" y="490"/>
                  <a:pt x="1615" y="480"/>
                </a:cubicBezTo>
                <a:cubicBezTo>
                  <a:pt x="1608" y="480"/>
                  <a:pt x="1605" y="477"/>
                  <a:pt x="1603" y="472"/>
                </a:cubicBezTo>
                <a:cubicBezTo>
                  <a:pt x="1609" y="470"/>
                  <a:pt x="1624" y="477"/>
                  <a:pt x="1623" y="468"/>
                </a:cubicBezTo>
                <a:cubicBezTo>
                  <a:pt x="1606" y="456"/>
                  <a:pt x="1554" y="467"/>
                  <a:pt x="1531" y="476"/>
                </a:cubicBezTo>
                <a:close/>
                <a:moveTo>
                  <a:pt x="1631" y="492"/>
                </a:moveTo>
                <a:cubicBezTo>
                  <a:pt x="1633" y="480"/>
                  <a:pt x="1654" y="489"/>
                  <a:pt x="1659" y="480"/>
                </a:cubicBezTo>
                <a:cubicBezTo>
                  <a:pt x="1654" y="473"/>
                  <a:pt x="1617" y="481"/>
                  <a:pt x="1631" y="492"/>
                </a:cubicBezTo>
                <a:close/>
                <a:moveTo>
                  <a:pt x="1671" y="532"/>
                </a:moveTo>
                <a:cubicBezTo>
                  <a:pt x="1670" y="552"/>
                  <a:pt x="1693" y="542"/>
                  <a:pt x="1691" y="528"/>
                </a:cubicBezTo>
                <a:cubicBezTo>
                  <a:pt x="1681" y="526"/>
                  <a:pt x="1682" y="535"/>
                  <a:pt x="1671" y="532"/>
                </a:cubicBezTo>
                <a:close/>
              </a:path>
            </a:pathLst>
          </a:custGeom>
          <a:solidFill>
            <a:srgbClr val="BC986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32177" y="3749473"/>
            <a:ext cx="1300356" cy="461665"/>
            <a:chOff x="7111858" y="2162366"/>
            <a:chExt cx="1300356" cy="461665"/>
          </a:xfrm>
        </p:grpSpPr>
        <p:sp>
          <p:nvSpPr>
            <p:cNvPr id="11" name="矩形 10"/>
            <p:cNvSpPr/>
            <p:nvPr/>
          </p:nvSpPr>
          <p:spPr>
            <a:xfrm>
              <a:off x="7111858" y="2162366"/>
              <a:ext cx="1300356" cy="338554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zh-CN" altLang="en-US" sz="1600" spc="-150" dirty="0">
                  <a:solidFill>
                    <a:schemeClr val="bg1"/>
                  </a:solidFill>
                  <a:latin typeface="字体家AI造字剑客" pitchFamily="66" charset="-122"/>
                  <a:ea typeface="字体家AI造字剑客" pitchFamily="66" charset="-122"/>
                </a:rPr>
                <a:t>点击输入标题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111858" y="2423976"/>
              <a:ext cx="1059906" cy="200055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Angsana New" panose="02020603050405020304" pitchFamily="18" charset="-34"/>
                </a:rPr>
                <a:t>FILL IN THE TEXT HERE</a:t>
              </a:r>
              <a:endParaRPr lang="zh-CN" altLang="en-US" sz="7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632177" y="4408059"/>
            <a:ext cx="7115976" cy="140435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30504" y="2409750"/>
            <a:ext cx="9528435" cy="62664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3350" y="1948085"/>
            <a:ext cx="2031325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377989" y="2007052"/>
            <a:ext cx="0" cy="343733"/>
          </a:xfrm>
          <a:prstGeom prst="line">
            <a:avLst/>
          </a:prstGeom>
          <a:ln w="28575">
            <a:solidFill>
              <a:srgbClr val="BC98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553355" y="2007050"/>
            <a:ext cx="0" cy="343733"/>
          </a:xfrm>
          <a:prstGeom prst="line">
            <a:avLst/>
          </a:prstGeom>
          <a:ln w="28575">
            <a:solidFill>
              <a:srgbClr val="BC98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50665" y="3798105"/>
            <a:ext cx="9528435" cy="62664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3511" y="3336440"/>
            <a:ext cx="2031325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1398150" y="3395407"/>
            <a:ext cx="0" cy="343733"/>
          </a:xfrm>
          <a:prstGeom prst="line">
            <a:avLst/>
          </a:prstGeom>
          <a:ln w="28575">
            <a:solidFill>
              <a:srgbClr val="BC98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573516" y="3395405"/>
            <a:ext cx="0" cy="343733"/>
          </a:xfrm>
          <a:prstGeom prst="line">
            <a:avLst/>
          </a:prstGeom>
          <a:ln w="28575">
            <a:solidFill>
              <a:srgbClr val="BC98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70826" y="5186460"/>
            <a:ext cx="9528435" cy="62664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3672" y="4724795"/>
            <a:ext cx="2031325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1418311" y="4783762"/>
            <a:ext cx="0" cy="343733"/>
          </a:xfrm>
          <a:prstGeom prst="line">
            <a:avLst/>
          </a:prstGeom>
          <a:ln w="28575">
            <a:solidFill>
              <a:srgbClr val="BC98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593677" y="4783760"/>
            <a:ext cx="0" cy="343733"/>
          </a:xfrm>
          <a:prstGeom prst="line">
            <a:avLst/>
          </a:prstGeom>
          <a:ln w="28575">
            <a:solidFill>
              <a:srgbClr val="BC98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"/>
          <p:cNvSpPr txBox="1"/>
          <p:nvPr/>
        </p:nvSpPr>
        <p:spPr>
          <a:xfrm>
            <a:off x="0" y="5"/>
            <a:ext cx="604867" cy="13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7"/>
          <a:stretch>
            <a:fillRect/>
          </a:stretch>
        </p:blipFill>
        <p:spPr>
          <a:xfrm>
            <a:off x="0" y="2552699"/>
            <a:ext cx="12192000" cy="43053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66493" y="1111327"/>
            <a:ext cx="48590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2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感谢聆听</a:t>
            </a:r>
          </a:p>
        </p:txBody>
      </p:sp>
      <p:sp>
        <p:nvSpPr>
          <p:cNvPr id="13" name="矩形 12"/>
          <p:cNvSpPr/>
          <p:nvPr/>
        </p:nvSpPr>
        <p:spPr>
          <a:xfrm>
            <a:off x="3666495" y="2420253"/>
            <a:ext cx="4859010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此诗由写远游点题始，继写沿途见闻和观感，后以思念作结。全诗意境高远，风格雄健，形象奇伟，想象瑰丽，以其卓越的绘景取胜，景象雄浑壮阔，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4902" y="3281341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252F2D"/>
                </a:solidFill>
                <a:latin typeface="微软雅黑" pitchFamily="34" charset="-122"/>
                <a:ea typeface="微软雅黑" pitchFamily="34" charset="-122"/>
              </a:rPr>
              <a:t>汇报人：第一</a:t>
            </a:r>
            <a:r>
              <a:rPr lang="en-US" altLang="zh-CN" dirty="0">
                <a:solidFill>
                  <a:srgbClr val="252F2D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dirty="0">
              <a:solidFill>
                <a:srgbClr val="252F2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9323634" y="2094471"/>
            <a:ext cx="657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目</a:t>
            </a:r>
          </a:p>
        </p:txBody>
      </p:sp>
      <p:sp>
        <p:nvSpPr>
          <p:cNvPr id="64" name="矩形 63"/>
          <p:cNvSpPr/>
          <p:nvPr/>
        </p:nvSpPr>
        <p:spPr>
          <a:xfrm>
            <a:off x="9962651" y="3224416"/>
            <a:ext cx="1300480" cy="1445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录</a:t>
            </a: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8353425" cy="6848475"/>
          </a:xfrm>
          <a:prstGeom prst="rect">
            <a:avLst/>
          </a:prstGeom>
        </p:spPr>
      </p:pic>
      <p:grpSp>
        <p:nvGrpSpPr>
          <p:cNvPr id="68" name="组合 67"/>
          <p:cNvGrpSpPr/>
          <p:nvPr>
            <p:custDataLst>
              <p:tags r:id="rId1"/>
            </p:custDataLst>
          </p:nvPr>
        </p:nvGrpSpPr>
        <p:grpSpPr>
          <a:xfrm>
            <a:off x="8148429" y="2695453"/>
            <a:ext cx="661269" cy="2503186"/>
            <a:chOff x="7794271" y="2925532"/>
            <a:chExt cx="716721" cy="2433868"/>
          </a:xfrm>
        </p:grpSpPr>
        <p:sp>
          <p:nvSpPr>
            <p:cNvPr id="49" name="文本框 48"/>
            <p:cNvSpPr txBox="1"/>
            <p:nvPr>
              <p:custDataLst>
                <p:tags r:id="rId19"/>
              </p:custDataLst>
            </p:nvPr>
          </p:nvSpPr>
          <p:spPr>
            <a:xfrm>
              <a:off x="7843821" y="2925532"/>
              <a:ext cx="667171" cy="24338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defRPr sz="2800" spc="200">
                  <a:solidFill>
                    <a:srgbClr val="354366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家AI造字剑客" pitchFamily="66" charset="-122"/>
                  <a:ea typeface="字体家AI造字剑客" pitchFamily="66" charset="-122"/>
                </a:rPr>
                <a:t>这里填写标题</a:t>
              </a:r>
            </a:p>
          </p:txBody>
        </p:sp>
        <p:sp>
          <p:nvSpPr>
            <p:cNvPr id="50" name="矩形 49"/>
            <p:cNvSpPr/>
            <p:nvPr>
              <p:custDataLst>
                <p:tags r:id="rId20"/>
              </p:custDataLst>
            </p:nvPr>
          </p:nvSpPr>
          <p:spPr>
            <a:xfrm rot="5400000">
              <a:off x="7125665" y="4397759"/>
              <a:ext cx="1591127" cy="25391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05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FILL IN THE TITLE HERE</a:t>
              </a:r>
            </a:p>
          </p:txBody>
        </p:sp>
      </p:grpSp>
      <p:sp>
        <p:nvSpPr>
          <p:cNvPr id="52" name="椭圆 51"/>
          <p:cNvSpPr/>
          <p:nvPr>
            <p:custDataLst>
              <p:tags r:id="rId2"/>
            </p:custDataLst>
          </p:nvPr>
        </p:nvSpPr>
        <p:spPr>
          <a:xfrm flipV="1">
            <a:off x="4831098" y="2533708"/>
            <a:ext cx="99644" cy="111076"/>
          </a:xfrm>
          <a:prstGeom prst="ellipse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F2D"/>
              </a:solidFill>
            </a:endParaRPr>
          </a:p>
        </p:txBody>
      </p:sp>
      <p:sp>
        <p:nvSpPr>
          <p:cNvPr id="53" name="矩形 52"/>
          <p:cNvSpPr/>
          <p:nvPr>
            <p:custDataLst>
              <p:tags r:id="rId3"/>
            </p:custDataLst>
          </p:nvPr>
        </p:nvSpPr>
        <p:spPr>
          <a:xfrm>
            <a:off x="4507410" y="1804653"/>
            <a:ext cx="738664" cy="71707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dist"/>
            <a:r>
              <a:rPr lang="zh-CN" altLang="en-US" sz="3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壹</a:t>
            </a:r>
          </a:p>
        </p:txBody>
      </p:sp>
      <p:sp>
        <p:nvSpPr>
          <p:cNvPr id="55" name="椭圆 54"/>
          <p:cNvSpPr/>
          <p:nvPr>
            <p:custDataLst>
              <p:tags r:id="rId4"/>
            </p:custDataLst>
          </p:nvPr>
        </p:nvSpPr>
        <p:spPr>
          <a:xfrm flipV="1">
            <a:off x="6022630" y="2522707"/>
            <a:ext cx="99644" cy="111076"/>
          </a:xfrm>
          <a:prstGeom prst="ellipse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F2D"/>
              </a:solidFill>
            </a:endParaRPr>
          </a:p>
        </p:txBody>
      </p:sp>
      <p:sp>
        <p:nvSpPr>
          <p:cNvPr id="56" name="矩形 55"/>
          <p:cNvSpPr/>
          <p:nvPr>
            <p:custDataLst>
              <p:tags r:id="rId5"/>
            </p:custDataLst>
          </p:nvPr>
        </p:nvSpPr>
        <p:spPr>
          <a:xfrm>
            <a:off x="5698942" y="1793652"/>
            <a:ext cx="738664" cy="71707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dist"/>
            <a:r>
              <a:rPr lang="zh-CN" altLang="en-US" sz="3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贰</a:t>
            </a:r>
          </a:p>
        </p:txBody>
      </p:sp>
      <p:sp>
        <p:nvSpPr>
          <p:cNvPr id="58" name="椭圆 57"/>
          <p:cNvSpPr/>
          <p:nvPr>
            <p:custDataLst>
              <p:tags r:id="rId6"/>
            </p:custDataLst>
          </p:nvPr>
        </p:nvSpPr>
        <p:spPr>
          <a:xfrm flipV="1">
            <a:off x="7214162" y="2511706"/>
            <a:ext cx="99644" cy="111076"/>
          </a:xfrm>
          <a:prstGeom prst="ellipse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F2D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7"/>
            </p:custDataLst>
          </p:nvPr>
        </p:nvSpPr>
        <p:spPr>
          <a:xfrm>
            <a:off x="6890474" y="1782651"/>
            <a:ext cx="738664" cy="71707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dist"/>
            <a:r>
              <a:rPr lang="zh-CN" altLang="en-US" sz="3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叁</a:t>
            </a:r>
          </a:p>
        </p:txBody>
      </p:sp>
      <p:sp>
        <p:nvSpPr>
          <p:cNvPr id="61" name="椭圆 60"/>
          <p:cNvSpPr/>
          <p:nvPr>
            <p:custDataLst>
              <p:tags r:id="rId8"/>
            </p:custDataLst>
          </p:nvPr>
        </p:nvSpPr>
        <p:spPr>
          <a:xfrm flipV="1">
            <a:off x="8405694" y="2500705"/>
            <a:ext cx="99644" cy="111076"/>
          </a:xfrm>
          <a:prstGeom prst="ellipse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F2D"/>
              </a:solidFill>
            </a:endParaRPr>
          </a:p>
        </p:txBody>
      </p:sp>
      <p:sp>
        <p:nvSpPr>
          <p:cNvPr id="62" name="矩形 61"/>
          <p:cNvSpPr/>
          <p:nvPr>
            <p:custDataLst>
              <p:tags r:id="rId9"/>
            </p:custDataLst>
          </p:nvPr>
        </p:nvSpPr>
        <p:spPr>
          <a:xfrm>
            <a:off x="8082006" y="1771650"/>
            <a:ext cx="738664" cy="71707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dist"/>
            <a:r>
              <a:rPr lang="zh-CN" altLang="en-US" sz="3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肆</a:t>
            </a:r>
          </a:p>
        </p:txBody>
      </p:sp>
      <p:grpSp>
        <p:nvGrpSpPr>
          <p:cNvPr id="69" name="组合 68"/>
          <p:cNvGrpSpPr/>
          <p:nvPr>
            <p:custDataLst>
              <p:tags r:id="rId10"/>
            </p:custDataLst>
          </p:nvPr>
        </p:nvGrpSpPr>
        <p:grpSpPr>
          <a:xfrm>
            <a:off x="6967869" y="2695453"/>
            <a:ext cx="661269" cy="2503186"/>
            <a:chOff x="7794271" y="2925532"/>
            <a:chExt cx="716721" cy="2433868"/>
          </a:xfrm>
        </p:grpSpPr>
        <p:sp>
          <p:nvSpPr>
            <p:cNvPr id="70" name="文本框 69"/>
            <p:cNvSpPr txBox="1"/>
            <p:nvPr>
              <p:custDataLst>
                <p:tags r:id="rId17"/>
              </p:custDataLst>
            </p:nvPr>
          </p:nvSpPr>
          <p:spPr>
            <a:xfrm>
              <a:off x="7843821" y="2925532"/>
              <a:ext cx="667171" cy="24338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defRPr sz="2800" spc="200">
                  <a:solidFill>
                    <a:srgbClr val="354366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家AI造字剑客" pitchFamily="66" charset="-122"/>
                  <a:ea typeface="字体家AI造字剑客" pitchFamily="66" charset="-122"/>
                </a:rPr>
                <a:t>这里填写标题</a:t>
              </a:r>
            </a:p>
          </p:txBody>
        </p:sp>
        <p:sp>
          <p:nvSpPr>
            <p:cNvPr id="71" name="矩形 70"/>
            <p:cNvSpPr/>
            <p:nvPr>
              <p:custDataLst>
                <p:tags r:id="rId18"/>
              </p:custDataLst>
            </p:nvPr>
          </p:nvSpPr>
          <p:spPr>
            <a:xfrm rot="5400000">
              <a:off x="7125665" y="4397759"/>
              <a:ext cx="1591127" cy="25391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05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FILL IN THE TITLE HERE</a:t>
              </a:r>
            </a:p>
          </p:txBody>
        </p:sp>
      </p:grpSp>
      <p:grpSp>
        <p:nvGrpSpPr>
          <p:cNvPr id="72" name="组合 71"/>
          <p:cNvGrpSpPr/>
          <p:nvPr>
            <p:custDataLst>
              <p:tags r:id="rId11"/>
            </p:custDataLst>
          </p:nvPr>
        </p:nvGrpSpPr>
        <p:grpSpPr>
          <a:xfrm>
            <a:off x="5765365" y="2695453"/>
            <a:ext cx="661269" cy="2503186"/>
            <a:chOff x="7794271" y="2925532"/>
            <a:chExt cx="716721" cy="2433868"/>
          </a:xfrm>
        </p:grpSpPr>
        <p:sp>
          <p:nvSpPr>
            <p:cNvPr id="73" name="文本框 72"/>
            <p:cNvSpPr txBox="1"/>
            <p:nvPr>
              <p:custDataLst>
                <p:tags r:id="rId15"/>
              </p:custDataLst>
            </p:nvPr>
          </p:nvSpPr>
          <p:spPr>
            <a:xfrm>
              <a:off x="7843821" y="2925532"/>
              <a:ext cx="667171" cy="24338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defRPr sz="2800" spc="200">
                  <a:solidFill>
                    <a:srgbClr val="354366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家AI造字剑客" pitchFamily="66" charset="-122"/>
                  <a:ea typeface="字体家AI造字剑客" pitchFamily="66" charset="-122"/>
                </a:rPr>
                <a:t>这里填写标题</a:t>
              </a:r>
            </a:p>
          </p:txBody>
        </p:sp>
        <p:sp>
          <p:nvSpPr>
            <p:cNvPr id="74" name="矩形 73"/>
            <p:cNvSpPr/>
            <p:nvPr>
              <p:custDataLst>
                <p:tags r:id="rId16"/>
              </p:custDataLst>
            </p:nvPr>
          </p:nvSpPr>
          <p:spPr>
            <a:xfrm rot="5400000">
              <a:off x="7125665" y="4397759"/>
              <a:ext cx="1591127" cy="25391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05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FILL IN THE TITLE HERE</a:t>
              </a:r>
            </a:p>
          </p:txBody>
        </p:sp>
      </p:grpSp>
      <p:grpSp>
        <p:nvGrpSpPr>
          <p:cNvPr id="75" name="组合 74"/>
          <p:cNvGrpSpPr/>
          <p:nvPr>
            <p:custDataLst>
              <p:tags r:id="rId12"/>
            </p:custDataLst>
          </p:nvPr>
        </p:nvGrpSpPr>
        <p:grpSpPr>
          <a:xfrm>
            <a:off x="4627833" y="2695453"/>
            <a:ext cx="661269" cy="2503186"/>
            <a:chOff x="7794271" y="2925532"/>
            <a:chExt cx="716721" cy="2433868"/>
          </a:xfrm>
        </p:grpSpPr>
        <p:sp>
          <p:nvSpPr>
            <p:cNvPr id="76" name="文本框 75"/>
            <p:cNvSpPr txBox="1"/>
            <p:nvPr>
              <p:custDataLst>
                <p:tags r:id="rId13"/>
              </p:custDataLst>
            </p:nvPr>
          </p:nvSpPr>
          <p:spPr>
            <a:xfrm>
              <a:off x="7843821" y="2925532"/>
              <a:ext cx="667171" cy="24338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defRPr sz="2800" spc="200">
                  <a:solidFill>
                    <a:srgbClr val="354366"/>
                  </a:solidFill>
                  <a:latin typeface="苏新诗柳楷简" panose="02010600000101010101" pitchFamily="2" charset="-122"/>
                  <a:ea typeface="苏新诗柳楷简" panose="0201060000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家AI造字剑客" pitchFamily="66" charset="-122"/>
                  <a:ea typeface="字体家AI造字剑客" pitchFamily="66" charset="-122"/>
                </a:rPr>
                <a:t>这里填写标题</a:t>
              </a:r>
            </a:p>
          </p:txBody>
        </p:sp>
        <p:sp>
          <p:nvSpPr>
            <p:cNvPr id="77" name="矩形 76"/>
            <p:cNvSpPr/>
            <p:nvPr>
              <p:custDataLst>
                <p:tags r:id="rId14"/>
              </p:custDataLst>
            </p:nvPr>
          </p:nvSpPr>
          <p:spPr>
            <a:xfrm rot="5400000">
              <a:off x="7125665" y="4397759"/>
              <a:ext cx="1591127" cy="25391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05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FILL IN THE TITLE HERE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53" y="1144342"/>
            <a:ext cx="5003718" cy="50101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133797" y="3812530"/>
            <a:ext cx="6096000" cy="73250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  <a:t>渡远荆门外，来从楚国游。山随平野尽，江入大荒流。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  <a:t>月下飞天镜，云生结海楼。仍怜故乡水，万里送行舟。</a:t>
            </a:r>
          </a:p>
        </p:txBody>
      </p:sp>
      <p:sp>
        <p:nvSpPr>
          <p:cNvPr id="21" name="矩形 20"/>
          <p:cNvSpPr/>
          <p:nvPr/>
        </p:nvSpPr>
        <p:spPr>
          <a:xfrm>
            <a:off x="2012548" y="1877454"/>
            <a:ext cx="2662176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>
                <a:solidFill>
                  <a:srgbClr val="252F2D">
                    <a:alpha val="64000"/>
                  </a:srgbClr>
                </a:solidFill>
                <a:latin typeface="字体家AI造字剑客" pitchFamily="66" charset="-122"/>
                <a:ea typeface="字体家AI造字剑客" pitchFamily="66" charset="-122"/>
              </a:rPr>
              <a:t>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72837" y="2674947"/>
            <a:ext cx="3992696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这里填写标题内容</a:t>
            </a:r>
          </a:p>
        </p:txBody>
      </p:sp>
      <p:sp>
        <p:nvSpPr>
          <p:cNvPr id="23" name="矩形 22"/>
          <p:cNvSpPr/>
          <p:nvPr/>
        </p:nvSpPr>
        <p:spPr>
          <a:xfrm>
            <a:off x="6133797" y="3382238"/>
            <a:ext cx="297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BC986A"/>
                </a:solidFill>
                <a:latin typeface="Century Gothic" panose="020B0502020202020204" pitchFamily="34" charset="0"/>
                <a:ea typeface="Arual" pitchFamily="2" charset="0"/>
              </a:rPr>
              <a:t>Fill in the title here</a:t>
            </a:r>
            <a:endParaRPr lang="zh-CN" altLang="en-US" i="1" dirty="0">
              <a:solidFill>
                <a:srgbClr val="BC986A"/>
              </a:solidFill>
              <a:latin typeface="Century Gothic" panose="020B0502020202020204" pitchFamily="34" charset="0"/>
              <a:ea typeface="Arual" pitchFamily="2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9957804" y="2319785"/>
            <a:ext cx="2018087" cy="1161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3" t="39648"/>
          <a:stretch>
            <a:fillRect/>
          </a:stretch>
        </p:blipFill>
        <p:spPr>
          <a:xfrm flipH="1">
            <a:off x="-3388" y="3102568"/>
            <a:ext cx="5682944" cy="3755432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900368" y="4394821"/>
            <a:ext cx="286720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r>
              <a:rPr lang="zh-CN" altLang="en-US" sz="18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875619" y="4871113"/>
            <a:ext cx="321724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  <a:b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</a:b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体家AI造字剑客" pitchFamily="66" charset="-122"/>
              <a:ea typeface="字体家AI造字剑客" pitchFamily="66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rot="16200000">
            <a:off x="5416157" y="4213882"/>
            <a:ext cx="323165" cy="122405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FILL IN THE TITLE HERE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4875619" y="5150530"/>
            <a:ext cx="7040542" cy="48564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标题数字等都可以通过点击和重新输入进行更改，菜单开始栏设置中可以对字体、间距、大小、行距等进行修改。建议参考此段文本字体大小风格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900368" y="1642212"/>
            <a:ext cx="286720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r>
              <a:rPr lang="zh-CN" altLang="en-US" sz="18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4875619" y="2118504"/>
            <a:ext cx="321724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  <a:b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</a:b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体家AI造字剑客" pitchFamily="66" charset="-122"/>
              <a:ea typeface="字体家AI造字剑客" pitchFamily="66" charset="-122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 rot="16200000">
            <a:off x="5416157" y="1461273"/>
            <a:ext cx="323165" cy="122405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FILL IN THE TITLE HERE</a:t>
            </a: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4875619" y="2397921"/>
            <a:ext cx="7040542" cy="48564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标题数字等都可以通过点击和重新输入进行更改，菜单开始栏设置中可以对字体、间距、大小、行距等进行修改。建议参考此段文本字体大小风格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4900368" y="3040608"/>
            <a:ext cx="286720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r>
              <a:rPr lang="zh-CN" altLang="en-US" sz="18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4875619" y="3516900"/>
            <a:ext cx="321724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 rot="16200000">
            <a:off x="5416157" y="2859669"/>
            <a:ext cx="323165" cy="122405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FILL IN THE TITLE HERE</a:t>
            </a:r>
          </a:p>
        </p:txBody>
      </p: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4875619" y="3796317"/>
            <a:ext cx="7040542" cy="48564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标题数字等都可以通过点击和重新输入进行更改，菜单开始栏设置中可以对字体、间距、大小、行距等进行修改。建议参考此段文本字体大小风格</a:t>
            </a:r>
          </a:p>
        </p:txBody>
      </p:sp>
      <p:cxnSp>
        <p:nvCxnSpPr>
          <p:cNvPr id="19" name="直接连接符 18"/>
          <p:cNvCxnSpPr/>
          <p:nvPr>
            <p:custDataLst>
              <p:tags r:id="rId13"/>
            </p:custDataLst>
          </p:nvPr>
        </p:nvCxnSpPr>
        <p:spPr>
          <a:xfrm flipV="1">
            <a:off x="5054713" y="2962696"/>
            <a:ext cx="65659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4"/>
            </p:custDataLst>
          </p:nvPr>
        </p:nvCxnSpPr>
        <p:spPr>
          <a:xfrm flipV="1">
            <a:off x="4965713" y="4375771"/>
            <a:ext cx="65659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5"/>
            </p:custDataLst>
          </p:nvPr>
        </p:nvCxnSpPr>
        <p:spPr>
          <a:xfrm flipV="1">
            <a:off x="5054713" y="5705732"/>
            <a:ext cx="65659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2283860" y="3632718"/>
            <a:ext cx="880563" cy="898557"/>
            <a:chOff x="6996113" y="1100138"/>
            <a:chExt cx="1400175" cy="1428751"/>
          </a:xfrm>
          <a:solidFill>
            <a:srgbClr val="BC986A"/>
          </a:solidFill>
        </p:grpSpPr>
        <p:sp>
          <p:nvSpPr>
            <p:cNvPr id="5" name="Freeform 149"/>
            <p:cNvSpPr/>
            <p:nvPr>
              <p:custDataLst>
                <p:tags r:id="rId155"/>
              </p:custDataLst>
            </p:nvPr>
          </p:nvSpPr>
          <p:spPr bwMode="auto">
            <a:xfrm>
              <a:off x="7712075" y="1104901"/>
              <a:ext cx="60325" cy="38100"/>
            </a:xfrm>
            <a:custGeom>
              <a:avLst/>
              <a:gdLst>
                <a:gd name="T0" fmla="*/ 11 w 61"/>
                <a:gd name="T1" fmla="*/ 16 h 37"/>
                <a:gd name="T2" fmla="*/ 7 w 61"/>
                <a:gd name="T3" fmla="*/ 4 h 37"/>
                <a:gd name="T4" fmla="*/ 35 w 61"/>
                <a:gd name="T5" fmla="*/ 0 h 37"/>
                <a:gd name="T6" fmla="*/ 15 w 61"/>
                <a:gd name="T7" fmla="*/ 24 h 37"/>
                <a:gd name="T8" fmla="*/ 47 w 61"/>
                <a:gd name="T9" fmla="*/ 24 h 37"/>
                <a:gd name="T10" fmla="*/ 11 w 61"/>
                <a:gd name="T11" fmla="*/ 32 h 37"/>
                <a:gd name="T12" fmla="*/ 7 w 61"/>
                <a:gd name="T13" fmla="*/ 24 h 37"/>
                <a:gd name="T14" fmla="*/ 11 w 61"/>
                <a:gd name="T1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7">
                  <a:moveTo>
                    <a:pt x="11" y="16"/>
                  </a:moveTo>
                  <a:cubicBezTo>
                    <a:pt x="25" y="12"/>
                    <a:pt x="0" y="15"/>
                    <a:pt x="7" y="4"/>
                  </a:cubicBezTo>
                  <a:cubicBezTo>
                    <a:pt x="15" y="2"/>
                    <a:pt x="33" y="9"/>
                    <a:pt x="35" y="0"/>
                  </a:cubicBezTo>
                  <a:cubicBezTo>
                    <a:pt x="50" y="14"/>
                    <a:pt x="24" y="21"/>
                    <a:pt x="15" y="24"/>
                  </a:cubicBezTo>
                  <a:cubicBezTo>
                    <a:pt x="17" y="23"/>
                    <a:pt x="42" y="31"/>
                    <a:pt x="47" y="24"/>
                  </a:cubicBezTo>
                  <a:cubicBezTo>
                    <a:pt x="61" y="37"/>
                    <a:pt x="22" y="31"/>
                    <a:pt x="11" y="32"/>
                  </a:cubicBezTo>
                  <a:cubicBezTo>
                    <a:pt x="12" y="27"/>
                    <a:pt x="10" y="25"/>
                    <a:pt x="7" y="24"/>
                  </a:cubicBezTo>
                  <a:cubicBezTo>
                    <a:pt x="6" y="19"/>
                    <a:pt x="8" y="17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150"/>
            <p:cNvSpPr/>
            <p:nvPr>
              <p:custDataLst>
                <p:tags r:id="rId156"/>
              </p:custDataLst>
            </p:nvPr>
          </p:nvSpPr>
          <p:spPr bwMode="auto">
            <a:xfrm>
              <a:off x="7758113" y="1104901"/>
              <a:ext cx="60325" cy="44450"/>
            </a:xfrm>
            <a:custGeom>
              <a:avLst/>
              <a:gdLst>
                <a:gd name="T0" fmla="*/ 0 w 60"/>
                <a:gd name="T1" fmla="*/ 0 h 44"/>
                <a:gd name="T2" fmla="*/ 8 w 60"/>
                <a:gd name="T3" fmla="*/ 16 h 44"/>
                <a:gd name="T4" fmla="*/ 40 w 60"/>
                <a:gd name="T5" fmla="*/ 8 h 44"/>
                <a:gd name="T6" fmla="*/ 60 w 60"/>
                <a:gd name="T7" fmla="*/ 40 h 44"/>
                <a:gd name="T8" fmla="*/ 28 w 60"/>
                <a:gd name="T9" fmla="*/ 44 h 44"/>
                <a:gd name="T10" fmla="*/ 40 w 60"/>
                <a:gd name="T11" fmla="*/ 28 h 44"/>
                <a:gd name="T12" fmla="*/ 0 w 60"/>
                <a:gd name="T13" fmla="*/ 20 h 44"/>
                <a:gd name="T14" fmla="*/ 0 w 60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44">
                  <a:moveTo>
                    <a:pt x="0" y="0"/>
                  </a:moveTo>
                  <a:cubicBezTo>
                    <a:pt x="7" y="1"/>
                    <a:pt x="9" y="7"/>
                    <a:pt x="8" y="16"/>
                  </a:cubicBezTo>
                  <a:cubicBezTo>
                    <a:pt x="14" y="2"/>
                    <a:pt x="24" y="4"/>
                    <a:pt x="40" y="8"/>
                  </a:cubicBezTo>
                  <a:cubicBezTo>
                    <a:pt x="36" y="30"/>
                    <a:pt x="56" y="27"/>
                    <a:pt x="60" y="40"/>
                  </a:cubicBezTo>
                  <a:cubicBezTo>
                    <a:pt x="41" y="33"/>
                    <a:pt x="45" y="42"/>
                    <a:pt x="28" y="44"/>
                  </a:cubicBezTo>
                  <a:cubicBezTo>
                    <a:pt x="32" y="39"/>
                    <a:pt x="39" y="36"/>
                    <a:pt x="40" y="28"/>
                  </a:cubicBezTo>
                  <a:cubicBezTo>
                    <a:pt x="35" y="17"/>
                    <a:pt x="15" y="21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151"/>
            <p:cNvSpPr/>
            <p:nvPr>
              <p:custDataLst>
                <p:tags r:id="rId157"/>
              </p:custDataLst>
            </p:nvPr>
          </p:nvSpPr>
          <p:spPr bwMode="auto">
            <a:xfrm>
              <a:off x="7673975" y="1109663"/>
              <a:ext cx="44450" cy="28575"/>
            </a:xfrm>
            <a:custGeom>
              <a:avLst/>
              <a:gdLst>
                <a:gd name="T0" fmla="*/ 44 w 44"/>
                <a:gd name="T1" fmla="*/ 8 h 28"/>
                <a:gd name="T2" fmla="*/ 16 w 44"/>
                <a:gd name="T3" fmla="*/ 16 h 28"/>
                <a:gd name="T4" fmla="*/ 24 w 44"/>
                <a:gd name="T5" fmla="*/ 28 h 28"/>
                <a:gd name="T6" fmla="*/ 0 w 44"/>
                <a:gd name="T7" fmla="*/ 0 h 28"/>
                <a:gd name="T8" fmla="*/ 44 w 44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4" y="8"/>
                  </a:moveTo>
                  <a:cubicBezTo>
                    <a:pt x="42" y="24"/>
                    <a:pt x="25" y="4"/>
                    <a:pt x="16" y="16"/>
                  </a:cubicBezTo>
                  <a:cubicBezTo>
                    <a:pt x="19" y="20"/>
                    <a:pt x="25" y="20"/>
                    <a:pt x="24" y="28"/>
                  </a:cubicBezTo>
                  <a:cubicBezTo>
                    <a:pt x="7" y="28"/>
                    <a:pt x="5" y="13"/>
                    <a:pt x="0" y="0"/>
                  </a:cubicBezTo>
                  <a:cubicBezTo>
                    <a:pt x="32" y="5"/>
                    <a:pt x="22" y="1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152"/>
            <p:cNvSpPr/>
            <p:nvPr>
              <p:custDataLst>
                <p:tags r:id="rId158"/>
              </p:custDataLst>
            </p:nvPr>
          </p:nvSpPr>
          <p:spPr bwMode="auto">
            <a:xfrm>
              <a:off x="7821613" y="1117601"/>
              <a:ext cx="69850" cy="30163"/>
            </a:xfrm>
            <a:custGeom>
              <a:avLst/>
              <a:gdLst>
                <a:gd name="T0" fmla="*/ 6 w 70"/>
                <a:gd name="T1" fmla="*/ 0 h 30"/>
                <a:gd name="T2" fmla="*/ 70 w 70"/>
                <a:gd name="T3" fmla="*/ 24 h 30"/>
                <a:gd name="T4" fmla="*/ 2 w 70"/>
                <a:gd name="T5" fmla="*/ 16 h 30"/>
                <a:gd name="T6" fmla="*/ 6 w 7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0">
                  <a:moveTo>
                    <a:pt x="6" y="0"/>
                  </a:moveTo>
                  <a:cubicBezTo>
                    <a:pt x="26" y="7"/>
                    <a:pt x="56" y="3"/>
                    <a:pt x="70" y="24"/>
                  </a:cubicBezTo>
                  <a:cubicBezTo>
                    <a:pt x="44" y="30"/>
                    <a:pt x="40" y="10"/>
                    <a:pt x="2" y="16"/>
                  </a:cubicBezTo>
                  <a:cubicBezTo>
                    <a:pt x="0" y="8"/>
                    <a:pt x="5" y="5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53"/>
            <p:cNvSpPr/>
            <p:nvPr>
              <p:custDataLst>
                <p:tags r:id="rId159"/>
              </p:custDataLst>
            </p:nvPr>
          </p:nvSpPr>
          <p:spPr bwMode="auto">
            <a:xfrm>
              <a:off x="7891463" y="1136651"/>
              <a:ext cx="20638" cy="17463"/>
            </a:xfrm>
            <a:custGeom>
              <a:avLst/>
              <a:gdLst>
                <a:gd name="T0" fmla="*/ 20 w 20"/>
                <a:gd name="T1" fmla="*/ 1 h 18"/>
                <a:gd name="T2" fmla="*/ 20 w 20"/>
                <a:gd name="T3" fmla="*/ 17 h 18"/>
                <a:gd name="T4" fmla="*/ 4 w 20"/>
                <a:gd name="T5" fmla="*/ 5 h 18"/>
                <a:gd name="T6" fmla="*/ 20 w 20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20" y="1"/>
                  </a:moveTo>
                  <a:cubicBezTo>
                    <a:pt x="20" y="6"/>
                    <a:pt x="20" y="12"/>
                    <a:pt x="20" y="17"/>
                  </a:cubicBezTo>
                  <a:cubicBezTo>
                    <a:pt x="17" y="11"/>
                    <a:pt x="0" y="18"/>
                    <a:pt x="4" y="5"/>
                  </a:cubicBezTo>
                  <a:cubicBezTo>
                    <a:pt x="11" y="6"/>
                    <a:pt x="12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54"/>
            <p:cNvSpPr/>
            <p:nvPr>
              <p:custDataLst>
                <p:tags r:id="rId160"/>
              </p:custDataLst>
            </p:nvPr>
          </p:nvSpPr>
          <p:spPr bwMode="auto">
            <a:xfrm>
              <a:off x="7621588" y="1146176"/>
              <a:ext cx="20638" cy="20638"/>
            </a:xfrm>
            <a:custGeom>
              <a:avLst/>
              <a:gdLst>
                <a:gd name="T0" fmla="*/ 20 w 20"/>
                <a:gd name="T1" fmla="*/ 0 h 21"/>
                <a:gd name="T2" fmla="*/ 8 w 20"/>
                <a:gd name="T3" fmla="*/ 8 h 21"/>
                <a:gd name="T4" fmla="*/ 20 w 20"/>
                <a:gd name="T5" fmla="*/ 12 h 21"/>
                <a:gd name="T6" fmla="*/ 0 w 20"/>
                <a:gd name="T7" fmla="*/ 20 h 21"/>
                <a:gd name="T8" fmla="*/ 20 w 20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20" y="0"/>
                  </a:moveTo>
                  <a:cubicBezTo>
                    <a:pt x="18" y="5"/>
                    <a:pt x="15" y="8"/>
                    <a:pt x="8" y="8"/>
                  </a:cubicBezTo>
                  <a:cubicBezTo>
                    <a:pt x="9" y="13"/>
                    <a:pt x="15" y="11"/>
                    <a:pt x="20" y="12"/>
                  </a:cubicBezTo>
                  <a:cubicBezTo>
                    <a:pt x="17" y="18"/>
                    <a:pt x="10" y="21"/>
                    <a:pt x="0" y="20"/>
                  </a:cubicBezTo>
                  <a:cubicBezTo>
                    <a:pt x="1" y="7"/>
                    <a:pt x="7" y="1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55"/>
            <p:cNvSpPr/>
            <p:nvPr>
              <p:custDataLst>
                <p:tags r:id="rId161"/>
              </p:custDataLst>
            </p:nvPr>
          </p:nvSpPr>
          <p:spPr bwMode="auto">
            <a:xfrm>
              <a:off x="7920038" y="1144588"/>
              <a:ext cx="39688" cy="31750"/>
            </a:xfrm>
            <a:custGeom>
              <a:avLst/>
              <a:gdLst>
                <a:gd name="T0" fmla="*/ 40 w 40"/>
                <a:gd name="T1" fmla="*/ 21 h 31"/>
                <a:gd name="T2" fmla="*/ 0 w 40"/>
                <a:gd name="T3" fmla="*/ 13 h 31"/>
                <a:gd name="T4" fmla="*/ 40 w 40"/>
                <a:gd name="T5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40" y="21"/>
                  </a:moveTo>
                  <a:cubicBezTo>
                    <a:pt x="29" y="31"/>
                    <a:pt x="16" y="11"/>
                    <a:pt x="0" y="13"/>
                  </a:cubicBezTo>
                  <a:cubicBezTo>
                    <a:pt x="15" y="0"/>
                    <a:pt x="31" y="8"/>
                    <a:pt x="4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156"/>
            <p:cNvSpPr/>
            <p:nvPr>
              <p:custDataLst>
                <p:tags r:id="rId162"/>
              </p:custDataLst>
            </p:nvPr>
          </p:nvSpPr>
          <p:spPr bwMode="auto">
            <a:xfrm>
              <a:off x="7537450" y="1152526"/>
              <a:ext cx="80963" cy="49213"/>
            </a:xfrm>
            <a:custGeom>
              <a:avLst/>
              <a:gdLst>
                <a:gd name="T0" fmla="*/ 80 w 80"/>
                <a:gd name="T1" fmla="*/ 10 h 49"/>
                <a:gd name="T2" fmla="*/ 0 w 80"/>
                <a:gd name="T3" fmla="*/ 14 h 49"/>
                <a:gd name="T4" fmla="*/ 80 w 80"/>
                <a:gd name="T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49">
                  <a:moveTo>
                    <a:pt x="80" y="10"/>
                  </a:moveTo>
                  <a:cubicBezTo>
                    <a:pt x="72" y="13"/>
                    <a:pt x="9" y="49"/>
                    <a:pt x="0" y="14"/>
                  </a:cubicBezTo>
                  <a:cubicBezTo>
                    <a:pt x="39" y="21"/>
                    <a:pt x="49" y="0"/>
                    <a:pt x="8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157"/>
            <p:cNvSpPr/>
            <p:nvPr>
              <p:custDataLst>
                <p:tags r:id="rId163"/>
              </p:custDataLst>
            </p:nvPr>
          </p:nvSpPr>
          <p:spPr bwMode="auto">
            <a:xfrm>
              <a:off x="7561263" y="1176338"/>
              <a:ext cx="109538" cy="42863"/>
            </a:xfrm>
            <a:custGeom>
              <a:avLst/>
              <a:gdLst>
                <a:gd name="T0" fmla="*/ 108 w 108"/>
                <a:gd name="T1" fmla="*/ 2 h 43"/>
                <a:gd name="T2" fmla="*/ 28 w 108"/>
                <a:gd name="T3" fmla="*/ 18 h 43"/>
                <a:gd name="T4" fmla="*/ 32 w 108"/>
                <a:gd name="T5" fmla="*/ 38 h 43"/>
                <a:gd name="T6" fmla="*/ 16 w 108"/>
                <a:gd name="T7" fmla="*/ 42 h 43"/>
                <a:gd name="T8" fmla="*/ 0 w 108"/>
                <a:gd name="T9" fmla="*/ 10 h 43"/>
                <a:gd name="T10" fmla="*/ 108 w 108"/>
                <a:gd name="T1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43">
                  <a:moveTo>
                    <a:pt x="108" y="2"/>
                  </a:moveTo>
                  <a:cubicBezTo>
                    <a:pt x="88" y="14"/>
                    <a:pt x="51" y="9"/>
                    <a:pt x="28" y="18"/>
                  </a:cubicBezTo>
                  <a:cubicBezTo>
                    <a:pt x="25" y="29"/>
                    <a:pt x="34" y="28"/>
                    <a:pt x="32" y="38"/>
                  </a:cubicBezTo>
                  <a:cubicBezTo>
                    <a:pt x="25" y="37"/>
                    <a:pt x="24" y="43"/>
                    <a:pt x="16" y="42"/>
                  </a:cubicBezTo>
                  <a:cubicBezTo>
                    <a:pt x="29" y="10"/>
                    <a:pt x="0" y="37"/>
                    <a:pt x="0" y="10"/>
                  </a:cubicBezTo>
                  <a:cubicBezTo>
                    <a:pt x="42" y="3"/>
                    <a:pt x="56" y="0"/>
                    <a:pt x="10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158"/>
            <p:cNvSpPr/>
            <p:nvPr>
              <p:custDataLst>
                <p:tags r:id="rId164"/>
              </p:custDataLst>
            </p:nvPr>
          </p:nvSpPr>
          <p:spPr bwMode="auto">
            <a:xfrm>
              <a:off x="7494588" y="1174751"/>
              <a:ext cx="22225" cy="23813"/>
            </a:xfrm>
            <a:custGeom>
              <a:avLst/>
              <a:gdLst>
                <a:gd name="T0" fmla="*/ 2 w 22"/>
                <a:gd name="T1" fmla="*/ 3 h 23"/>
                <a:gd name="T2" fmla="*/ 22 w 22"/>
                <a:gd name="T3" fmla="*/ 7 h 23"/>
                <a:gd name="T4" fmla="*/ 6 w 22"/>
                <a:gd name="T5" fmla="*/ 23 h 23"/>
                <a:gd name="T6" fmla="*/ 2 w 22"/>
                <a:gd name="T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">
                  <a:moveTo>
                    <a:pt x="2" y="3"/>
                  </a:moveTo>
                  <a:cubicBezTo>
                    <a:pt x="13" y="0"/>
                    <a:pt x="12" y="9"/>
                    <a:pt x="22" y="7"/>
                  </a:cubicBezTo>
                  <a:cubicBezTo>
                    <a:pt x="22" y="17"/>
                    <a:pt x="16" y="23"/>
                    <a:pt x="6" y="23"/>
                  </a:cubicBezTo>
                  <a:cubicBezTo>
                    <a:pt x="9" y="12"/>
                    <a:pt x="0" y="1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159"/>
            <p:cNvSpPr/>
            <p:nvPr>
              <p:custDataLst>
                <p:tags r:id="rId165"/>
              </p:custDataLst>
            </p:nvPr>
          </p:nvSpPr>
          <p:spPr bwMode="auto">
            <a:xfrm>
              <a:off x="8012113" y="1185863"/>
              <a:ext cx="44450" cy="34925"/>
            </a:xfrm>
            <a:custGeom>
              <a:avLst/>
              <a:gdLst>
                <a:gd name="T0" fmla="*/ 4 w 44"/>
                <a:gd name="T1" fmla="*/ 0 h 34"/>
                <a:gd name="T2" fmla="*/ 44 w 44"/>
                <a:gd name="T3" fmla="*/ 20 h 34"/>
                <a:gd name="T4" fmla="*/ 44 w 44"/>
                <a:gd name="T5" fmla="*/ 28 h 34"/>
                <a:gd name="T6" fmla="*/ 0 w 44"/>
                <a:gd name="T7" fmla="*/ 12 h 34"/>
                <a:gd name="T8" fmla="*/ 4 w 4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" y="0"/>
                  </a:moveTo>
                  <a:cubicBezTo>
                    <a:pt x="20" y="4"/>
                    <a:pt x="31" y="13"/>
                    <a:pt x="44" y="20"/>
                  </a:cubicBezTo>
                  <a:cubicBezTo>
                    <a:pt x="42" y="24"/>
                    <a:pt x="39" y="27"/>
                    <a:pt x="44" y="28"/>
                  </a:cubicBezTo>
                  <a:cubicBezTo>
                    <a:pt x="29" y="34"/>
                    <a:pt x="25" y="13"/>
                    <a:pt x="0" y="12"/>
                  </a:cubicBezTo>
                  <a:cubicBezTo>
                    <a:pt x="2" y="9"/>
                    <a:pt x="4" y="6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160"/>
            <p:cNvSpPr/>
            <p:nvPr>
              <p:custDataLst>
                <p:tags r:id="rId166"/>
              </p:custDataLst>
            </p:nvPr>
          </p:nvSpPr>
          <p:spPr bwMode="auto">
            <a:xfrm>
              <a:off x="7310438" y="1243013"/>
              <a:ext cx="69850" cy="47625"/>
            </a:xfrm>
            <a:custGeom>
              <a:avLst/>
              <a:gdLst>
                <a:gd name="T0" fmla="*/ 28 w 68"/>
                <a:gd name="T1" fmla="*/ 20 h 48"/>
                <a:gd name="T2" fmla="*/ 24 w 68"/>
                <a:gd name="T3" fmla="*/ 28 h 48"/>
                <a:gd name="T4" fmla="*/ 44 w 68"/>
                <a:gd name="T5" fmla="*/ 28 h 48"/>
                <a:gd name="T6" fmla="*/ 40 w 68"/>
                <a:gd name="T7" fmla="*/ 0 h 48"/>
                <a:gd name="T8" fmla="*/ 68 w 68"/>
                <a:gd name="T9" fmla="*/ 12 h 48"/>
                <a:gd name="T10" fmla="*/ 8 w 68"/>
                <a:gd name="T11" fmla="*/ 48 h 48"/>
                <a:gd name="T12" fmla="*/ 0 w 68"/>
                <a:gd name="T13" fmla="*/ 32 h 48"/>
                <a:gd name="T14" fmla="*/ 28 w 68"/>
                <a:gd name="T1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48">
                  <a:moveTo>
                    <a:pt x="28" y="20"/>
                  </a:moveTo>
                  <a:cubicBezTo>
                    <a:pt x="27" y="23"/>
                    <a:pt x="24" y="24"/>
                    <a:pt x="24" y="28"/>
                  </a:cubicBezTo>
                  <a:cubicBezTo>
                    <a:pt x="37" y="30"/>
                    <a:pt x="36" y="20"/>
                    <a:pt x="44" y="28"/>
                  </a:cubicBezTo>
                  <a:cubicBezTo>
                    <a:pt x="46" y="15"/>
                    <a:pt x="37" y="14"/>
                    <a:pt x="40" y="0"/>
                  </a:cubicBezTo>
                  <a:cubicBezTo>
                    <a:pt x="52" y="8"/>
                    <a:pt x="56" y="12"/>
                    <a:pt x="68" y="12"/>
                  </a:cubicBezTo>
                  <a:cubicBezTo>
                    <a:pt x="55" y="31"/>
                    <a:pt x="27" y="35"/>
                    <a:pt x="8" y="48"/>
                  </a:cubicBezTo>
                  <a:cubicBezTo>
                    <a:pt x="10" y="38"/>
                    <a:pt x="15" y="32"/>
                    <a:pt x="0" y="32"/>
                  </a:cubicBezTo>
                  <a:cubicBezTo>
                    <a:pt x="6" y="25"/>
                    <a:pt x="11" y="17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161"/>
            <p:cNvSpPr/>
            <p:nvPr>
              <p:custDataLst>
                <p:tags r:id="rId167"/>
              </p:custDataLst>
            </p:nvPr>
          </p:nvSpPr>
          <p:spPr bwMode="auto">
            <a:xfrm>
              <a:off x="7366000" y="1265238"/>
              <a:ext cx="33338" cy="26988"/>
            </a:xfrm>
            <a:custGeom>
              <a:avLst/>
              <a:gdLst>
                <a:gd name="T0" fmla="*/ 29 w 32"/>
                <a:gd name="T1" fmla="*/ 5 h 26"/>
                <a:gd name="T2" fmla="*/ 21 w 32"/>
                <a:gd name="T3" fmla="*/ 25 h 26"/>
                <a:gd name="T4" fmla="*/ 29 w 32"/>
                <a:gd name="T5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6">
                  <a:moveTo>
                    <a:pt x="29" y="5"/>
                  </a:moveTo>
                  <a:cubicBezTo>
                    <a:pt x="32" y="17"/>
                    <a:pt x="15" y="10"/>
                    <a:pt x="21" y="25"/>
                  </a:cubicBezTo>
                  <a:cubicBezTo>
                    <a:pt x="0" y="26"/>
                    <a:pt x="12" y="0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162"/>
            <p:cNvSpPr/>
            <p:nvPr>
              <p:custDataLst>
                <p:tags r:id="rId168"/>
              </p:custDataLst>
            </p:nvPr>
          </p:nvSpPr>
          <p:spPr bwMode="auto">
            <a:xfrm>
              <a:off x="7267575" y="1298576"/>
              <a:ext cx="53975" cy="39688"/>
            </a:xfrm>
            <a:custGeom>
              <a:avLst/>
              <a:gdLst>
                <a:gd name="T0" fmla="*/ 8 w 55"/>
                <a:gd name="T1" fmla="*/ 24 h 40"/>
                <a:gd name="T2" fmla="*/ 32 w 55"/>
                <a:gd name="T3" fmla="*/ 4 h 40"/>
                <a:gd name="T4" fmla="*/ 48 w 55"/>
                <a:gd name="T5" fmla="*/ 0 h 40"/>
                <a:gd name="T6" fmla="*/ 12 w 55"/>
                <a:gd name="T7" fmla="*/ 40 h 40"/>
                <a:gd name="T8" fmla="*/ 8 w 55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">
                  <a:moveTo>
                    <a:pt x="8" y="24"/>
                  </a:moveTo>
                  <a:cubicBezTo>
                    <a:pt x="28" y="29"/>
                    <a:pt x="27" y="14"/>
                    <a:pt x="32" y="4"/>
                  </a:cubicBezTo>
                  <a:cubicBezTo>
                    <a:pt x="38" y="4"/>
                    <a:pt x="47" y="6"/>
                    <a:pt x="48" y="0"/>
                  </a:cubicBezTo>
                  <a:cubicBezTo>
                    <a:pt x="55" y="16"/>
                    <a:pt x="18" y="23"/>
                    <a:pt x="12" y="40"/>
                  </a:cubicBezTo>
                  <a:cubicBezTo>
                    <a:pt x="0" y="37"/>
                    <a:pt x="8" y="34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163"/>
            <p:cNvSpPr/>
            <p:nvPr>
              <p:custDataLst>
                <p:tags r:id="rId169"/>
              </p:custDataLst>
            </p:nvPr>
          </p:nvSpPr>
          <p:spPr bwMode="auto">
            <a:xfrm>
              <a:off x="7315200" y="1295401"/>
              <a:ext cx="44450" cy="46038"/>
            </a:xfrm>
            <a:custGeom>
              <a:avLst/>
              <a:gdLst>
                <a:gd name="T0" fmla="*/ 28 w 44"/>
                <a:gd name="T1" fmla="*/ 19 h 45"/>
                <a:gd name="T2" fmla="*/ 28 w 44"/>
                <a:gd name="T3" fmla="*/ 3 h 45"/>
                <a:gd name="T4" fmla="*/ 40 w 44"/>
                <a:gd name="T5" fmla="*/ 3 h 45"/>
                <a:gd name="T6" fmla="*/ 44 w 44"/>
                <a:gd name="T7" fmla="*/ 11 h 45"/>
                <a:gd name="T8" fmla="*/ 16 w 44"/>
                <a:gd name="T9" fmla="*/ 35 h 45"/>
                <a:gd name="T10" fmla="*/ 0 w 44"/>
                <a:gd name="T11" fmla="*/ 35 h 45"/>
                <a:gd name="T12" fmla="*/ 28 w 44"/>
                <a:gd name="T13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5">
                  <a:moveTo>
                    <a:pt x="28" y="19"/>
                  </a:moveTo>
                  <a:cubicBezTo>
                    <a:pt x="39" y="15"/>
                    <a:pt x="16" y="10"/>
                    <a:pt x="28" y="3"/>
                  </a:cubicBezTo>
                  <a:cubicBezTo>
                    <a:pt x="32" y="3"/>
                    <a:pt x="36" y="3"/>
                    <a:pt x="40" y="3"/>
                  </a:cubicBezTo>
                  <a:cubicBezTo>
                    <a:pt x="39" y="8"/>
                    <a:pt x="41" y="10"/>
                    <a:pt x="44" y="11"/>
                  </a:cubicBezTo>
                  <a:cubicBezTo>
                    <a:pt x="40" y="31"/>
                    <a:pt x="7" y="18"/>
                    <a:pt x="16" y="35"/>
                  </a:cubicBezTo>
                  <a:cubicBezTo>
                    <a:pt x="15" y="45"/>
                    <a:pt x="2" y="36"/>
                    <a:pt x="0" y="35"/>
                  </a:cubicBezTo>
                  <a:cubicBezTo>
                    <a:pt x="2" y="23"/>
                    <a:pt x="19" y="0"/>
                    <a:pt x="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164"/>
            <p:cNvSpPr/>
            <p:nvPr>
              <p:custDataLst>
                <p:tags r:id="rId170"/>
              </p:custDataLst>
            </p:nvPr>
          </p:nvSpPr>
          <p:spPr bwMode="auto">
            <a:xfrm>
              <a:off x="8158163" y="1298576"/>
              <a:ext cx="149225" cy="180975"/>
            </a:xfrm>
            <a:custGeom>
              <a:avLst/>
              <a:gdLst>
                <a:gd name="T0" fmla="*/ 80 w 148"/>
                <a:gd name="T1" fmla="*/ 88 h 180"/>
                <a:gd name="T2" fmla="*/ 112 w 148"/>
                <a:gd name="T3" fmla="*/ 120 h 180"/>
                <a:gd name="T4" fmla="*/ 148 w 148"/>
                <a:gd name="T5" fmla="*/ 180 h 180"/>
                <a:gd name="T6" fmla="*/ 132 w 148"/>
                <a:gd name="T7" fmla="*/ 180 h 180"/>
                <a:gd name="T8" fmla="*/ 104 w 148"/>
                <a:gd name="T9" fmla="*/ 136 h 180"/>
                <a:gd name="T10" fmla="*/ 116 w 148"/>
                <a:gd name="T11" fmla="*/ 136 h 180"/>
                <a:gd name="T12" fmla="*/ 104 w 148"/>
                <a:gd name="T13" fmla="*/ 116 h 180"/>
                <a:gd name="T14" fmla="*/ 0 w 148"/>
                <a:gd name="T15" fmla="*/ 48 h 180"/>
                <a:gd name="T16" fmla="*/ 0 w 148"/>
                <a:gd name="T17" fmla="*/ 0 h 180"/>
                <a:gd name="T18" fmla="*/ 72 w 148"/>
                <a:gd name="T19" fmla="*/ 80 h 180"/>
                <a:gd name="T20" fmla="*/ 96 w 148"/>
                <a:gd name="T21" fmla="*/ 80 h 180"/>
                <a:gd name="T22" fmla="*/ 80 w 148"/>
                <a:gd name="T23" fmla="*/ 8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180">
                  <a:moveTo>
                    <a:pt x="80" y="88"/>
                  </a:moveTo>
                  <a:cubicBezTo>
                    <a:pt x="94" y="87"/>
                    <a:pt x="105" y="103"/>
                    <a:pt x="112" y="120"/>
                  </a:cubicBezTo>
                  <a:cubicBezTo>
                    <a:pt x="128" y="116"/>
                    <a:pt x="143" y="143"/>
                    <a:pt x="148" y="180"/>
                  </a:cubicBezTo>
                  <a:cubicBezTo>
                    <a:pt x="143" y="180"/>
                    <a:pt x="137" y="180"/>
                    <a:pt x="132" y="180"/>
                  </a:cubicBezTo>
                  <a:cubicBezTo>
                    <a:pt x="124" y="164"/>
                    <a:pt x="119" y="145"/>
                    <a:pt x="104" y="136"/>
                  </a:cubicBezTo>
                  <a:cubicBezTo>
                    <a:pt x="107" y="129"/>
                    <a:pt x="111" y="135"/>
                    <a:pt x="116" y="136"/>
                  </a:cubicBezTo>
                  <a:cubicBezTo>
                    <a:pt x="119" y="122"/>
                    <a:pt x="88" y="132"/>
                    <a:pt x="104" y="116"/>
                  </a:cubicBezTo>
                  <a:cubicBezTo>
                    <a:pt x="70" y="108"/>
                    <a:pt x="54" y="49"/>
                    <a:pt x="0" y="48"/>
                  </a:cubicBezTo>
                  <a:cubicBezTo>
                    <a:pt x="2" y="27"/>
                    <a:pt x="11" y="14"/>
                    <a:pt x="0" y="0"/>
                  </a:cubicBezTo>
                  <a:cubicBezTo>
                    <a:pt x="43" y="7"/>
                    <a:pt x="73" y="42"/>
                    <a:pt x="72" y="80"/>
                  </a:cubicBezTo>
                  <a:cubicBezTo>
                    <a:pt x="78" y="68"/>
                    <a:pt x="87" y="75"/>
                    <a:pt x="96" y="80"/>
                  </a:cubicBezTo>
                  <a:cubicBezTo>
                    <a:pt x="93" y="85"/>
                    <a:pt x="87" y="87"/>
                    <a:pt x="8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165"/>
            <p:cNvSpPr/>
            <p:nvPr>
              <p:custDataLst>
                <p:tags r:id="rId171"/>
              </p:custDataLst>
            </p:nvPr>
          </p:nvSpPr>
          <p:spPr bwMode="auto">
            <a:xfrm>
              <a:off x="8129588" y="1350963"/>
              <a:ext cx="28575" cy="30163"/>
            </a:xfrm>
            <a:custGeom>
              <a:avLst/>
              <a:gdLst>
                <a:gd name="T0" fmla="*/ 12 w 29"/>
                <a:gd name="T1" fmla="*/ 0 h 30"/>
                <a:gd name="T2" fmla="*/ 20 w 29"/>
                <a:gd name="T3" fmla="*/ 24 h 30"/>
                <a:gd name="T4" fmla="*/ 12 w 29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0">
                  <a:moveTo>
                    <a:pt x="12" y="0"/>
                  </a:moveTo>
                  <a:cubicBezTo>
                    <a:pt x="21" y="2"/>
                    <a:pt x="29" y="15"/>
                    <a:pt x="20" y="24"/>
                  </a:cubicBezTo>
                  <a:cubicBezTo>
                    <a:pt x="0" y="30"/>
                    <a:pt x="0" y="3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166"/>
            <p:cNvSpPr/>
            <p:nvPr>
              <p:custDataLst>
                <p:tags r:id="rId172"/>
              </p:custDataLst>
            </p:nvPr>
          </p:nvSpPr>
          <p:spPr bwMode="auto">
            <a:xfrm>
              <a:off x="7216775" y="1374776"/>
              <a:ext cx="33338" cy="15875"/>
            </a:xfrm>
            <a:custGeom>
              <a:avLst/>
              <a:gdLst>
                <a:gd name="T0" fmla="*/ 13 w 33"/>
                <a:gd name="T1" fmla="*/ 0 h 16"/>
                <a:gd name="T2" fmla="*/ 21 w 33"/>
                <a:gd name="T3" fmla="*/ 0 h 16"/>
                <a:gd name="T4" fmla="*/ 5 w 33"/>
                <a:gd name="T5" fmla="*/ 16 h 16"/>
                <a:gd name="T6" fmla="*/ 13 w 3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">
                  <a:moveTo>
                    <a:pt x="13" y="0"/>
                  </a:moveTo>
                  <a:cubicBezTo>
                    <a:pt x="17" y="2"/>
                    <a:pt x="20" y="5"/>
                    <a:pt x="21" y="0"/>
                  </a:cubicBezTo>
                  <a:cubicBezTo>
                    <a:pt x="33" y="7"/>
                    <a:pt x="14" y="16"/>
                    <a:pt x="5" y="16"/>
                  </a:cubicBezTo>
                  <a:cubicBezTo>
                    <a:pt x="0" y="3"/>
                    <a:pt x="18" y="13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167"/>
            <p:cNvSpPr/>
            <p:nvPr>
              <p:custDataLst>
                <p:tags r:id="rId173"/>
              </p:custDataLst>
            </p:nvPr>
          </p:nvSpPr>
          <p:spPr bwMode="auto">
            <a:xfrm>
              <a:off x="7250113" y="1371601"/>
              <a:ext cx="26988" cy="19050"/>
            </a:xfrm>
            <a:custGeom>
              <a:avLst/>
              <a:gdLst>
                <a:gd name="T0" fmla="*/ 24 w 26"/>
                <a:gd name="T1" fmla="*/ 19 h 19"/>
                <a:gd name="T2" fmla="*/ 0 w 26"/>
                <a:gd name="T3" fmla="*/ 19 h 19"/>
                <a:gd name="T4" fmla="*/ 24 w 2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9">
                  <a:moveTo>
                    <a:pt x="24" y="19"/>
                  </a:moveTo>
                  <a:cubicBezTo>
                    <a:pt x="11" y="15"/>
                    <a:pt x="15" y="19"/>
                    <a:pt x="0" y="19"/>
                  </a:cubicBezTo>
                  <a:cubicBezTo>
                    <a:pt x="2" y="9"/>
                    <a:pt x="26" y="0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168"/>
            <p:cNvSpPr/>
            <p:nvPr>
              <p:custDataLst>
                <p:tags r:id="rId174"/>
              </p:custDataLst>
            </p:nvPr>
          </p:nvSpPr>
          <p:spPr bwMode="auto">
            <a:xfrm>
              <a:off x="7189788" y="1395413"/>
              <a:ext cx="65088" cy="82550"/>
            </a:xfrm>
            <a:custGeom>
              <a:avLst/>
              <a:gdLst>
                <a:gd name="T0" fmla="*/ 16 w 64"/>
                <a:gd name="T1" fmla="*/ 64 h 82"/>
                <a:gd name="T2" fmla="*/ 32 w 64"/>
                <a:gd name="T3" fmla="*/ 72 h 82"/>
                <a:gd name="T4" fmla="*/ 0 w 64"/>
                <a:gd name="T5" fmla="*/ 72 h 82"/>
                <a:gd name="T6" fmla="*/ 64 w 64"/>
                <a:gd name="T7" fmla="*/ 0 h 82"/>
                <a:gd name="T8" fmla="*/ 16 w 64"/>
                <a:gd name="T9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2">
                  <a:moveTo>
                    <a:pt x="16" y="64"/>
                  </a:moveTo>
                  <a:cubicBezTo>
                    <a:pt x="22" y="69"/>
                    <a:pt x="27" y="55"/>
                    <a:pt x="32" y="72"/>
                  </a:cubicBezTo>
                  <a:cubicBezTo>
                    <a:pt x="23" y="82"/>
                    <a:pt x="11" y="78"/>
                    <a:pt x="0" y="72"/>
                  </a:cubicBezTo>
                  <a:cubicBezTo>
                    <a:pt x="26" y="51"/>
                    <a:pt x="23" y="12"/>
                    <a:pt x="64" y="0"/>
                  </a:cubicBezTo>
                  <a:cubicBezTo>
                    <a:pt x="45" y="18"/>
                    <a:pt x="38" y="36"/>
                    <a:pt x="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169"/>
            <p:cNvSpPr/>
            <p:nvPr>
              <p:custDataLst>
                <p:tags r:id="rId175"/>
              </p:custDataLst>
            </p:nvPr>
          </p:nvSpPr>
          <p:spPr bwMode="auto">
            <a:xfrm>
              <a:off x="7219950" y="1422401"/>
              <a:ext cx="34925" cy="33338"/>
            </a:xfrm>
            <a:custGeom>
              <a:avLst/>
              <a:gdLst>
                <a:gd name="T0" fmla="*/ 18 w 34"/>
                <a:gd name="T1" fmla="*/ 1 h 33"/>
                <a:gd name="T2" fmla="*/ 34 w 34"/>
                <a:gd name="T3" fmla="*/ 5 h 33"/>
                <a:gd name="T4" fmla="*/ 14 w 34"/>
                <a:gd name="T5" fmla="*/ 33 h 33"/>
                <a:gd name="T6" fmla="*/ 18 w 34"/>
                <a:gd name="T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3">
                  <a:moveTo>
                    <a:pt x="18" y="1"/>
                  </a:moveTo>
                  <a:cubicBezTo>
                    <a:pt x="25" y="0"/>
                    <a:pt x="26" y="6"/>
                    <a:pt x="34" y="5"/>
                  </a:cubicBezTo>
                  <a:cubicBezTo>
                    <a:pt x="30" y="17"/>
                    <a:pt x="15" y="18"/>
                    <a:pt x="14" y="33"/>
                  </a:cubicBezTo>
                  <a:cubicBezTo>
                    <a:pt x="0" y="20"/>
                    <a:pt x="31" y="16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170"/>
            <p:cNvSpPr/>
            <p:nvPr>
              <p:custDataLst>
                <p:tags r:id="rId176"/>
              </p:custDataLst>
            </p:nvPr>
          </p:nvSpPr>
          <p:spPr bwMode="auto">
            <a:xfrm>
              <a:off x="7165975" y="1473201"/>
              <a:ext cx="39688" cy="42863"/>
            </a:xfrm>
            <a:custGeom>
              <a:avLst/>
              <a:gdLst>
                <a:gd name="T0" fmla="*/ 40 w 40"/>
                <a:gd name="T1" fmla="*/ 14 h 42"/>
                <a:gd name="T2" fmla="*/ 28 w 40"/>
                <a:gd name="T3" fmla="*/ 42 h 42"/>
                <a:gd name="T4" fmla="*/ 0 w 40"/>
                <a:gd name="T5" fmla="*/ 26 h 42"/>
                <a:gd name="T6" fmla="*/ 12 w 40"/>
                <a:gd name="T7" fmla="*/ 6 h 42"/>
                <a:gd name="T8" fmla="*/ 40 w 40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4"/>
                  </a:moveTo>
                  <a:cubicBezTo>
                    <a:pt x="8" y="13"/>
                    <a:pt x="37" y="33"/>
                    <a:pt x="28" y="42"/>
                  </a:cubicBezTo>
                  <a:cubicBezTo>
                    <a:pt x="9" y="40"/>
                    <a:pt x="29" y="20"/>
                    <a:pt x="0" y="26"/>
                  </a:cubicBezTo>
                  <a:cubicBezTo>
                    <a:pt x="8" y="15"/>
                    <a:pt x="11" y="18"/>
                    <a:pt x="12" y="6"/>
                  </a:cubicBezTo>
                  <a:cubicBezTo>
                    <a:pt x="22" y="3"/>
                    <a:pt x="38" y="0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171"/>
            <p:cNvSpPr/>
            <p:nvPr>
              <p:custDataLst>
                <p:tags r:id="rId177"/>
              </p:custDataLst>
            </p:nvPr>
          </p:nvSpPr>
          <p:spPr bwMode="auto">
            <a:xfrm>
              <a:off x="8301038" y="1482726"/>
              <a:ext cx="22225" cy="38100"/>
            </a:xfrm>
            <a:custGeom>
              <a:avLst/>
              <a:gdLst>
                <a:gd name="T0" fmla="*/ 22 w 22"/>
                <a:gd name="T1" fmla="*/ 17 h 37"/>
                <a:gd name="T2" fmla="*/ 14 w 22"/>
                <a:gd name="T3" fmla="*/ 25 h 37"/>
                <a:gd name="T4" fmla="*/ 2 w 22"/>
                <a:gd name="T5" fmla="*/ 9 h 37"/>
                <a:gd name="T6" fmla="*/ 22 w 22"/>
                <a:gd name="T7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7">
                  <a:moveTo>
                    <a:pt x="22" y="17"/>
                  </a:moveTo>
                  <a:cubicBezTo>
                    <a:pt x="14" y="12"/>
                    <a:pt x="3" y="23"/>
                    <a:pt x="14" y="25"/>
                  </a:cubicBezTo>
                  <a:cubicBezTo>
                    <a:pt x="8" y="37"/>
                    <a:pt x="0" y="18"/>
                    <a:pt x="2" y="9"/>
                  </a:cubicBezTo>
                  <a:cubicBezTo>
                    <a:pt x="15" y="10"/>
                    <a:pt x="21" y="0"/>
                    <a:pt x="2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172"/>
            <p:cNvSpPr/>
            <p:nvPr>
              <p:custDataLst>
                <p:tags r:id="rId178"/>
              </p:custDataLst>
            </p:nvPr>
          </p:nvSpPr>
          <p:spPr bwMode="auto">
            <a:xfrm>
              <a:off x="7131050" y="1504951"/>
              <a:ext cx="58738" cy="36513"/>
            </a:xfrm>
            <a:custGeom>
              <a:avLst/>
              <a:gdLst>
                <a:gd name="T0" fmla="*/ 23 w 59"/>
                <a:gd name="T1" fmla="*/ 19 h 36"/>
                <a:gd name="T2" fmla="*/ 43 w 59"/>
                <a:gd name="T3" fmla="*/ 3 h 36"/>
                <a:gd name="T4" fmla="*/ 59 w 59"/>
                <a:gd name="T5" fmla="*/ 15 h 36"/>
                <a:gd name="T6" fmla="*/ 55 w 59"/>
                <a:gd name="T7" fmla="*/ 27 h 36"/>
                <a:gd name="T8" fmla="*/ 7 w 59"/>
                <a:gd name="T9" fmla="*/ 3 h 36"/>
                <a:gd name="T10" fmla="*/ 23 w 59"/>
                <a:gd name="T11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6">
                  <a:moveTo>
                    <a:pt x="23" y="19"/>
                  </a:moveTo>
                  <a:cubicBezTo>
                    <a:pt x="34" y="18"/>
                    <a:pt x="34" y="6"/>
                    <a:pt x="43" y="3"/>
                  </a:cubicBezTo>
                  <a:cubicBezTo>
                    <a:pt x="48" y="7"/>
                    <a:pt x="51" y="14"/>
                    <a:pt x="59" y="15"/>
                  </a:cubicBezTo>
                  <a:cubicBezTo>
                    <a:pt x="57" y="18"/>
                    <a:pt x="55" y="21"/>
                    <a:pt x="55" y="27"/>
                  </a:cubicBezTo>
                  <a:cubicBezTo>
                    <a:pt x="39" y="36"/>
                    <a:pt x="0" y="25"/>
                    <a:pt x="7" y="3"/>
                  </a:cubicBezTo>
                  <a:cubicBezTo>
                    <a:pt x="21" y="0"/>
                    <a:pt x="14" y="18"/>
                    <a:pt x="2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173"/>
            <p:cNvSpPr/>
            <p:nvPr>
              <p:custDataLst>
                <p:tags r:id="rId179"/>
              </p:custDataLst>
            </p:nvPr>
          </p:nvSpPr>
          <p:spPr bwMode="auto">
            <a:xfrm>
              <a:off x="8335963" y="1566863"/>
              <a:ext cx="19050" cy="26988"/>
            </a:xfrm>
            <a:custGeom>
              <a:avLst/>
              <a:gdLst>
                <a:gd name="T0" fmla="*/ 0 w 20"/>
                <a:gd name="T1" fmla="*/ 14 h 27"/>
                <a:gd name="T2" fmla="*/ 12 w 20"/>
                <a:gd name="T3" fmla="*/ 10 h 27"/>
                <a:gd name="T4" fmla="*/ 20 w 20"/>
                <a:gd name="T5" fmla="*/ 22 h 27"/>
                <a:gd name="T6" fmla="*/ 4 w 20"/>
                <a:gd name="T7" fmla="*/ 26 h 27"/>
                <a:gd name="T8" fmla="*/ 0 w 2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0" y="14"/>
                  </a:moveTo>
                  <a:cubicBezTo>
                    <a:pt x="0" y="0"/>
                    <a:pt x="13" y="22"/>
                    <a:pt x="12" y="10"/>
                  </a:cubicBezTo>
                  <a:cubicBezTo>
                    <a:pt x="18" y="11"/>
                    <a:pt x="13" y="22"/>
                    <a:pt x="20" y="22"/>
                  </a:cubicBezTo>
                  <a:cubicBezTo>
                    <a:pt x="19" y="27"/>
                    <a:pt x="10" y="25"/>
                    <a:pt x="4" y="26"/>
                  </a:cubicBezTo>
                  <a:cubicBezTo>
                    <a:pt x="4" y="20"/>
                    <a:pt x="5" y="15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174"/>
            <p:cNvSpPr/>
            <p:nvPr>
              <p:custDataLst>
                <p:tags r:id="rId180"/>
              </p:custDataLst>
            </p:nvPr>
          </p:nvSpPr>
          <p:spPr bwMode="auto">
            <a:xfrm>
              <a:off x="8366125" y="1673226"/>
              <a:ext cx="19050" cy="23813"/>
            </a:xfrm>
            <a:custGeom>
              <a:avLst/>
              <a:gdLst>
                <a:gd name="T0" fmla="*/ 5 w 18"/>
                <a:gd name="T1" fmla="*/ 4 h 24"/>
                <a:gd name="T2" fmla="*/ 13 w 18"/>
                <a:gd name="T3" fmla="*/ 24 h 24"/>
                <a:gd name="T4" fmla="*/ 5 w 18"/>
                <a:gd name="T5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4">
                  <a:moveTo>
                    <a:pt x="5" y="4"/>
                  </a:moveTo>
                  <a:cubicBezTo>
                    <a:pt x="18" y="0"/>
                    <a:pt x="11" y="16"/>
                    <a:pt x="13" y="24"/>
                  </a:cubicBezTo>
                  <a:cubicBezTo>
                    <a:pt x="3" y="19"/>
                    <a:pt x="0" y="16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175"/>
            <p:cNvSpPr/>
            <p:nvPr>
              <p:custDataLst>
                <p:tags r:id="rId181"/>
              </p:custDataLst>
            </p:nvPr>
          </p:nvSpPr>
          <p:spPr bwMode="auto">
            <a:xfrm>
              <a:off x="7100888" y="1684338"/>
              <a:ext cx="30163" cy="28575"/>
            </a:xfrm>
            <a:custGeom>
              <a:avLst/>
              <a:gdLst>
                <a:gd name="T0" fmla="*/ 8 w 29"/>
                <a:gd name="T1" fmla="*/ 1 h 29"/>
                <a:gd name="T2" fmla="*/ 28 w 29"/>
                <a:gd name="T3" fmla="*/ 9 h 29"/>
                <a:gd name="T4" fmla="*/ 24 w 29"/>
                <a:gd name="T5" fmla="*/ 29 h 29"/>
                <a:gd name="T6" fmla="*/ 0 w 29"/>
                <a:gd name="T7" fmla="*/ 5 h 29"/>
                <a:gd name="T8" fmla="*/ 8 w 29"/>
                <a:gd name="T9" fmla="*/ 9 h 29"/>
                <a:gd name="T10" fmla="*/ 8 w 29"/>
                <a:gd name="T1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8">
                  <a:moveTo>
                    <a:pt x="8" y="1"/>
                  </a:moveTo>
                  <a:cubicBezTo>
                    <a:pt x="18" y="0"/>
                    <a:pt x="20" y="7"/>
                    <a:pt x="28" y="9"/>
                  </a:cubicBezTo>
                  <a:cubicBezTo>
                    <a:pt x="23" y="22"/>
                    <a:pt x="29" y="20"/>
                    <a:pt x="24" y="29"/>
                  </a:cubicBezTo>
                  <a:cubicBezTo>
                    <a:pt x="18" y="19"/>
                    <a:pt x="3" y="26"/>
                    <a:pt x="0" y="5"/>
                  </a:cubicBezTo>
                  <a:cubicBezTo>
                    <a:pt x="3" y="6"/>
                    <a:pt x="4" y="9"/>
                    <a:pt x="8" y="9"/>
                  </a:cubicBezTo>
                  <a:cubicBezTo>
                    <a:pt x="8" y="6"/>
                    <a:pt x="8" y="4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176"/>
            <p:cNvSpPr/>
            <p:nvPr>
              <p:custDataLst>
                <p:tags r:id="rId182"/>
              </p:custDataLst>
            </p:nvPr>
          </p:nvSpPr>
          <p:spPr bwMode="auto">
            <a:xfrm>
              <a:off x="7085013" y="1720851"/>
              <a:ext cx="15875" cy="25400"/>
            </a:xfrm>
            <a:custGeom>
              <a:avLst/>
              <a:gdLst>
                <a:gd name="T0" fmla="*/ 8 w 16"/>
                <a:gd name="T1" fmla="*/ 0 h 25"/>
                <a:gd name="T2" fmla="*/ 0 w 16"/>
                <a:gd name="T3" fmla="*/ 24 h 25"/>
                <a:gd name="T4" fmla="*/ 0 w 16"/>
                <a:gd name="T5" fmla="*/ 8 h 25"/>
                <a:gd name="T6" fmla="*/ 8 w 1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5">
                  <a:moveTo>
                    <a:pt x="8" y="0"/>
                  </a:moveTo>
                  <a:cubicBezTo>
                    <a:pt x="10" y="6"/>
                    <a:pt x="16" y="25"/>
                    <a:pt x="0" y="24"/>
                  </a:cubicBezTo>
                  <a:cubicBezTo>
                    <a:pt x="1" y="22"/>
                    <a:pt x="10" y="9"/>
                    <a:pt x="0" y="8"/>
                  </a:cubicBezTo>
                  <a:cubicBezTo>
                    <a:pt x="1" y="4"/>
                    <a:pt x="8" y="5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177"/>
            <p:cNvSpPr/>
            <p:nvPr>
              <p:custDataLst>
                <p:tags r:id="rId183"/>
              </p:custDataLst>
            </p:nvPr>
          </p:nvSpPr>
          <p:spPr bwMode="auto">
            <a:xfrm>
              <a:off x="7062788" y="1725613"/>
              <a:ext cx="23813" cy="25400"/>
            </a:xfrm>
            <a:custGeom>
              <a:avLst/>
              <a:gdLst>
                <a:gd name="T0" fmla="*/ 15 w 24"/>
                <a:gd name="T1" fmla="*/ 0 h 25"/>
                <a:gd name="T2" fmla="*/ 19 w 24"/>
                <a:gd name="T3" fmla="*/ 24 h 25"/>
                <a:gd name="T4" fmla="*/ 15 w 2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5">
                  <a:moveTo>
                    <a:pt x="15" y="0"/>
                  </a:moveTo>
                  <a:cubicBezTo>
                    <a:pt x="24" y="0"/>
                    <a:pt x="17" y="17"/>
                    <a:pt x="19" y="24"/>
                  </a:cubicBezTo>
                  <a:cubicBezTo>
                    <a:pt x="0" y="25"/>
                    <a:pt x="12" y="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178"/>
            <p:cNvSpPr/>
            <p:nvPr>
              <p:custDataLst>
                <p:tags r:id="rId184"/>
              </p:custDataLst>
            </p:nvPr>
          </p:nvSpPr>
          <p:spPr bwMode="auto">
            <a:xfrm>
              <a:off x="8374063" y="1751013"/>
              <a:ext cx="22225" cy="30163"/>
            </a:xfrm>
            <a:custGeom>
              <a:avLst/>
              <a:gdLst>
                <a:gd name="T0" fmla="*/ 6 w 22"/>
                <a:gd name="T1" fmla="*/ 2 h 30"/>
                <a:gd name="T2" fmla="*/ 22 w 22"/>
                <a:gd name="T3" fmla="*/ 6 h 30"/>
                <a:gd name="T4" fmla="*/ 14 w 22"/>
                <a:gd name="T5" fmla="*/ 26 h 30"/>
                <a:gd name="T6" fmla="*/ 6 w 22"/>
                <a:gd name="T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0">
                  <a:moveTo>
                    <a:pt x="6" y="2"/>
                  </a:moveTo>
                  <a:cubicBezTo>
                    <a:pt x="14" y="0"/>
                    <a:pt x="17" y="5"/>
                    <a:pt x="22" y="6"/>
                  </a:cubicBezTo>
                  <a:cubicBezTo>
                    <a:pt x="16" y="16"/>
                    <a:pt x="16" y="21"/>
                    <a:pt x="14" y="26"/>
                  </a:cubicBezTo>
                  <a:cubicBezTo>
                    <a:pt x="0" y="30"/>
                    <a:pt x="8" y="1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179"/>
            <p:cNvSpPr/>
            <p:nvPr>
              <p:custDataLst>
                <p:tags r:id="rId185"/>
              </p:custDataLst>
            </p:nvPr>
          </p:nvSpPr>
          <p:spPr bwMode="auto">
            <a:xfrm>
              <a:off x="7037388" y="1762126"/>
              <a:ext cx="36513" cy="36513"/>
            </a:xfrm>
            <a:custGeom>
              <a:avLst/>
              <a:gdLst>
                <a:gd name="T0" fmla="*/ 0 w 36"/>
                <a:gd name="T1" fmla="*/ 12 h 37"/>
                <a:gd name="T2" fmla="*/ 36 w 36"/>
                <a:gd name="T3" fmla="*/ 12 h 37"/>
                <a:gd name="T4" fmla="*/ 4 w 36"/>
                <a:gd name="T5" fmla="*/ 36 h 37"/>
                <a:gd name="T6" fmla="*/ 0 w 36"/>
                <a:gd name="T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0" y="12"/>
                  </a:moveTo>
                  <a:cubicBezTo>
                    <a:pt x="11" y="0"/>
                    <a:pt x="21" y="25"/>
                    <a:pt x="36" y="12"/>
                  </a:cubicBezTo>
                  <a:cubicBezTo>
                    <a:pt x="28" y="22"/>
                    <a:pt x="24" y="37"/>
                    <a:pt x="4" y="36"/>
                  </a:cubicBezTo>
                  <a:cubicBezTo>
                    <a:pt x="6" y="27"/>
                    <a:pt x="13" y="14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180"/>
            <p:cNvSpPr/>
            <p:nvPr>
              <p:custDataLst>
                <p:tags r:id="rId186"/>
              </p:custDataLst>
            </p:nvPr>
          </p:nvSpPr>
          <p:spPr bwMode="auto">
            <a:xfrm>
              <a:off x="8294688" y="1809751"/>
              <a:ext cx="30163" cy="41275"/>
            </a:xfrm>
            <a:custGeom>
              <a:avLst/>
              <a:gdLst>
                <a:gd name="T0" fmla="*/ 21 w 31"/>
                <a:gd name="T1" fmla="*/ 0 h 40"/>
                <a:gd name="T2" fmla="*/ 21 w 31"/>
                <a:gd name="T3" fmla="*/ 40 h 40"/>
                <a:gd name="T4" fmla="*/ 21 w 31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0">
                  <a:moveTo>
                    <a:pt x="21" y="0"/>
                  </a:moveTo>
                  <a:cubicBezTo>
                    <a:pt x="31" y="3"/>
                    <a:pt x="31" y="33"/>
                    <a:pt x="21" y="40"/>
                  </a:cubicBezTo>
                  <a:cubicBezTo>
                    <a:pt x="0" y="34"/>
                    <a:pt x="23" y="1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181"/>
            <p:cNvSpPr/>
            <p:nvPr>
              <p:custDataLst>
                <p:tags r:id="rId187"/>
              </p:custDataLst>
            </p:nvPr>
          </p:nvSpPr>
          <p:spPr bwMode="auto">
            <a:xfrm>
              <a:off x="8296275" y="1858963"/>
              <a:ext cx="33338" cy="92075"/>
            </a:xfrm>
            <a:custGeom>
              <a:avLst/>
              <a:gdLst>
                <a:gd name="T0" fmla="*/ 11 w 33"/>
                <a:gd name="T1" fmla="*/ 0 h 92"/>
                <a:gd name="T2" fmla="*/ 23 w 33"/>
                <a:gd name="T3" fmla="*/ 0 h 92"/>
                <a:gd name="T4" fmla="*/ 11 w 33"/>
                <a:gd name="T5" fmla="*/ 64 h 92"/>
                <a:gd name="T6" fmla="*/ 31 w 33"/>
                <a:gd name="T7" fmla="*/ 84 h 92"/>
                <a:gd name="T8" fmla="*/ 23 w 33"/>
                <a:gd name="T9" fmla="*/ 92 h 92"/>
                <a:gd name="T10" fmla="*/ 3 w 33"/>
                <a:gd name="T11" fmla="*/ 76 h 92"/>
                <a:gd name="T12" fmla="*/ 11 w 33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2">
                  <a:moveTo>
                    <a:pt x="11" y="0"/>
                  </a:moveTo>
                  <a:cubicBezTo>
                    <a:pt x="15" y="0"/>
                    <a:pt x="19" y="0"/>
                    <a:pt x="23" y="0"/>
                  </a:cubicBezTo>
                  <a:cubicBezTo>
                    <a:pt x="21" y="23"/>
                    <a:pt x="20" y="40"/>
                    <a:pt x="11" y="64"/>
                  </a:cubicBezTo>
                  <a:cubicBezTo>
                    <a:pt x="15" y="74"/>
                    <a:pt x="33" y="68"/>
                    <a:pt x="31" y="84"/>
                  </a:cubicBezTo>
                  <a:cubicBezTo>
                    <a:pt x="24" y="83"/>
                    <a:pt x="23" y="87"/>
                    <a:pt x="23" y="92"/>
                  </a:cubicBezTo>
                  <a:cubicBezTo>
                    <a:pt x="17" y="86"/>
                    <a:pt x="13" y="78"/>
                    <a:pt x="3" y="76"/>
                  </a:cubicBezTo>
                  <a:cubicBezTo>
                    <a:pt x="0" y="45"/>
                    <a:pt x="13" y="3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182"/>
            <p:cNvSpPr/>
            <p:nvPr>
              <p:custDataLst>
                <p:tags r:id="rId188"/>
              </p:custDataLst>
            </p:nvPr>
          </p:nvSpPr>
          <p:spPr bwMode="auto">
            <a:xfrm>
              <a:off x="7105650" y="1906588"/>
              <a:ext cx="36513" cy="36513"/>
            </a:xfrm>
            <a:custGeom>
              <a:avLst/>
              <a:gdLst>
                <a:gd name="T0" fmla="*/ 20 w 36"/>
                <a:gd name="T1" fmla="*/ 0 h 36"/>
                <a:gd name="T2" fmla="*/ 28 w 36"/>
                <a:gd name="T3" fmla="*/ 16 h 36"/>
                <a:gd name="T4" fmla="*/ 4 w 36"/>
                <a:gd name="T5" fmla="*/ 36 h 36"/>
                <a:gd name="T6" fmla="*/ 0 w 36"/>
                <a:gd name="T7" fmla="*/ 8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cubicBezTo>
                    <a:pt x="36" y="1"/>
                    <a:pt x="17" y="12"/>
                    <a:pt x="28" y="16"/>
                  </a:cubicBezTo>
                  <a:cubicBezTo>
                    <a:pt x="22" y="25"/>
                    <a:pt x="15" y="32"/>
                    <a:pt x="4" y="36"/>
                  </a:cubicBezTo>
                  <a:cubicBezTo>
                    <a:pt x="15" y="18"/>
                    <a:pt x="5" y="25"/>
                    <a:pt x="0" y="8"/>
                  </a:cubicBezTo>
                  <a:cubicBezTo>
                    <a:pt x="2" y="1"/>
                    <a:pt x="19" y="8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183"/>
            <p:cNvSpPr/>
            <p:nvPr>
              <p:custDataLst>
                <p:tags r:id="rId189"/>
              </p:custDataLst>
            </p:nvPr>
          </p:nvSpPr>
          <p:spPr bwMode="auto">
            <a:xfrm>
              <a:off x="8277225" y="1922463"/>
              <a:ext cx="38100" cy="68263"/>
            </a:xfrm>
            <a:custGeom>
              <a:avLst/>
              <a:gdLst>
                <a:gd name="T0" fmla="*/ 13 w 37"/>
                <a:gd name="T1" fmla="*/ 69 h 69"/>
                <a:gd name="T2" fmla="*/ 5 w 37"/>
                <a:gd name="T3" fmla="*/ 29 h 69"/>
                <a:gd name="T4" fmla="*/ 13 w 37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69">
                  <a:moveTo>
                    <a:pt x="13" y="69"/>
                  </a:moveTo>
                  <a:cubicBezTo>
                    <a:pt x="0" y="65"/>
                    <a:pt x="14" y="44"/>
                    <a:pt x="5" y="29"/>
                  </a:cubicBezTo>
                  <a:cubicBezTo>
                    <a:pt x="34" y="0"/>
                    <a:pt x="37" y="66"/>
                    <a:pt x="13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184"/>
            <p:cNvSpPr/>
            <p:nvPr>
              <p:custDataLst>
                <p:tags r:id="rId190"/>
              </p:custDataLst>
            </p:nvPr>
          </p:nvSpPr>
          <p:spPr bwMode="auto">
            <a:xfrm>
              <a:off x="7061200" y="1971676"/>
              <a:ext cx="15875" cy="23813"/>
            </a:xfrm>
            <a:custGeom>
              <a:avLst/>
              <a:gdLst>
                <a:gd name="T0" fmla="*/ 0 w 16"/>
                <a:gd name="T1" fmla="*/ 12 h 24"/>
                <a:gd name="T2" fmla="*/ 16 w 16"/>
                <a:gd name="T3" fmla="*/ 12 h 24"/>
                <a:gd name="T4" fmla="*/ 16 w 16"/>
                <a:gd name="T5" fmla="*/ 20 h 24"/>
                <a:gd name="T6" fmla="*/ 4 w 16"/>
                <a:gd name="T7" fmla="*/ 24 h 24"/>
                <a:gd name="T8" fmla="*/ 0 w 1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0" y="12"/>
                  </a:moveTo>
                  <a:cubicBezTo>
                    <a:pt x="3" y="0"/>
                    <a:pt x="9" y="16"/>
                    <a:pt x="16" y="12"/>
                  </a:cubicBezTo>
                  <a:cubicBezTo>
                    <a:pt x="16" y="15"/>
                    <a:pt x="16" y="17"/>
                    <a:pt x="16" y="20"/>
                  </a:cubicBezTo>
                  <a:cubicBezTo>
                    <a:pt x="13" y="22"/>
                    <a:pt x="10" y="24"/>
                    <a:pt x="4" y="24"/>
                  </a:cubicBezTo>
                  <a:cubicBezTo>
                    <a:pt x="4" y="18"/>
                    <a:pt x="5" y="13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185"/>
            <p:cNvSpPr/>
            <p:nvPr>
              <p:custDataLst>
                <p:tags r:id="rId191"/>
              </p:custDataLst>
            </p:nvPr>
          </p:nvSpPr>
          <p:spPr bwMode="auto">
            <a:xfrm>
              <a:off x="7118350" y="1974851"/>
              <a:ext cx="34925" cy="49213"/>
            </a:xfrm>
            <a:custGeom>
              <a:avLst/>
              <a:gdLst>
                <a:gd name="T0" fmla="*/ 19 w 35"/>
                <a:gd name="T1" fmla="*/ 17 h 49"/>
                <a:gd name="T2" fmla="*/ 7 w 35"/>
                <a:gd name="T3" fmla="*/ 5 h 49"/>
                <a:gd name="T4" fmla="*/ 23 w 35"/>
                <a:gd name="T5" fmla="*/ 5 h 49"/>
                <a:gd name="T6" fmla="*/ 35 w 35"/>
                <a:gd name="T7" fmla="*/ 33 h 49"/>
                <a:gd name="T8" fmla="*/ 23 w 35"/>
                <a:gd name="T9" fmla="*/ 49 h 49"/>
                <a:gd name="T10" fmla="*/ 19 w 35"/>
                <a:gd name="T11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9">
                  <a:moveTo>
                    <a:pt x="19" y="17"/>
                  </a:moveTo>
                  <a:cubicBezTo>
                    <a:pt x="21" y="7"/>
                    <a:pt x="1" y="19"/>
                    <a:pt x="7" y="5"/>
                  </a:cubicBezTo>
                  <a:cubicBezTo>
                    <a:pt x="16" y="0"/>
                    <a:pt x="22" y="15"/>
                    <a:pt x="23" y="5"/>
                  </a:cubicBezTo>
                  <a:cubicBezTo>
                    <a:pt x="26" y="19"/>
                    <a:pt x="27" y="19"/>
                    <a:pt x="35" y="33"/>
                  </a:cubicBezTo>
                  <a:cubicBezTo>
                    <a:pt x="7" y="30"/>
                    <a:pt x="32" y="40"/>
                    <a:pt x="23" y="49"/>
                  </a:cubicBezTo>
                  <a:cubicBezTo>
                    <a:pt x="10" y="47"/>
                    <a:pt x="0" y="19"/>
                    <a:pt x="1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186"/>
            <p:cNvSpPr/>
            <p:nvPr>
              <p:custDataLst>
                <p:tags r:id="rId192"/>
              </p:custDataLst>
            </p:nvPr>
          </p:nvSpPr>
          <p:spPr bwMode="auto">
            <a:xfrm>
              <a:off x="7073900" y="2038351"/>
              <a:ext cx="22225" cy="20638"/>
            </a:xfrm>
            <a:custGeom>
              <a:avLst/>
              <a:gdLst>
                <a:gd name="T0" fmla="*/ 0 w 23"/>
                <a:gd name="T1" fmla="*/ 5 h 21"/>
                <a:gd name="T2" fmla="*/ 16 w 23"/>
                <a:gd name="T3" fmla="*/ 1 h 21"/>
                <a:gd name="T4" fmla="*/ 16 w 23"/>
                <a:gd name="T5" fmla="*/ 21 h 21"/>
                <a:gd name="T6" fmla="*/ 0 w 23"/>
                <a:gd name="T7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1">
                  <a:moveTo>
                    <a:pt x="0" y="5"/>
                  </a:moveTo>
                  <a:cubicBezTo>
                    <a:pt x="1" y="0"/>
                    <a:pt x="10" y="2"/>
                    <a:pt x="16" y="1"/>
                  </a:cubicBezTo>
                  <a:cubicBezTo>
                    <a:pt x="16" y="11"/>
                    <a:pt x="23" y="13"/>
                    <a:pt x="16" y="21"/>
                  </a:cubicBezTo>
                  <a:cubicBezTo>
                    <a:pt x="8" y="18"/>
                    <a:pt x="15" y="1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187"/>
            <p:cNvSpPr/>
            <p:nvPr>
              <p:custDataLst>
                <p:tags r:id="rId193"/>
              </p:custDataLst>
            </p:nvPr>
          </p:nvSpPr>
          <p:spPr bwMode="auto">
            <a:xfrm>
              <a:off x="8286750" y="2095501"/>
              <a:ext cx="36513" cy="26988"/>
            </a:xfrm>
            <a:custGeom>
              <a:avLst/>
              <a:gdLst>
                <a:gd name="T0" fmla="*/ 28 w 36"/>
                <a:gd name="T1" fmla="*/ 0 h 26"/>
                <a:gd name="T2" fmla="*/ 16 w 36"/>
                <a:gd name="T3" fmla="*/ 24 h 26"/>
                <a:gd name="T4" fmla="*/ 0 w 36"/>
                <a:gd name="T5" fmla="*/ 20 h 26"/>
                <a:gd name="T6" fmla="*/ 28 w 36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6">
                  <a:moveTo>
                    <a:pt x="28" y="0"/>
                  </a:moveTo>
                  <a:cubicBezTo>
                    <a:pt x="36" y="10"/>
                    <a:pt x="9" y="11"/>
                    <a:pt x="16" y="24"/>
                  </a:cubicBezTo>
                  <a:cubicBezTo>
                    <a:pt x="8" y="26"/>
                    <a:pt x="5" y="21"/>
                    <a:pt x="0" y="20"/>
                  </a:cubicBezTo>
                  <a:cubicBezTo>
                    <a:pt x="5" y="9"/>
                    <a:pt x="18" y="6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188"/>
            <p:cNvSpPr/>
            <p:nvPr>
              <p:custDataLst>
                <p:tags r:id="rId194"/>
              </p:custDataLst>
            </p:nvPr>
          </p:nvSpPr>
          <p:spPr bwMode="auto">
            <a:xfrm>
              <a:off x="8275638" y="2136776"/>
              <a:ext cx="23813" cy="15875"/>
            </a:xfrm>
            <a:custGeom>
              <a:avLst/>
              <a:gdLst>
                <a:gd name="T0" fmla="*/ 3 w 23"/>
                <a:gd name="T1" fmla="*/ 0 h 17"/>
                <a:gd name="T2" fmla="*/ 23 w 23"/>
                <a:gd name="T3" fmla="*/ 0 h 17"/>
                <a:gd name="T4" fmla="*/ 3 w 23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3" y="0"/>
                  </a:moveTo>
                  <a:cubicBezTo>
                    <a:pt x="15" y="3"/>
                    <a:pt x="11" y="3"/>
                    <a:pt x="23" y="0"/>
                  </a:cubicBezTo>
                  <a:cubicBezTo>
                    <a:pt x="23" y="12"/>
                    <a:pt x="0" y="17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189"/>
            <p:cNvSpPr/>
            <p:nvPr>
              <p:custDataLst>
                <p:tags r:id="rId195"/>
              </p:custDataLst>
            </p:nvPr>
          </p:nvSpPr>
          <p:spPr bwMode="auto">
            <a:xfrm>
              <a:off x="8250238" y="2160588"/>
              <a:ext cx="28575" cy="34925"/>
            </a:xfrm>
            <a:custGeom>
              <a:avLst/>
              <a:gdLst>
                <a:gd name="T0" fmla="*/ 12 w 28"/>
                <a:gd name="T1" fmla="*/ 12 h 35"/>
                <a:gd name="T2" fmla="*/ 20 w 28"/>
                <a:gd name="T3" fmla="*/ 24 h 35"/>
                <a:gd name="T4" fmla="*/ 0 w 28"/>
                <a:gd name="T5" fmla="*/ 20 h 35"/>
                <a:gd name="T6" fmla="*/ 0 w 28"/>
                <a:gd name="T7" fmla="*/ 12 h 35"/>
                <a:gd name="T8" fmla="*/ 28 w 28"/>
                <a:gd name="T9" fmla="*/ 0 h 35"/>
                <a:gd name="T10" fmla="*/ 24 w 28"/>
                <a:gd name="T11" fmla="*/ 16 h 35"/>
                <a:gd name="T12" fmla="*/ 12 w 28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5">
                  <a:moveTo>
                    <a:pt x="12" y="12"/>
                  </a:moveTo>
                  <a:cubicBezTo>
                    <a:pt x="2" y="13"/>
                    <a:pt x="16" y="23"/>
                    <a:pt x="20" y="24"/>
                  </a:cubicBezTo>
                  <a:cubicBezTo>
                    <a:pt x="16" y="35"/>
                    <a:pt x="6" y="20"/>
                    <a:pt x="0" y="20"/>
                  </a:cubicBezTo>
                  <a:cubicBezTo>
                    <a:pt x="2" y="16"/>
                    <a:pt x="5" y="13"/>
                    <a:pt x="0" y="12"/>
                  </a:cubicBezTo>
                  <a:cubicBezTo>
                    <a:pt x="5" y="4"/>
                    <a:pt x="18" y="3"/>
                    <a:pt x="28" y="0"/>
                  </a:cubicBezTo>
                  <a:cubicBezTo>
                    <a:pt x="25" y="4"/>
                    <a:pt x="24" y="9"/>
                    <a:pt x="24" y="16"/>
                  </a:cubicBezTo>
                  <a:cubicBezTo>
                    <a:pt x="18" y="16"/>
                    <a:pt x="13" y="17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190"/>
            <p:cNvSpPr/>
            <p:nvPr>
              <p:custDataLst>
                <p:tags r:id="rId196"/>
              </p:custDataLst>
            </p:nvPr>
          </p:nvSpPr>
          <p:spPr bwMode="auto">
            <a:xfrm>
              <a:off x="7169150" y="2208213"/>
              <a:ext cx="14288" cy="20638"/>
            </a:xfrm>
            <a:custGeom>
              <a:avLst/>
              <a:gdLst>
                <a:gd name="T0" fmla="*/ 5 w 14"/>
                <a:gd name="T1" fmla="*/ 0 h 20"/>
                <a:gd name="T2" fmla="*/ 13 w 14"/>
                <a:gd name="T3" fmla="*/ 20 h 20"/>
                <a:gd name="T4" fmla="*/ 1 w 14"/>
                <a:gd name="T5" fmla="*/ 16 h 20"/>
                <a:gd name="T6" fmla="*/ 5 w 1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0">
                  <a:moveTo>
                    <a:pt x="5" y="0"/>
                  </a:moveTo>
                  <a:cubicBezTo>
                    <a:pt x="14" y="1"/>
                    <a:pt x="14" y="10"/>
                    <a:pt x="13" y="20"/>
                  </a:cubicBezTo>
                  <a:cubicBezTo>
                    <a:pt x="10" y="18"/>
                    <a:pt x="7" y="16"/>
                    <a:pt x="1" y="16"/>
                  </a:cubicBezTo>
                  <a:cubicBezTo>
                    <a:pt x="0" y="9"/>
                    <a:pt x="6" y="8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191"/>
            <p:cNvSpPr/>
            <p:nvPr>
              <p:custDataLst>
                <p:tags r:id="rId197"/>
              </p:custDataLst>
            </p:nvPr>
          </p:nvSpPr>
          <p:spPr bwMode="auto">
            <a:xfrm>
              <a:off x="8174038" y="2227263"/>
              <a:ext cx="20638" cy="14288"/>
            </a:xfrm>
            <a:custGeom>
              <a:avLst/>
              <a:gdLst>
                <a:gd name="T0" fmla="*/ 20 w 20"/>
                <a:gd name="T1" fmla="*/ 1 h 14"/>
                <a:gd name="T2" fmla="*/ 16 w 20"/>
                <a:gd name="T3" fmla="*/ 13 h 14"/>
                <a:gd name="T4" fmla="*/ 0 w 20"/>
                <a:gd name="T5" fmla="*/ 9 h 14"/>
                <a:gd name="T6" fmla="*/ 20 w 20"/>
                <a:gd name="T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4">
                  <a:moveTo>
                    <a:pt x="20" y="1"/>
                  </a:moveTo>
                  <a:cubicBezTo>
                    <a:pt x="18" y="4"/>
                    <a:pt x="16" y="7"/>
                    <a:pt x="16" y="13"/>
                  </a:cubicBezTo>
                  <a:cubicBezTo>
                    <a:pt x="9" y="14"/>
                    <a:pt x="8" y="8"/>
                    <a:pt x="0" y="9"/>
                  </a:cubicBezTo>
                  <a:cubicBezTo>
                    <a:pt x="1" y="0"/>
                    <a:pt x="1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192"/>
            <p:cNvSpPr/>
            <p:nvPr>
              <p:custDataLst>
                <p:tags r:id="rId198"/>
              </p:custDataLst>
            </p:nvPr>
          </p:nvSpPr>
          <p:spPr bwMode="auto">
            <a:xfrm>
              <a:off x="8139113" y="2247901"/>
              <a:ext cx="22225" cy="25400"/>
            </a:xfrm>
            <a:custGeom>
              <a:avLst/>
              <a:gdLst>
                <a:gd name="T0" fmla="*/ 2 w 22"/>
                <a:gd name="T1" fmla="*/ 9 h 25"/>
                <a:gd name="T2" fmla="*/ 22 w 22"/>
                <a:gd name="T3" fmla="*/ 13 h 25"/>
                <a:gd name="T4" fmla="*/ 2 w 22"/>
                <a:gd name="T5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2" y="9"/>
                  </a:moveTo>
                  <a:cubicBezTo>
                    <a:pt x="10" y="0"/>
                    <a:pt x="15" y="9"/>
                    <a:pt x="22" y="13"/>
                  </a:cubicBezTo>
                  <a:cubicBezTo>
                    <a:pt x="18" y="22"/>
                    <a:pt x="0" y="25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193"/>
            <p:cNvSpPr/>
            <p:nvPr>
              <p:custDataLst>
                <p:tags r:id="rId199"/>
              </p:custDataLst>
            </p:nvPr>
          </p:nvSpPr>
          <p:spPr bwMode="auto">
            <a:xfrm>
              <a:off x="8064500" y="2301876"/>
              <a:ext cx="36513" cy="23813"/>
            </a:xfrm>
            <a:custGeom>
              <a:avLst/>
              <a:gdLst>
                <a:gd name="T0" fmla="*/ 36 w 36"/>
                <a:gd name="T1" fmla="*/ 0 h 24"/>
                <a:gd name="T2" fmla="*/ 0 w 36"/>
                <a:gd name="T3" fmla="*/ 24 h 24"/>
                <a:gd name="T4" fmla="*/ 36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36" y="0"/>
                  </a:moveTo>
                  <a:cubicBezTo>
                    <a:pt x="28" y="12"/>
                    <a:pt x="16" y="20"/>
                    <a:pt x="0" y="24"/>
                  </a:cubicBezTo>
                  <a:cubicBezTo>
                    <a:pt x="11" y="15"/>
                    <a:pt x="1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194"/>
            <p:cNvSpPr/>
            <p:nvPr>
              <p:custDataLst>
                <p:tags r:id="rId200"/>
              </p:custDataLst>
            </p:nvPr>
          </p:nvSpPr>
          <p:spPr bwMode="auto">
            <a:xfrm>
              <a:off x="8134350" y="2300288"/>
              <a:ext cx="26988" cy="26988"/>
            </a:xfrm>
            <a:custGeom>
              <a:avLst/>
              <a:gdLst>
                <a:gd name="T0" fmla="*/ 0 w 28"/>
                <a:gd name="T1" fmla="*/ 9 h 27"/>
                <a:gd name="T2" fmla="*/ 28 w 28"/>
                <a:gd name="T3" fmla="*/ 9 h 27"/>
                <a:gd name="T4" fmla="*/ 0 w 28"/>
                <a:gd name="T5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7">
                  <a:moveTo>
                    <a:pt x="0" y="9"/>
                  </a:moveTo>
                  <a:cubicBezTo>
                    <a:pt x="1" y="2"/>
                    <a:pt x="27" y="2"/>
                    <a:pt x="28" y="9"/>
                  </a:cubicBezTo>
                  <a:cubicBezTo>
                    <a:pt x="28" y="27"/>
                    <a:pt x="16" y="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195"/>
            <p:cNvSpPr/>
            <p:nvPr>
              <p:custDataLst>
                <p:tags r:id="rId201"/>
              </p:custDataLst>
            </p:nvPr>
          </p:nvSpPr>
          <p:spPr bwMode="auto">
            <a:xfrm>
              <a:off x="7262813" y="2349501"/>
              <a:ext cx="28575" cy="33338"/>
            </a:xfrm>
            <a:custGeom>
              <a:avLst/>
              <a:gdLst>
                <a:gd name="T0" fmla="*/ 0 w 28"/>
                <a:gd name="T1" fmla="*/ 12 h 33"/>
                <a:gd name="T2" fmla="*/ 28 w 28"/>
                <a:gd name="T3" fmla="*/ 24 h 33"/>
                <a:gd name="T4" fmla="*/ 0 w 28"/>
                <a:gd name="T5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3">
                  <a:moveTo>
                    <a:pt x="0" y="12"/>
                  </a:moveTo>
                  <a:cubicBezTo>
                    <a:pt x="10" y="0"/>
                    <a:pt x="22" y="20"/>
                    <a:pt x="28" y="24"/>
                  </a:cubicBezTo>
                  <a:cubicBezTo>
                    <a:pt x="21" y="33"/>
                    <a:pt x="11" y="1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196"/>
            <p:cNvSpPr/>
            <p:nvPr>
              <p:custDataLst>
                <p:tags r:id="rId202"/>
              </p:custDataLst>
            </p:nvPr>
          </p:nvSpPr>
          <p:spPr bwMode="auto">
            <a:xfrm>
              <a:off x="8001000" y="2373313"/>
              <a:ext cx="31750" cy="23813"/>
            </a:xfrm>
            <a:custGeom>
              <a:avLst/>
              <a:gdLst>
                <a:gd name="T0" fmla="*/ 0 w 32"/>
                <a:gd name="T1" fmla="*/ 0 h 24"/>
                <a:gd name="T2" fmla="*/ 32 w 32"/>
                <a:gd name="T3" fmla="*/ 8 h 24"/>
                <a:gd name="T4" fmla="*/ 32 w 32"/>
                <a:gd name="T5" fmla="*/ 24 h 24"/>
                <a:gd name="T6" fmla="*/ 0 w 3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4">
                  <a:moveTo>
                    <a:pt x="0" y="0"/>
                  </a:moveTo>
                  <a:cubicBezTo>
                    <a:pt x="13" y="0"/>
                    <a:pt x="15" y="11"/>
                    <a:pt x="32" y="8"/>
                  </a:cubicBezTo>
                  <a:cubicBezTo>
                    <a:pt x="25" y="16"/>
                    <a:pt x="32" y="13"/>
                    <a:pt x="32" y="24"/>
                  </a:cubicBezTo>
                  <a:cubicBezTo>
                    <a:pt x="15" y="14"/>
                    <a:pt x="5" y="1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197"/>
            <p:cNvSpPr/>
            <p:nvPr>
              <p:custDataLst>
                <p:tags r:id="rId203"/>
              </p:custDataLst>
            </p:nvPr>
          </p:nvSpPr>
          <p:spPr bwMode="auto">
            <a:xfrm>
              <a:off x="7929563" y="2403476"/>
              <a:ext cx="74613" cy="38100"/>
            </a:xfrm>
            <a:custGeom>
              <a:avLst/>
              <a:gdLst>
                <a:gd name="T0" fmla="*/ 43 w 75"/>
                <a:gd name="T1" fmla="*/ 23 h 39"/>
                <a:gd name="T2" fmla="*/ 47 w 75"/>
                <a:gd name="T3" fmla="*/ 11 h 39"/>
                <a:gd name="T4" fmla="*/ 75 w 75"/>
                <a:gd name="T5" fmla="*/ 15 h 39"/>
                <a:gd name="T6" fmla="*/ 3 w 75"/>
                <a:gd name="T7" fmla="*/ 39 h 39"/>
                <a:gd name="T8" fmla="*/ 19 w 75"/>
                <a:gd name="T9" fmla="*/ 19 h 39"/>
                <a:gd name="T10" fmla="*/ 43 w 75"/>
                <a:gd name="T1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39">
                  <a:moveTo>
                    <a:pt x="43" y="23"/>
                  </a:moveTo>
                  <a:cubicBezTo>
                    <a:pt x="37" y="17"/>
                    <a:pt x="64" y="12"/>
                    <a:pt x="47" y="11"/>
                  </a:cubicBezTo>
                  <a:cubicBezTo>
                    <a:pt x="53" y="0"/>
                    <a:pt x="71" y="11"/>
                    <a:pt x="75" y="15"/>
                  </a:cubicBezTo>
                  <a:cubicBezTo>
                    <a:pt x="45" y="30"/>
                    <a:pt x="40" y="38"/>
                    <a:pt x="3" y="39"/>
                  </a:cubicBezTo>
                  <a:cubicBezTo>
                    <a:pt x="0" y="24"/>
                    <a:pt x="22" y="34"/>
                    <a:pt x="19" y="19"/>
                  </a:cubicBezTo>
                  <a:cubicBezTo>
                    <a:pt x="26" y="21"/>
                    <a:pt x="43" y="14"/>
                    <a:pt x="4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198"/>
            <p:cNvSpPr/>
            <p:nvPr>
              <p:custDataLst>
                <p:tags r:id="rId204"/>
              </p:custDataLst>
            </p:nvPr>
          </p:nvSpPr>
          <p:spPr bwMode="auto">
            <a:xfrm>
              <a:off x="7894638" y="2438401"/>
              <a:ext cx="33338" cy="17463"/>
            </a:xfrm>
            <a:custGeom>
              <a:avLst/>
              <a:gdLst>
                <a:gd name="T0" fmla="*/ 33 w 33"/>
                <a:gd name="T1" fmla="*/ 7 h 16"/>
                <a:gd name="T2" fmla="*/ 1 w 33"/>
                <a:gd name="T3" fmla="*/ 15 h 16"/>
                <a:gd name="T4" fmla="*/ 33 w 33"/>
                <a:gd name="T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6">
                  <a:moveTo>
                    <a:pt x="33" y="7"/>
                  </a:moveTo>
                  <a:cubicBezTo>
                    <a:pt x="29" y="16"/>
                    <a:pt x="15" y="15"/>
                    <a:pt x="1" y="15"/>
                  </a:cubicBezTo>
                  <a:cubicBezTo>
                    <a:pt x="0" y="0"/>
                    <a:pt x="25" y="0"/>
                    <a:pt x="3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199"/>
            <p:cNvSpPr/>
            <p:nvPr>
              <p:custDataLst>
                <p:tags r:id="rId205"/>
              </p:custDataLst>
            </p:nvPr>
          </p:nvSpPr>
          <p:spPr bwMode="auto">
            <a:xfrm>
              <a:off x="7758113" y="2465388"/>
              <a:ext cx="33338" cy="17463"/>
            </a:xfrm>
            <a:custGeom>
              <a:avLst/>
              <a:gdLst>
                <a:gd name="T0" fmla="*/ 33 w 33"/>
                <a:gd name="T1" fmla="*/ 17 h 17"/>
                <a:gd name="T2" fmla="*/ 1 w 33"/>
                <a:gd name="T3" fmla="*/ 17 h 17"/>
                <a:gd name="T4" fmla="*/ 33 w 33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7">
                  <a:moveTo>
                    <a:pt x="33" y="17"/>
                  </a:moveTo>
                  <a:cubicBezTo>
                    <a:pt x="22" y="17"/>
                    <a:pt x="12" y="17"/>
                    <a:pt x="1" y="17"/>
                  </a:cubicBezTo>
                  <a:cubicBezTo>
                    <a:pt x="0" y="0"/>
                    <a:pt x="32" y="3"/>
                    <a:pt x="3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200"/>
            <p:cNvSpPr>
              <a:spLocks noEditPoints="1"/>
            </p:cNvSpPr>
            <p:nvPr>
              <p:custDataLst>
                <p:tags r:id="rId206"/>
              </p:custDataLst>
            </p:nvPr>
          </p:nvSpPr>
          <p:spPr bwMode="auto">
            <a:xfrm>
              <a:off x="6996113" y="1209676"/>
              <a:ext cx="1112838" cy="1319213"/>
            </a:xfrm>
            <a:custGeom>
              <a:avLst/>
              <a:gdLst>
                <a:gd name="T0" fmla="*/ 8 w 1104"/>
                <a:gd name="T1" fmla="*/ 492 h 1310"/>
                <a:gd name="T2" fmla="*/ 72 w 1104"/>
                <a:gd name="T3" fmla="*/ 416 h 1310"/>
                <a:gd name="T4" fmla="*/ 68 w 1104"/>
                <a:gd name="T5" fmla="*/ 332 h 1310"/>
                <a:gd name="T6" fmla="*/ 92 w 1104"/>
                <a:gd name="T7" fmla="*/ 244 h 1310"/>
                <a:gd name="T8" fmla="*/ 124 w 1104"/>
                <a:gd name="T9" fmla="*/ 188 h 1310"/>
                <a:gd name="T10" fmla="*/ 192 w 1104"/>
                <a:gd name="T11" fmla="*/ 136 h 1310"/>
                <a:gd name="T12" fmla="*/ 248 w 1104"/>
                <a:gd name="T13" fmla="*/ 88 h 1310"/>
                <a:gd name="T14" fmla="*/ 340 w 1104"/>
                <a:gd name="T15" fmla="*/ 0 h 1310"/>
                <a:gd name="T16" fmla="*/ 224 w 1104"/>
                <a:gd name="T17" fmla="*/ 160 h 1310"/>
                <a:gd name="T18" fmla="*/ 152 w 1104"/>
                <a:gd name="T19" fmla="*/ 180 h 1310"/>
                <a:gd name="T20" fmla="*/ 180 w 1104"/>
                <a:gd name="T21" fmla="*/ 256 h 1310"/>
                <a:gd name="T22" fmla="*/ 120 w 1104"/>
                <a:gd name="T23" fmla="*/ 280 h 1310"/>
                <a:gd name="T24" fmla="*/ 80 w 1104"/>
                <a:gd name="T25" fmla="*/ 388 h 1310"/>
                <a:gd name="T26" fmla="*/ 76 w 1104"/>
                <a:gd name="T27" fmla="*/ 428 h 1310"/>
                <a:gd name="T28" fmla="*/ 120 w 1104"/>
                <a:gd name="T29" fmla="*/ 504 h 1310"/>
                <a:gd name="T30" fmla="*/ 32 w 1104"/>
                <a:gd name="T31" fmla="*/ 560 h 1310"/>
                <a:gd name="T32" fmla="*/ 76 w 1104"/>
                <a:gd name="T33" fmla="*/ 576 h 1310"/>
                <a:gd name="T34" fmla="*/ 72 w 1104"/>
                <a:gd name="T35" fmla="*/ 636 h 1310"/>
                <a:gd name="T36" fmla="*/ 80 w 1104"/>
                <a:gd name="T37" fmla="*/ 728 h 1310"/>
                <a:gd name="T38" fmla="*/ 92 w 1104"/>
                <a:gd name="T39" fmla="*/ 796 h 1310"/>
                <a:gd name="T40" fmla="*/ 152 w 1104"/>
                <a:gd name="T41" fmla="*/ 908 h 1310"/>
                <a:gd name="T42" fmla="*/ 180 w 1104"/>
                <a:gd name="T43" fmla="*/ 920 h 1310"/>
                <a:gd name="T44" fmla="*/ 132 w 1104"/>
                <a:gd name="T45" fmla="*/ 848 h 1310"/>
                <a:gd name="T46" fmla="*/ 172 w 1104"/>
                <a:gd name="T47" fmla="*/ 832 h 1310"/>
                <a:gd name="T48" fmla="*/ 192 w 1104"/>
                <a:gd name="T49" fmla="*/ 896 h 1310"/>
                <a:gd name="T50" fmla="*/ 212 w 1104"/>
                <a:gd name="T51" fmla="*/ 996 h 1310"/>
                <a:gd name="T52" fmla="*/ 260 w 1104"/>
                <a:gd name="T53" fmla="*/ 1048 h 1310"/>
                <a:gd name="T54" fmla="*/ 292 w 1104"/>
                <a:gd name="T55" fmla="*/ 1040 h 1310"/>
                <a:gd name="T56" fmla="*/ 272 w 1104"/>
                <a:gd name="T57" fmla="*/ 988 h 1310"/>
                <a:gd name="T58" fmla="*/ 360 w 1104"/>
                <a:gd name="T59" fmla="*/ 1096 h 1310"/>
                <a:gd name="T60" fmla="*/ 512 w 1104"/>
                <a:gd name="T61" fmla="*/ 1152 h 1310"/>
                <a:gd name="T62" fmla="*/ 632 w 1104"/>
                <a:gd name="T63" fmla="*/ 1192 h 1310"/>
                <a:gd name="T64" fmla="*/ 828 w 1104"/>
                <a:gd name="T65" fmla="*/ 1212 h 1310"/>
                <a:gd name="T66" fmla="*/ 1020 w 1104"/>
                <a:gd name="T67" fmla="*/ 1184 h 1310"/>
                <a:gd name="T68" fmla="*/ 768 w 1104"/>
                <a:gd name="T69" fmla="*/ 1276 h 1310"/>
                <a:gd name="T70" fmla="*/ 592 w 1104"/>
                <a:gd name="T71" fmla="*/ 1296 h 1310"/>
                <a:gd name="T72" fmla="*/ 552 w 1104"/>
                <a:gd name="T73" fmla="*/ 1276 h 1310"/>
                <a:gd name="T74" fmla="*/ 448 w 1104"/>
                <a:gd name="T75" fmla="*/ 1248 h 1310"/>
                <a:gd name="T76" fmla="*/ 248 w 1104"/>
                <a:gd name="T77" fmla="*/ 1120 h 1310"/>
                <a:gd name="T78" fmla="*/ 184 w 1104"/>
                <a:gd name="T79" fmla="*/ 1080 h 1310"/>
                <a:gd name="T80" fmla="*/ 144 w 1104"/>
                <a:gd name="T81" fmla="*/ 1000 h 1310"/>
                <a:gd name="T82" fmla="*/ 92 w 1104"/>
                <a:gd name="T83" fmla="*/ 920 h 1310"/>
                <a:gd name="T84" fmla="*/ 44 w 1104"/>
                <a:gd name="T85" fmla="*/ 724 h 1310"/>
                <a:gd name="T86" fmla="*/ 32 w 1104"/>
                <a:gd name="T87" fmla="*/ 616 h 1310"/>
                <a:gd name="T88" fmla="*/ 76 w 1104"/>
                <a:gd name="T89" fmla="*/ 468 h 1310"/>
                <a:gd name="T90" fmla="*/ 96 w 1104"/>
                <a:gd name="T91" fmla="*/ 508 h 1310"/>
                <a:gd name="T92" fmla="*/ 64 w 1104"/>
                <a:gd name="T93" fmla="*/ 640 h 1310"/>
                <a:gd name="T94" fmla="*/ 56 w 1104"/>
                <a:gd name="T95" fmla="*/ 704 h 1310"/>
                <a:gd name="T96" fmla="*/ 80 w 1104"/>
                <a:gd name="T97" fmla="*/ 776 h 1310"/>
                <a:gd name="T98" fmla="*/ 92 w 1104"/>
                <a:gd name="T99" fmla="*/ 824 h 1310"/>
                <a:gd name="T100" fmla="*/ 176 w 1104"/>
                <a:gd name="T101" fmla="*/ 992 h 1310"/>
                <a:gd name="T102" fmla="*/ 368 w 1104"/>
                <a:gd name="T103" fmla="*/ 1132 h 1310"/>
                <a:gd name="T104" fmla="*/ 264 w 1104"/>
                <a:gd name="T105" fmla="*/ 1144 h 1310"/>
                <a:gd name="T106" fmla="*/ 624 w 1104"/>
                <a:gd name="T107" fmla="*/ 1208 h 1310"/>
                <a:gd name="T108" fmla="*/ 488 w 1104"/>
                <a:gd name="T109" fmla="*/ 1172 h 1310"/>
                <a:gd name="T110" fmla="*/ 512 w 1104"/>
                <a:gd name="T111" fmla="*/ 1180 h 1310"/>
                <a:gd name="T112" fmla="*/ 972 w 1104"/>
                <a:gd name="T113" fmla="*/ 1196 h 1310"/>
                <a:gd name="T114" fmla="*/ 892 w 1104"/>
                <a:gd name="T115" fmla="*/ 1236 h 1310"/>
                <a:gd name="T116" fmla="*/ 756 w 1104"/>
                <a:gd name="T117" fmla="*/ 1264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04" h="1310">
                  <a:moveTo>
                    <a:pt x="0" y="588"/>
                  </a:moveTo>
                  <a:cubicBezTo>
                    <a:pt x="3" y="588"/>
                    <a:pt x="5" y="588"/>
                    <a:pt x="8" y="588"/>
                  </a:cubicBezTo>
                  <a:cubicBezTo>
                    <a:pt x="17" y="582"/>
                    <a:pt x="20" y="555"/>
                    <a:pt x="4" y="548"/>
                  </a:cubicBezTo>
                  <a:cubicBezTo>
                    <a:pt x="10" y="539"/>
                    <a:pt x="25" y="540"/>
                    <a:pt x="28" y="528"/>
                  </a:cubicBezTo>
                  <a:cubicBezTo>
                    <a:pt x="2" y="521"/>
                    <a:pt x="28" y="505"/>
                    <a:pt x="8" y="492"/>
                  </a:cubicBezTo>
                  <a:cubicBezTo>
                    <a:pt x="18" y="494"/>
                    <a:pt x="22" y="497"/>
                    <a:pt x="28" y="488"/>
                  </a:cubicBezTo>
                  <a:cubicBezTo>
                    <a:pt x="18" y="488"/>
                    <a:pt x="22" y="473"/>
                    <a:pt x="16" y="468"/>
                  </a:cubicBezTo>
                  <a:cubicBezTo>
                    <a:pt x="39" y="462"/>
                    <a:pt x="11" y="449"/>
                    <a:pt x="28" y="432"/>
                  </a:cubicBezTo>
                  <a:cubicBezTo>
                    <a:pt x="43" y="433"/>
                    <a:pt x="64" y="428"/>
                    <a:pt x="68" y="440"/>
                  </a:cubicBezTo>
                  <a:cubicBezTo>
                    <a:pt x="65" y="428"/>
                    <a:pt x="72" y="425"/>
                    <a:pt x="72" y="416"/>
                  </a:cubicBezTo>
                  <a:cubicBezTo>
                    <a:pt x="61" y="415"/>
                    <a:pt x="64" y="430"/>
                    <a:pt x="48" y="424"/>
                  </a:cubicBezTo>
                  <a:cubicBezTo>
                    <a:pt x="32" y="412"/>
                    <a:pt x="30" y="389"/>
                    <a:pt x="40" y="368"/>
                  </a:cubicBezTo>
                  <a:cubicBezTo>
                    <a:pt x="46" y="369"/>
                    <a:pt x="57" y="385"/>
                    <a:pt x="60" y="376"/>
                  </a:cubicBezTo>
                  <a:cubicBezTo>
                    <a:pt x="44" y="375"/>
                    <a:pt x="59" y="342"/>
                    <a:pt x="44" y="340"/>
                  </a:cubicBezTo>
                  <a:cubicBezTo>
                    <a:pt x="52" y="338"/>
                    <a:pt x="55" y="330"/>
                    <a:pt x="68" y="332"/>
                  </a:cubicBezTo>
                  <a:cubicBezTo>
                    <a:pt x="66" y="313"/>
                    <a:pt x="69" y="312"/>
                    <a:pt x="60" y="304"/>
                  </a:cubicBezTo>
                  <a:cubicBezTo>
                    <a:pt x="75" y="298"/>
                    <a:pt x="87" y="301"/>
                    <a:pt x="72" y="280"/>
                  </a:cubicBezTo>
                  <a:cubicBezTo>
                    <a:pt x="84" y="277"/>
                    <a:pt x="84" y="287"/>
                    <a:pt x="96" y="284"/>
                  </a:cubicBezTo>
                  <a:cubicBezTo>
                    <a:pt x="85" y="266"/>
                    <a:pt x="113" y="274"/>
                    <a:pt x="108" y="252"/>
                  </a:cubicBezTo>
                  <a:cubicBezTo>
                    <a:pt x="97" y="248"/>
                    <a:pt x="98" y="246"/>
                    <a:pt x="92" y="244"/>
                  </a:cubicBezTo>
                  <a:cubicBezTo>
                    <a:pt x="101" y="230"/>
                    <a:pt x="101" y="222"/>
                    <a:pt x="124" y="228"/>
                  </a:cubicBezTo>
                  <a:cubicBezTo>
                    <a:pt x="119" y="215"/>
                    <a:pt x="130" y="218"/>
                    <a:pt x="132" y="212"/>
                  </a:cubicBezTo>
                  <a:cubicBezTo>
                    <a:pt x="125" y="211"/>
                    <a:pt x="119" y="209"/>
                    <a:pt x="116" y="204"/>
                  </a:cubicBezTo>
                  <a:cubicBezTo>
                    <a:pt x="128" y="196"/>
                    <a:pt x="137" y="209"/>
                    <a:pt x="148" y="200"/>
                  </a:cubicBezTo>
                  <a:cubicBezTo>
                    <a:pt x="148" y="184"/>
                    <a:pt x="127" y="212"/>
                    <a:pt x="124" y="188"/>
                  </a:cubicBezTo>
                  <a:cubicBezTo>
                    <a:pt x="136" y="174"/>
                    <a:pt x="142" y="184"/>
                    <a:pt x="144" y="168"/>
                  </a:cubicBezTo>
                  <a:cubicBezTo>
                    <a:pt x="154" y="176"/>
                    <a:pt x="169" y="157"/>
                    <a:pt x="184" y="168"/>
                  </a:cubicBezTo>
                  <a:cubicBezTo>
                    <a:pt x="184" y="161"/>
                    <a:pt x="184" y="155"/>
                    <a:pt x="184" y="148"/>
                  </a:cubicBezTo>
                  <a:cubicBezTo>
                    <a:pt x="190" y="154"/>
                    <a:pt x="200" y="151"/>
                    <a:pt x="204" y="144"/>
                  </a:cubicBezTo>
                  <a:cubicBezTo>
                    <a:pt x="197" y="144"/>
                    <a:pt x="194" y="141"/>
                    <a:pt x="192" y="136"/>
                  </a:cubicBezTo>
                  <a:cubicBezTo>
                    <a:pt x="198" y="133"/>
                    <a:pt x="217" y="125"/>
                    <a:pt x="208" y="120"/>
                  </a:cubicBezTo>
                  <a:cubicBezTo>
                    <a:pt x="204" y="131"/>
                    <a:pt x="192" y="118"/>
                    <a:pt x="196" y="108"/>
                  </a:cubicBezTo>
                  <a:cubicBezTo>
                    <a:pt x="225" y="95"/>
                    <a:pt x="247" y="113"/>
                    <a:pt x="244" y="124"/>
                  </a:cubicBezTo>
                  <a:cubicBezTo>
                    <a:pt x="263" y="122"/>
                    <a:pt x="263" y="100"/>
                    <a:pt x="276" y="92"/>
                  </a:cubicBezTo>
                  <a:cubicBezTo>
                    <a:pt x="266" y="85"/>
                    <a:pt x="258" y="104"/>
                    <a:pt x="248" y="88"/>
                  </a:cubicBezTo>
                  <a:cubicBezTo>
                    <a:pt x="241" y="96"/>
                    <a:pt x="248" y="93"/>
                    <a:pt x="248" y="104"/>
                  </a:cubicBezTo>
                  <a:cubicBezTo>
                    <a:pt x="241" y="94"/>
                    <a:pt x="226" y="93"/>
                    <a:pt x="220" y="92"/>
                  </a:cubicBezTo>
                  <a:cubicBezTo>
                    <a:pt x="228" y="73"/>
                    <a:pt x="253" y="72"/>
                    <a:pt x="276" y="68"/>
                  </a:cubicBezTo>
                  <a:cubicBezTo>
                    <a:pt x="282" y="54"/>
                    <a:pt x="262" y="66"/>
                    <a:pt x="264" y="56"/>
                  </a:cubicBezTo>
                  <a:cubicBezTo>
                    <a:pt x="288" y="36"/>
                    <a:pt x="320" y="24"/>
                    <a:pt x="340" y="0"/>
                  </a:cubicBezTo>
                  <a:cubicBezTo>
                    <a:pt x="326" y="14"/>
                    <a:pt x="359" y="5"/>
                    <a:pt x="356" y="20"/>
                  </a:cubicBezTo>
                  <a:cubicBezTo>
                    <a:pt x="328" y="38"/>
                    <a:pt x="305" y="62"/>
                    <a:pt x="276" y="80"/>
                  </a:cubicBezTo>
                  <a:cubicBezTo>
                    <a:pt x="273" y="94"/>
                    <a:pt x="292" y="85"/>
                    <a:pt x="288" y="100"/>
                  </a:cubicBezTo>
                  <a:cubicBezTo>
                    <a:pt x="267" y="116"/>
                    <a:pt x="247" y="134"/>
                    <a:pt x="224" y="148"/>
                  </a:cubicBezTo>
                  <a:cubicBezTo>
                    <a:pt x="238" y="144"/>
                    <a:pt x="231" y="161"/>
                    <a:pt x="224" y="160"/>
                  </a:cubicBezTo>
                  <a:cubicBezTo>
                    <a:pt x="211" y="154"/>
                    <a:pt x="235" y="135"/>
                    <a:pt x="216" y="136"/>
                  </a:cubicBezTo>
                  <a:cubicBezTo>
                    <a:pt x="218" y="155"/>
                    <a:pt x="189" y="162"/>
                    <a:pt x="200" y="176"/>
                  </a:cubicBezTo>
                  <a:cubicBezTo>
                    <a:pt x="194" y="166"/>
                    <a:pt x="214" y="164"/>
                    <a:pt x="212" y="172"/>
                  </a:cubicBezTo>
                  <a:cubicBezTo>
                    <a:pt x="213" y="182"/>
                    <a:pt x="206" y="185"/>
                    <a:pt x="200" y="188"/>
                  </a:cubicBezTo>
                  <a:cubicBezTo>
                    <a:pt x="191" y="178"/>
                    <a:pt x="166" y="167"/>
                    <a:pt x="152" y="180"/>
                  </a:cubicBezTo>
                  <a:cubicBezTo>
                    <a:pt x="168" y="174"/>
                    <a:pt x="188" y="186"/>
                    <a:pt x="192" y="204"/>
                  </a:cubicBezTo>
                  <a:cubicBezTo>
                    <a:pt x="180" y="206"/>
                    <a:pt x="172" y="193"/>
                    <a:pt x="168" y="208"/>
                  </a:cubicBezTo>
                  <a:cubicBezTo>
                    <a:pt x="174" y="208"/>
                    <a:pt x="182" y="207"/>
                    <a:pt x="180" y="216"/>
                  </a:cubicBezTo>
                  <a:cubicBezTo>
                    <a:pt x="176" y="237"/>
                    <a:pt x="164" y="236"/>
                    <a:pt x="148" y="228"/>
                  </a:cubicBezTo>
                  <a:cubicBezTo>
                    <a:pt x="147" y="249"/>
                    <a:pt x="177" y="239"/>
                    <a:pt x="180" y="256"/>
                  </a:cubicBezTo>
                  <a:cubicBezTo>
                    <a:pt x="164" y="245"/>
                    <a:pt x="194" y="275"/>
                    <a:pt x="160" y="268"/>
                  </a:cubicBezTo>
                  <a:cubicBezTo>
                    <a:pt x="170" y="261"/>
                    <a:pt x="163" y="261"/>
                    <a:pt x="168" y="252"/>
                  </a:cubicBezTo>
                  <a:cubicBezTo>
                    <a:pt x="153" y="255"/>
                    <a:pt x="147" y="268"/>
                    <a:pt x="140" y="280"/>
                  </a:cubicBezTo>
                  <a:cubicBezTo>
                    <a:pt x="141" y="289"/>
                    <a:pt x="158" y="284"/>
                    <a:pt x="156" y="296"/>
                  </a:cubicBezTo>
                  <a:cubicBezTo>
                    <a:pt x="142" y="286"/>
                    <a:pt x="129" y="297"/>
                    <a:pt x="120" y="280"/>
                  </a:cubicBezTo>
                  <a:cubicBezTo>
                    <a:pt x="107" y="293"/>
                    <a:pt x="135" y="288"/>
                    <a:pt x="132" y="304"/>
                  </a:cubicBezTo>
                  <a:cubicBezTo>
                    <a:pt x="116" y="332"/>
                    <a:pt x="109" y="343"/>
                    <a:pt x="108" y="376"/>
                  </a:cubicBezTo>
                  <a:cubicBezTo>
                    <a:pt x="110" y="362"/>
                    <a:pt x="85" y="379"/>
                    <a:pt x="76" y="368"/>
                  </a:cubicBezTo>
                  <a:cubicBezTo>
                    <a:pt x="77" y="376"/>
                    <a:pt x="71" y="377"/>
                    <a:pt x="72" y="384"/>
                  </a:cubicBezTo>
                  <a:cubicBezTo>
                    <a:pt x="75" y="385"/>
                    <a:pt x="80" y="384"/>
                    <a:pt x="80" y="388"/>
                  </a:cubicBezTo>
                  <a:cubicBezTo>
                    <a:pt x="93" y="388"/>
                    <a:pt x="80" y="375"/>
                    <a:pt x="100" y="376"/>
                  </a:cubicBezTo>
                  <a:cubicBezTo>
                    <a:pt x="99" y="391"/>
                    <a:pt x="123" y="380"/>
                    <a:pt x="116" y="400"/>
                  </a:cubicBezTo>
                  <a:cubicBezTo>
                    <a:pt x="108" y="400"/>
                    <a:pt x="111" y="389"/>
                    <a:pt x="100" y="392"/>
                  </a:cubicBezTo>
                  <a:cubicBezTo>
                    <a:pt x="93" y="399"/>
                    <a:pt x="102" y="404"/>
                    <a:pt x="104" y="412"/>
                  </a:cubicBezTo>
                  <a:cubicBezTo>
                    <a:pt x="94" y="417"/>
                    <a:pt x="85" y="422"/>
                    <a:pt x="76" y="428"/>
                  </a:cubicBezTo>
                  <a:cubicBezTo>
                    <a:pt x="95" y="424"/>
                    <a:pt x="85" y="440"/>
                    <a:pt x="84" y="448"/>
                  </a:cubicBezTo>
                  <a:cubicBezTo>
                    <a:pt x="89" y="458"/>
                    <a:pt x="99" y="444"/>
                    <a:pt x="100" y="452"/>
                  </a:cubicBezTo>
                  <a:cubicBezTo>
                    <a:pt x="97" y="465"/>
                    <a:pt x="97" y="460"/>
                    <a:pt x="104" y="468"/>
                  </a:cubicBezTo>
                  <a:cubicBezTo>
                    <a:pt x="85" y="474"/>
                    <a:pt x="97" y="486"/>
                    <a:pt x="92" y="504"/>
                  </a:cubicBezTo>
                  <a:cubicBezTo>
                    <a:pt x="105" y="503"/>
                    <a:pt x="112" y="490"/>
                    <a:pt x="120" y="504"/>
                  </a:cubicBezTo>
                  <a:cubicBezTo>
                    <a:pt x="115" y="504"/>
                    <a:pt x="111" y="505"/>
                    <a:pt x="112" y="512"/>
                  </a:cubicBezTo>
                  <a:cubicBezTo>
                    <a:pt x="137" y="508"/>
                    <a:pt x="106" y="524"/>
                    <a:pt x="128" y="528"/>
                  </a:cubicBezTo>
                  <a:cubicBezTo>
                    <a:pt x="119" y="536"/>
                    <a:pt x="109" y="546"/>
                    <a:pt x="108" y="552"/>
                  </a:cubicBezTo>
                  <a:cubicBezTo>
                    <a:pt x="101" y="551"/>
                    <a:pt x="106" y="538"/>
                    <a:pt x="100" y="536"/>
                  </a:cubicBezTo>
                  <a:cubicBezTo>
                    <a:pt x="78" y="553"/>
                    <a:pt x="40" y="535"/>
                    <a:pt x="32" y="560"/>
                  </a:cubicBezTo>
                  <a:cubicBezTo>
                    <a:pt x="55" y="561"/>
                    <a:pt x="36" y="584"/>
                    <a:pt x="36" y="596"/>
                  </a:cubicBezTo>
                  <a:cubicBezTo>
                    <a:pt x="43" y="603"/>
                    <a:pt x="52" y="590"/>
                    <a:pt x="52" y="608"/>
                  </a:cubicBezTo>
                  <a:cubicBezTo>
                    <a:pt x="46" y="609"/>
                    <a:pt x="37" y="607"/>
                    <a:pt x="36" y="612"/>
                  </a:cubicBezTo>
                  <a:cubicBezTo>
                    <a:pt x="44" y="620"/>
                    <a:pt x="43" y="610"/>
                    <a:pt x="56" y="612"/>
                  </a:cubicBezTo>
                  <a:cubicBezTo>
                    <a:pt x="54" y="591"/>
                    <a:pt x="62" y="581"/>
                    <a:pt x="76" y="576"/>
                  </a:cubicBezTo>
                  <a:cubicBezTo>
                    <a:pt x="61" y="592"/>
                    <a:pt x="92" y="583"/>
                    <a:pt x="88" y="600"/>
                  </a:cubicBezTo>
                  <a:cubicBezTo>
                    <a:pt x="77" y="605"/>
                    <a:pt x="78" y="581"/>
                    <a:pt x="76" y="600"/>
                  </a:cubicBezTo>
                  <a:cubicBezTo>
                    <a:pt x="63" y="613"/>
                    <a:pt x="86" y="603"/>
                    <a:pt x="88" y="612"/>
                  </a:cubicBezTo>
                  <a:cubicBezTo>
                    <a:pt x="65" y="610"/>
                    <a:pt x="83" y="624"/>
                    <a:pt x="84" y="632"/>
                  </a:cubicBezTo>
                  <a:cubicBezTo>
                    <a:pt x="79" y="633"/>
                    <a:pt x="73" y="631"/>
                    <a:pt x="72" y="636"/>
                  </a:cubicBezTo>
                  <a:cubicBezTo>
                    <a:pt x="83" y="650"/>
                    <a:pt x="89" y="696"/>
                    <a:pt x="80" y="712"/>
                  </a:cubicBezTo>
                  <a:cubicBezTo>
                    <a:pt x="94" y="707"/>
                    <a:pt x="101" y="728"/>
                    <a:pt x="92" y="732"/>
                  </a:cubicBezTo>
                  <a:cubicBezTo>
                    <a:pt x="85" y="717"/>
                    <a:pt x="68" y="724"/>
                    <a:pt x="48" y="708"/>
                  </a:cubicBezTo>
                  <a:cubicBezTo>
                    <a:pt x="44" y="719"/>
                    <a:pt x="51" y="731"/>
                    <a:pt x="60" y="740"/>
                  </a:cubicBezTo>
                  <a:cubicBezTo>
                    <a:pt x="56" y="726"/>
                    <a:pt x="77" y="736"/>
                    <a:pt x="80" y="728"/>
                  </a:cubicBezTo>
                  <a:cubicBezTo>
                    <a:pt x="87" y="753"/>
                    <a:pt x="122" y="730"/>
                    <a:pt x="136" y="744"/>
                  </a:cubicBezTo>
                  <a:cubicBezTo>
                    <a:pt x="116" y="751"/>
                    <a:pt x="113" y="750"/>
                    <a:pt x="104" y="764"/>
                  </a:cubicBezTo>
                  <a:cubicBezTo>
                    <a:pt x="96" y="765"/>
                    <a:pt x="114" y="742"/>
                    <a:pt x="92" y="748"/>
                  </a:cubicBezTo>
                  <a:cubicBezTo>
                    <a:pt x="74" y="760"/>
                    <a:pt x="104" y="774"/>
                    <a:pt x="84" y="784"/>
                  </a:cubicBezTo>
                  <a:cubicBezTo>
                    <a:pt x="90" y="788"/>
                    <a:pt x="100" y="788"/>
                    <a:pt x="92" y="796"/>
                  </a:cubicBezTo>
                  <a:cubicBezTo>
                    <a:pt x="104" y="799"/>
                    <a:pt x="107" y="792"/>
                    <a:pt x="116" y="792"/>
                  </a:cubicBezTo>
                  <a:cubicBezTo>
                    <a:pt x="113" y="803"/>
                    <a:pt x="122" y="802"/>
                    <a:pt x="120" y="812"/>
                  </a:cubicBezTo>
                  <a:cubicBezTo>
                    <a:pt x="115" y="807"/>
                    <a:pt x="100" y="806"/>
                    <a:pt x="100" y="816"/>
                  </a:cubicBezTo>
                  <a:cubicBezTo>
                    <a:pt x="121" y="828"/>
                    <a:pt x="111" y="855"/>
                    <a:pt x="144" y="860"/>
                  </a:cubicBezTo>
                  <a:cubicBezTo>
                    <a:pt x="125" y="862"/>
                    <a:pt x="132" y="908"/>
                    <a:pt x="152" y="908"/>
                  </a:cubicBezTo>
                  <a:cubicBezTo>
                    <a:pt x="152" y="898"/>
                    <a:pt x="153" y="887"/>
                    <a:pt x="164" y="888"/>
                  </a:cubicBezTo>
                  <a:cubicBezTo>
                    <a:pt x="159" y="901"/>
                    <a:pt x="170" y="898"/>
                    <a:pt x="172" y="904"/>
                  </a:cubicBezTo>
                  <a:cubicBezTo>
                    <a:pt x="167" y="910"/>
                    <a:pt x="155" y="909"/>
                    <a:pt x="156" y="920"/>
                  </a:cubicBezTo>
                  <a:cubicBezTo>
                    <a:pt x="162" y="926"/>
                    <a:pt x="163" y="937"/>
                    <a:pt x="172" y="940"/>
                  </a:cubicBezTo>
                  <a:cubicBezTo>
                    <a:pt x="184" y="934"/>
                    <a:pt x="161" y="919"/>
                    <a:pt x="180" y="920"/>
                  </a:cubicBezTo>
                  <a:cubicBezTo>
                    <a:pt x="185" y="926"/>
                    <a:pt x="188" y="944"/>
                    <a:pt x="200" y="932"/>
                  </a:cubicBezTo>
                  <a:cubicBezTo>
                    <a:pt x="187" y="918"/>
                    <a:pt x="181" y="892"/>
                    <a:pt x="164" y="876"/>
                  </a:cubicBezTo>
                  <a:cubicBezTo>
                    <a:pt x="169" y="872"/>
                    <a:pt x="179" y="872"/>
                    <a:pt x="180" y="864"/>
                  </a:cubicBezTo>
                  <a:cubicBezTo>
                    <a:pt x="164" y="863"/>
                    <a:pt x="149" y="860"/>
                    <a:pt x="148" y="844"/>
                  </a:cubicBezTo>
                  <a:cubicBezTo>
                    <a:pt x="138" y="839"/>
                    <a:pt x="138" y="863"/>
                    <a:pt x="132" y="848"/>
                  </a:cubicBezTo>
                  <a:cubicBezTo>
                    <a:pt x="119" y="834"/>
                    <a:pt x="147" y="840"/>
                    <a:pt x="148" y="828"/>
                  </a:cubicBezTo>
                  <a:cubicBezTo>
                    <a:pt x="130" y="826"/>
                    <a:pt x="154" y="807"/>
                    <a:pt x="156" y="800"/>
                  </a:cubicBezTo>
                  <a:cubicBezTo>
                    <a:pt x="160" y="807"/>
                    <a:pt x="167" y="810"/>
                    <a:pt x="164" y="824"/>
                  </a:cubicBezTo>
                  <a:cubicBezTo>
                    <a:pt x="158" y="824"/>
                    <a:pt x="150" y="823"/>
                    <a:pt x="152" y="832"/>
                  </a:cubicBezTo>
                  <a:cubicBezTo>
                    <a:pt x="159" y="834"/>
                    <a:pt x="169" y="820"/>
                    <a:pt x="172" y="832"/>
                  </a:cubicBezTo>
                  <a:cubicBezTo>
                    <a:pt x="172" y="836"/>
                    <a:pt x="155" y="840"/>
                    <a:pt x="168" y="844"/>
                  </a:cubicBezTo>
                  <a:cubicBezTo>
                    <a:pt x="190" y="840"/>
                    <a:pt x="181" y="873"/>
                    <a:pt x="180" y="888"/>
                  </a:cubicBezTo>
                  <a:cubicBezTo>
                    <a:pt x="190" y="890"/>
                    <a:pt x="189" y="881"/>
                    <a:pt x="200" y="884"/>
                  </a:cubicBezTo>
                  <a:cubicBezTo>
                    <a:pt x="196" y="894"/>
                    <a:pt x="217" y="898"/>
                    <a:pt x="204" y="904"/>
                  </a:cubicBezTo>
                  <a:cubicBezTo>
                    <a:pt x="196" y="902"/>
                    <a:pt x="211" y="893"/>
                    <a:pt x="192" y="896"/>
                  </a:cubicBezTo>
                  <a:cubicBezTo>
                    <a:pt x="229" y="923"/>
                    <a:pt x="251" y="947"/>
                    <a:pt x="240" y="980"/>
                  </a:cubicBezTo>
                  <a:cubicBezTo>
                    <a:pt x="234" y="978"/>
                    <a:pt x="230" y="974"/>
                    <a:pt x="224" y="972"/>
                  </a:cubicBezTo>
                  <a:cubicBezTo>
                    <a:pt x="222" y="979"/>
                    <a:pt x="230" y="982"/>
                    <a:pt x="224" y="984"/>
                  </a:cubicBezTo>
                  <a:cubicBezTo>
                    <a:pt x="211" y="982"/>
                    <a:pt x="204" y="946"/>
                    <a:pt x="192" y="968"/>
                  </a:cubicBezTo>
                  <a:cubicBezTo>
                    <a:pt x="219" y="971"/>
                    <a:pt x="210" y="982"/>
                    <a:pt x="212" y="996"/>
                  </a:cubicBezTo>
                  <a:cubicBezTo>
                    <a:pt x="236" y="1005"/>
                    <a:pt x="240" y="984"/>
                    <a:pt x="256" y="992"/>
                  </a:cubicBezTo>
                  <a:cubicBezTo>
                    <a:pt x="244" y="996"/>
                    <a:pt x="241" y="1009"/>
                    <a:pt x="232" y="1016"/>
                  </a:cubicBezTo>
                  <a:cubicBezTo>
                    <a:pt x="247" y="1012"/>
                    <a:pt x="235" y="1034"/>
                    <a:pt x="248" y="1032"/>
                  </a:cubicBezTo>
                  <a:cubicBezTo>
                    <a:pt x="244" y="1019"/>
                    <a:pt x="245" y="1021"/>
                    <a:pt x="256" y="1016"/>
                  </a:cubicBezTo>
                  <a:cubicBezTo>
                    <a:pt x="261" y="1029"/>
                    <a:pt x="254" y="1034"/>
                    <a:pt x="260" y="1048"/>
                  </a:cubicBezTo>
                  <a:cubicBezTo>
                    <a:pt x="290" y="1040"/>
                    <a:pt x="299" y="1080"/>
                    <a:pt x="304" y="1084"/>
                  </a:cubicBezTo>
                  <a:cubicBezTo>
                    <a:pt x="323" y="1099"/>
                    <a:pt x="349" y="1098"/>
                    <a:pt x="364" y="1124"/>
                  </a:cubicBezTo>
                  <a:cubicBezTo>
                    <a:pt x="343" y="1096"/>
                    <a:pt x="325" y="1071"/>
                    <a:pt x="300" y="1064"/>
                  </a:cubicBezTo>
                  <a:cubicBezTo>
                    <a:pt x="310" y="1062"/>
                    <a:pt x="315" y="1034"/>
                    <a:pt x="304" y="1044"/>
                  </a:cubicBezTo>
                  <a:cubicBezTo>
                    <a:pt x="314" y="1052"/>
                    <a:pt x="291" y="1047"/>
                    <a:pt x="292" y="1040"/>
                  </a:cubicBezTo>
                  <a:cubicBezTo>
                    <a:pt x="288" y="1047"/>
                    <a:pt x="304" y="1053"/>
                    <a:pt x="292" y="1056"/>
                  </a:cubicBezTo>
                  <a:cubicBezTo>
                    <a:pt x="284" y="1037"/>
                    <a:pt x="258" y="1040"/>
                    <a:pt x="264" y="1020"/>
                  </a:cubicBezTo>
                  <a:cubicBezTo>
                    <a:pt x="270" y="1018"/>
                    <a:pt x="274" y="1036"/>
                    <a:pt x="276" y="1024"/>
                  </a:cubicBezTo>
                  <a:cubicBezTo>
                    <a:pt x="271" y="1015"/>
                    <a:pt x="254" y="1016"/>
                    <a:pt x="256" y="1000"/>
                  </a:cubicBezTo>
                  <a:cubicBezTo>
                    <a:pt x="259" y="994"/>
                    <a:pt x="262" y="987"/>
                    <a:pt x="272" y="988"/>
                  </a:cubicBezTo>
                  <a:cubicBezTo>
                    <a:pt x="274" y="1011"/>
                    <a:pt x="320" y="1044"/>
                    <a:pt x="320" y="1020"/>
                  </a:cubicBezTo>
                  <a:cubicBezTo>
                    <a:pt x="324" y="1025"/>
                    <a:pt x="327" y="1032"/>
                    <a:pt x="332" y="1036"/>
                  </a:cubicBezTo>
                  <a:cubicBezTo>
                    <a:pt x="334" y="1029"/>
                    <a:pt x="326" y="1026"/>
                    <a:pt x="332" y="1024"/>
                  </a:cubicBezTo>
                  <a:cubicBezTo>
                    <a:pt x="347" y="1039"/>
                    <a:pt x="356" y="1050"/>
                    <a:pt x="368" y="1060"/>
                  </a:cubicBezTo>
                  <a:cubicBezTo>
                    <a:pt x="357" y="1071"/>
                    <a:pt x="367" y="1084"/>
                    <a:pt x="360" y="1096"/>
                  </a:cubicBezTo>
                  <a:cubicBezTo>
                    <a:pt x="369" y="1088"/>
                    <a:pt x="371" y="1077"/>
                    <a:pt x="372" y="1072"/>
                  </a:cubicBezTo>
                  <a:cubicBezTo>
                    <a:pt x="395" y="1072"/>
                    <a:pt x="389" y="1088"/>
                    <a:pt x="416" y="1096"/>
                  </a:cubicBezTo>
                  <a:cubicBezTo>
                    <a:pt x="419" y="1115"/>
                    <a:pt x="410" y="1100"/>
                    <a:pt x="408" y="1108"/>
                  </a:cubicBezTo>
                  <a:cubicBezTo>
                    <a:pt x="444" y="1110"/>
                    <a:pt x="463" y="1131"/>
                    <a:pt x="500" y="1132"/>
                  </a:cubicBezTo>
                  <a:cubicBezTo>
                    <a:pt x="493" y="1139"/>
                    <a:pt x="506" y="1146"/>
                    <a:pt x="512" y="1152"/>
                  </a:cubicBezTo>
                  <a:cubicBezTo>
                    <a:pt x="509" y="1146"/>
                    <a:pt x="531" y="1146"/>
                    <a:pt x="528" y="1152"/>
                  </a:cubicBezTo>
                  <a:cubicBezTo>
                    <a:pt x="523" y="1153"/>
                    <a:pt x="517" y="1151"/>
                    <a:pt x="516" y="1156"/>
                  </a:cubicBezTo>
                  <a:cubicBezTo>
                    <a:pt x="540" y="1165"/>
                    <a:pt x="551" y="1144"/>
                    <a:pt x="568" y="1164"/>
                  </a:cubicBezTo>
                  <a:cubicBezTo>
                    <a:pt x="563" y="1165"/>
                    <a:pt x="557" y="1163"/>
                    <a:pt x="556" y="1168"/>
                  </a:cubicBezTo>
                  <a:cubicBezTo>
                    <a:pt x="581" y="1176"/>
                    <a:pt x="617" y="1174"/>
                    <a:pt x="632" y="1192"/>
                  </a:cubicBezTo>
                  <a:cubicBezTo>
                    <a:pt x="620" y="1201"/>
                    <a:pt x="632" y="1213"/>
                    <a:pt x="624" y="1228"/>
                  </a:cubicBezTo>
                  <a:cubicBezTo>
                    <a:pt x="667" y="1225"/>
                    <a:pt x="705" y="1217"/>
                    <a:pt x="752" y="1236"/>
                  </a:cubicBezTo>
                  <a:cubicBezTo>
                    <a:pt x="763" y="1239"/>
                    <a:pt x="749" y="1217"/>
                    <a:pt x="760" y="1220"/>
                  </a:cubicBezTo>
                  <a:cubicBezTo>
                    <a:pt x="780" y="1254"/>
                    <a:pt x="810" y="1209"/>
                    <a:pt x="840" y="1224"/>
                  </a:cubicBezTo>
                  <a:cubicBezTo>
                    <a:pt x="846" y="1210"/>
                    <a:pt x="826" y="1222"/>
                    <a:pt x="828" y="1212"/>
                  </a:cubicBezTo>
                  <a:cubicBezTo>
                    <a:pt x="835" y="1204"/>
                    <a:pt x="844" y="1209"/>
                    <a:pt x="848" y="1216"/>
                  </a:cubicBezTo>
                  <a:cubicBezTo>
                    <a:pt x="854" y="1214"/>
                    <a:pt x="849" y="1201"/>
                    <a:pt x="856" y="1200"/>
                  </a:cubicBezTo>
                  <a:cubicBezTo>
                    <a:pt x="858" y="1206"/>
                    <a:pt x="861" y="1207"/>
                    <a:pt x="856" y="1212"/>
                  </a:cubicBezTo>
                  <a:cubicBezTo>
                    <a:pt x="913" y="1208"/>
                    <a:pt x="953" y="1181"/>
                    <a:pt x="996" y="1164"/>
                  </a:cubicBezTo>
                  <a:cubicBezTo>
                    <a:pt x="1002" y="1173"/>
                    <a:pt x="1009" y="1180"/>
                    <a:pt x="1020" y="1184"/>
                  </a:cubicBezTo>
                  <a:cubicBezTo>
                    <a:pt x="1056" y="1180"/>
                    <a:pt x="1066" y="1150"/>
                    <a:pt x="1104" y="1148"/>
                  </a:cubicBezTo>
                  <a:cubicBezTo>
                    <a:pt x="1099" y="1181"/>
                    <a:pt x="1066" y="1187"/>
                    <a:pt x="1040" y="1200"/>
                  </a:cubicBezTo>
                  <a:cubicBezTo>
                    <a:pt x="1030" y="1219"/>
                    <a:pt x="980" y="1233"/>
                    <a:pt x="948" y="1244"/>
                  </a:cubicBezTo>
                  <a:cubicBezTo>
                    <a:pt x="943" y="1254"/>
                    <a:pt x="967" y="1254"/>
                    <a:pt x="952" y="1260"/>
                  </a:cubicBezTo>
                  <a:cubicBezTo>
                    <a:pt x="902" y="1248"/>
                    <a:pt x="827" y="1304"/>
                    <a:pt x="768" y="1276"/>
                  </a:cubicBezTo>
                  <a:cubicBezTo>
                    <a:pt x="765" y="1304"/>
                    <a:pt x="737" y="1283"/>
                    <a:pt x="712" y="1288"/>
                  </a:cubicBezTo>
                  <a:cubicBezTo>
                    <a:pt x="709" y="1310"/>
                    <a:pt x="688" y="1293"/>
                    <a:pt x="680" y="1304"/>
                  </a:cubicBezTo>
                  <a:cubicBezTo>
                    <a:pt x="680" y="1298"/>
                    <a:pt x="682" y="1295"/>
                    <a:pt x="684" y="1292"/>
                  </a:cubicBezTo>
                  <a:cubicBezTo>
                    <a:pt x="667" y="1297"/>
                    <a:pt x="643" y="1287"/>
                    <a:pt x="652" y="1304"/>
                  </a:cubicBezTo>
                  <a:cubicBezTo>
                    <a:pt x="630" y="1286"/>
                    <a:pt x="618" y="1305"/>
                    <a:pt x="592" y="1296"/>
                  </a:cubicBezTo>
                  <a:cubicBezTo>
                    <a:pt x="599" y="1292"/>
                    <a:pt x="612" y="1295"/>
                    <a:pt x="616" y="1288"/>
                  </a:cubicBezTo>
                  <a:cubicBezTo>
                    <a:pt x="597" y="1291"/>
                    <a:pt x="589" y="1283"/>
                    <a:pt x="576" y="1280"/>
                  </a:cubicBezTo>
                  <a:cubicBezTo>
                    <a:pt x="568" y="1281"/>
                    <a:pt x="575" y="1298"/>
                    <a:pt x="564" y="1296"/>
                  </a:cubicBezTo>
                  <a:cubicBezTo>
                    <a:pt x="561" y="1281"/>
                    <a:pt x="550" y="1296"/>
                    <a:pt x="544" y="1288"/>
                  </a:cubicBezTo>
                  <a:cubicBezTo>
                    <a:pt x="544" y="1282"/>
                    <a:pt x="554" y="1285"/>
                    <a:pt x="552" y="1276"/>
                  </a:cubicBezTo>
                  <a:cubicBezTo>
                    <a:pt x="543" y="1275"/>
                    <a:pt x="545" y="1262"/>
                    <a:pt x="532" y="1264"/>
                  </a:cubicBezTo>
                  <a:cubicBezTo>
                    <a:pt x="517" y="1265"/>
                    <a:pt x="513" y="1277"/>
                    <a:pt x="500" y="1280"/>
                  </a:cubicBezTo>
                  <a:cubicBezTo>
                    <a:pt x="495" y="1274"/>
                    <a:pt x="483" y="1275"/>
                    <a:pt x="484" y="1264"/>
                  </a:cubicBezTo>
                  <a:cubicBezTo>
                    <a:pt x="491" y="1271"/>
                    <a:pt x="502" y="1275"/>
                    <a:pt x="508" y="1264"/>
                  </a:cubicBezTo>
                  <a:cubicBezTo>
                    <a:pt x="478" y="1272"/>
                    <a:pt x="477" y="1229"/>
                    <a:pt x="448" y="1248"/>
                  </a:cubicBezTo>
                  <a:cubicBezTo>
                    <a:pt x="461" y="1246"/>
                    <a:pt x="466" y="1251"/>
                    <a:pt x="464" y="1264"/>
                  </a:cubicBezTo>
                  <a:cubicBezTo>
                    <a:pt x="415" y="1251"/>
                    <a:pt x="368" y="1235"/>
                    <a:pt x="336" y="1204"/>
                  </a:cubicBezTo>
                  <a:cubicBezTo>
                    <a:pt x="351" y="1193"/>
                    <a:pt x="338" y="1180"/>
                    <a:pt x="324" y="1176"/>
                  </a:cubicBezTo>
                  <a:cubicBezTo>
                    <a:pt x="318" y="1179"/>
                    <a:pt x="325" y="1196"/>
                    <a:pt x="312" y="1192"/>
                  </a:cubicBezTo>
                  <a:cubicBezTo>
                    <a:pt x="283" y="1176"/>
                    <a:pt x="253" y="1161"/>
                    <a:pt x="248" y="1120"/>
                  </a:cubicBezTo>
                  <a:cubicBezTo>
                    <a:pt x="235" y="1126"/>
                    <a:pt x="224" y="1120"/>
                    <a:pt x="216" y="1112"/>
                  </a:cubicBezTo>
                  <a:cubicBezTo>
                    <a:pt x="216" y="1106"/>
                    <a:pt x="240" y="1094"/>
                    <a:pt x="220" y="1092"/>
                  </a:cubicBezTo>
                  <a:cubicBezTo>
                    <a:pt x="214" y="1097"/>
                    <a:pt x="216" y="1109"/>
                    <a:pt x="200" y="1104"/>
                  </a:cubicBezTo>
                  <a:cubicBezTo>
                    <a:pt x="197" y="1091"/>
                    <a:pt x="206" y="1092"/>
                    <a:pt x="208" y="1084"/>
                  </a:cubicBezTo>
                  <a:cubicBezTo>
                    <a:pt x="199" y="1086"/>
                    <a:pt x="186" y="1093"/>
                    <a:pt x="184" y="1080"/>
                  </a:cubicBezTo>
                  <a:cubicBezTo>
                    <a:pt x="202" y="1077"/>
                    <a:pt x="170" y="1024"/>
                    <a:pt x="164" y="1044"/>
                  </a:cubicBezTo>
                  <a:cubicBezTo>
                    <a:pt x="170" y="1045"/>
                    <a:pt x="178" y="1060"/>
                    <a:pt x="176" y="1064"/>
                  </a:cubicBezTo>
                  <a:cubicBezTo>
                    <a:pt x="158" y="1061"/>
                    <a:pt x="170" y="1046"/>
                    <a:pt x="152" y="1040"/>
                  </a:cubicBezTo>
                  <a:cubicBezTo>
                    <a:pt x="155" y="1031"/>
                    <a:pt x="167" y="1031"/>
                    <a:pt x="168" y="1020"/>
                  </a:cubicBezTo>
                  <a:cubicBezTo>
                    <a:pt x="149" y="1025"/>
                    <a:pt x="150" y="1008"/>
                    <a:pt x="144" y="1000"/>
                  </a:cubicBezTo>
                  <a:cubicBezTo>
                    <a:pt x="132" y="991"/>
                    <a:pt x="129" y="1008"/>
                    <a:pt x="124" y="1000"/>
                  </a:cubicBezTo>
                  <a:cubicBezTo>
                    <a:pt x="136" y="971"/>
                    <a:pt x="104" y="954"/>
                    <a:pt x="104" y="924"/>
                  </a:cubicBezTo>
                  <a:cubicBezTo>
                    <a:pt x="111" y="922"/>
                    <a:pt x="121" y="936"/>
                    <a:pt x="124" y="924"/>
                  </a:cubicBezTo>
                  <a:cubicBezTo>
                    <a:pt x="113" y="916"/>
                    <a:pt x="133" y="920"/>
                    <a:pt x="132" y="916"/>
                  </a:cubicBezTo>
                  <a:cubicBezTo>
                    <a:pt x="120" y="906"/>
                    <a:pt x="113" y="927"/>
                    <a:pt x="92" y="920"/>
                  </a:cubicBezTo>
                  <a:cubicBezTo>
                    <a:pt x="86" y="888"/>
                    <a:pt x="52" y="868"/>
                    <a:pt x="68" y="836"/>
                  </a:cubicBezTo>
                  <a:cubicBezTo>
                    <a:pt x="47" y="830"/>
                    <a:pt x="33" y="772"/>
                    <a:pt x="44" y="748"/>
                  </a:cubicBezTo>
                  <a:cubicBezTo>
                    <a:pt x="42" y="753"/>
                    <a:pt x="39" y="756"/>
                    <a:pt x="32" y="756"/>
                  </a:cubicBezTo>
                  <a:cubicBezTo>
                    <a:pt x="27" y="751"/>
                    <a:pt x="24" y="724"/>
                    <a:pt x="32" y="720"/>
                  </a:cubicBezTo>
                  <a:cubicBezTo>
                    <a:pt x="38" y="718"/>
                    <a:pt x="42" y="736"/>
                    <a:pt x="44" y="724"/>
                  </a:cubicBezTo>
                  <a:cubicBezTo>
                    <a:pt x="21" y="715"/>
                    <a:pt x="24" y="687"/>
                    <a:pt x="20" y="668"/>
                  </a:cubicBezTo>
                  <a:cubicBezTo>
                    <a:pt x="44" y="659"/>
                    <a:pt x="53" y="680"/>
                    <a:pt x="68" y="660"/>
                  </a:cubicBezTo>
                  <a:cubicBezTo>
                    <a:pt x="46" y="655"/>
                    <a:pt x="33" y="664"/>
                    <a:pt x="16" y="652"/>
                  </a:cubicBezTo>
                  <a:cubicBezTo>
                    <a:pt x="16" y="643"/>
                    <a:pt x="16" y="633"/>
                    <a:pt x="16" y="624"/>
                  </a:cubicBezTo>
                  <a:cubicBezTo>
                    <a:pt x="23" y="623"/>
                    <a:pt x="29" y="621"/>
                    <a:pt x="32" y="616"/>
                  </a:cubicBezTo>
                  <a:cubicBezTo>
                    <a:pt x="4" y="626"/>
                    <a:pt x="27" y="584"/>
                    <a:pt x="0" y="592"/>
                  </a:cubicBezTo>
                  <a:cubicBezTo>
                    <a:pt x="0" y="591"/>
                    <a:pt x="0" y="589"/>
                    <a:pt x="0" y="588"/>
                  </a:cubicBezTo>
                  <a:close/>
                  <a:moveTo>
                    <a:pt x="52" y="456"/>
                  </a:moveTo>
                  <a:cubicBezTo>
                    <a:pt x="54" y="462"/>
                    <a:pt x="47" y="477"/>
                    <a:pt x="56" y="476"/>
                  </a:cubicBezTo>
                  <a:cubicBezTo>
                    <a:pt x="54" y="465"/>
                    <a:pt x="78" y="479"/>
                    <a:pt x="76" y="468"/>
                  </a:cubicBezTo>
                  <a:cubicBezTo>
                    <a:pt x="68" y="467"/>
                    <a:pt x="78" y="461"/>
                    <a:pt x="72" y="460"/>
                  </a:cubicBezTo>
                  <a:cubicBezTo>
                    <a:pt x="72" y="468"/>
                    <a:pt x="57" y="457"/>
                    <a:pt x="52" y="456"/>
                  </a:cubicBezTo>
                  <a:close/>
                  <a:moveTo>
                    <a:pt x="88" y="516"/>
                  </a:moveTo>
                  <a:cubicBezTo>
                    <a:pt x="98" y="517"/>
                    <a:pt x="89" y="530"/>
                    <a:pt x="88" y="532"/>
                  </a:cubicBezTo>
                  <a:cubicBezTo>
                    <a:pt x="104" y="533"/>
                    <a:pt x="98" y="514"/>
                    <a:pt x="96" y="508"/>
                  </a:cubicBezTo>
                  <a:cubicBezTo>
                    <a:pt x="96" y="513"/>
                    <a:pt x="89" y="512"/>
                    <a:pt x="88" y="516"/>
                  </a:cubicBezTo>
                  <a:close/>
                  <a:moveTo>
                    <a:pt x="84" y="536"/>
                  </a:moveTo>
                  <a:cubicBezTo>
                    <a:pt x="82" y="529"/>
                    <a:pt x="89" y="512"/>
                    <a:pt x="80" y="512"/>
                  </a:cubicBezTo>
                  <a:cubicBezTo>
                    <a:pt x="77" y="521"/>
                    <a:pt x="65" y="537"/>
                    <a:pt x="84" y="536"/>
                  </a:cubicBezTo>
                  <a:close/>
                  <a:moveTo>
                    <a:pt x="64" y="640"/>
                  </a:moveTo>
                  <a:cubicBezTo>
                    <a:pt x="56" y="638"/>
                    <a:pt x="53" y="630"/>
                    <a:pt x="40" y="632"/>
                  </a:cubicBezTo>
                  <a:cubicBezTo>
                    <a:pt x="42" y="639"/>
                    <a:pt x="42" y="649"/>
                    <a:pt x="48" y="652"/>
                  </a:cubicBezTo>
                  <a:cubicBezTo>
                    <a:pt x="48" y="636"/>
                    <a:pt x="72" y="647"/>
                    <a:pt x="64" y="640"/>
                  </a:cubicBezTo>
                  <a:close/>
                  <a:moveTo>
                    <a:pt x="40" y="684"/>
                  </a:moveTo>
                  <a:cubicBezTo>
                    <a:pt x="41" y="695"/>
                    <a:pt x="53" y="695"/>
                    <a:pt x="56" y="704"/>
                  </a:cubicBezTo>
                  <a:cubicBezTo>
                    <a:pt x="55" y="693"/>
                    <a:pt x="82" y="709"/>
                    <a:pt x="76" y="692"/>
                  </a:cubicBezTo>
                  <a:cubicBezTo>
                    <a:pt x="45" y="696"/>
                    <a:pt x="65" y="682"/>
                    <a:pt x="64" y="680"/>
                  </a:cubicBezTo>
                  <a:cubicBezTo>
                    <a:pt x="52" y="686"/>
                    <a:pt x="50" y="677"/>
                    <a:pt x="40" y="684"/>
                  </a:cubicBezTo>
                  <a:close/>
                  <a:moveTo>
                    <a:pt x="68" y="780"/>
                  </a:moveTo>
                  <a:cubicBezTo>
                    <a:pt x="74" y="780"/>
                    <a:pt x="77" y="778"/>
                    <a:pt x="80" y="776"/>
                  </a:cubicBezTo>
                  <a:cubicBezTo>
                    <a:pt x="80" y="773"/>
                    <a:pt x="80" y="771"/>
                    <a:pt x="80" y="768"/>
                  </a:cubicBezTo>
                  <a:cubicBezTo>
                    <a:pt x="73" y="772"/>
                    <a:pt x="67" y="756"/>
                    <a:pt x="64" y="768"/>
                  </a:cubicBezTo>
                  <a:cubicBezTo>
                    <a:pt x="69" y="769"/>
                    <a:pt x="68" y="774"/>
                    <a:pt x="68" y="780"/>
                  </a:cubicBezTo>
                  <a:close/>
                  <a:moveTo>
                    <a:pt x="92" y="844"/>
                  </a:moveTo>
                  <a:cubicBezTo>
                    <a:pt x="99" y="836"/>
                    <a:pt x="92" y="834"/>
                    <a:pt x="92" y="824"/>
                  </a:cubicBezTo>
                  <a:cubicBezTo>
                    <a:pt x="86" y="825"/>
                    <a:pt x="77" y="823"/>
                    <a:pt x="76" y="828"/>
                  </a:cubicBezTo>
                  <a:cubicBezTo>
                    <a:pt x="91" y="824"/>
                    <a:pt x="84" y="841"/>
                    <a:pt x="92" y="844"/>
                  </a:cubicBezTo>
                  <a:close/>
                  <a:moveTo>
                    <a:pt x="172" y="1008"/>
                  </a:moveTo>
                  <a:cubicBezTo>
                    <a:pt x="178" y="1008"/>
                    <a:pt x="181" y="1010"/>
                    <a:pt x="184" y="1012"/>
                  </a:cubicBezTo>
                  <a:cubicBezTo>
                    <a:pt x="185" y="1002"/>
                    <a:pt x="185" y="993"/>
                    <a:pt x="176" y="992"/>
                  </a:cubicBezTo>
                  <a:cubicBezTo>
                    <a:pt x="177" y="1000"/>
                    <a:pt x="171" y="1001"/>
                    <a:pt x="172" y="1008"/>
                  </a:cubicBezTo>
                  <a:close/>
                  <a:moveTo>
                    <a:pt x="444" y="1144"/>
                  </a:moveTo>
                  <a:cubicBezTo>
                    <a:pt x="415" y="1142"/>
                    <a:pt x="393" y="1095"/>
                    <a:pt x="368" y="1116"/>
                  </a:cubicBezTo>
                  <a:cubicBezTo>
                    <a:pt x="377" y="1115"/>
                    <a:pt x="383" y="1117"/>
                    <a:pt x="384" y="1124"/>
                  </a:cubicBezTo>
                  <a:cubicBezTo>
                    <a:pt x="378" y="1118"/>
                    <a:pt x="366" y="1120"/>
                    <a:pt x="368" y="1132"/>
                  </a:cubicBezTo>
                  <a:cubicBezTo>
                    <a:pt x="394" y="1126"/>
                    <a:pt x="387" y="1153"/>
                    <a:pt x="412" y="1148"/>
                  </a:cubicBezTo>
                  <a:cubicBezTo>
                    <a:pt x="415" y="1134"/>
                    <a:pt x="397" y="1141"/>
                    <a:pt x="396" y="1132"/>
                  </a:cubicBezTo>
                  <a:cubicBezTo>
                    <a:pt x="412" y="1127"/>
                    <a:pt x="433" y="1160"/>
                    <a:pt x="444" y="1144"/>
                  </a:cubicBezTo>
                  <a:close/>
                  <a:moveTo>
                    <a:pt x="292" y="1156"/>
                  </a:moveTo>
                  <a:cubicBezTo>
                    <a:pt x="286" y="1152"/>
                    <a:pt x="274" y="1132"/>
                    <a:pt x="264" y="1144"/>
                  </a:cubicBezTo>
                  <a:cubicBezTo>
                    <a:pt x="275" y="1143"/>
                    <a:pt x="285" y="1165"/>
                    <a:pt x="292" y="1156"/>
                  </a:cubicBezTo>
                  <a:close/>
                  <a:moveTo>
                    <a:pt x="528" y="1208"/>
                  </a:moveTo>
                  <a:cubicBezTo>
                    <a:pt x="561" y="1225"/>
                    <a:pt x="589" y="1200"/>
                    <a:pt x="604" y="1228"/>
                  </a:cubicBezTo>
                  <a:cubicBezTo>
                    <a:pt x="609" y="1228"/>
                    <a:pt x="615" y="1228"/>
                    <a:pt x="620" y="1228"/>
                  </a:cubicBezTo>
                  <a:cubicBezTo>
                    <a:pt x="617" y="1217"/>
                    <a:pt x="626" y="1218"/>
                    <a:pt x="624" y="1208"/>
                  </a:cubicBezTo>
                  <a:cubicBezTo>
                    <a:pt x="613" y="1208"/>
                    <a:pt x="603" y="1208"/>
                    <a:pt x="592" y="1208"/>
                  </a:cubicBezTo>
                  <a:cubicBezTo>
                    <a:pt x="594" y="1200"/>
                    <a:pt x="604" y="1200"/>
                    <a:pt x="596" y="1192"/>
                  </a:cubicBezTo>
                  <a:cubicBezTo>
                    <a:pt x="579" y="1197"/>
                    <a:pt x="549" y="1169"/>
                    <a:pt x="528" y="1188"/>
                  </a:cubicBezTo>
                  <a:cubicBezTo>
                    <a:pt x="527" y="1176"/>
                    <a:pt x="513" y="1177"/>
                    <a:pt x="512" y="1164"/>
                  </a:cubicBezTo>
                  <a:cubicBezTo>
                    <a:pt x="497" y="1160"/>
                    <a:pt x="501" y="1174"/>
                    <a:pt x="488" y="1172"/>
                  </a:cubicBezTo>
                  <a:cubicBezTo>
                    <a:pt x="493" y="1154"/>
                    <a:pt x="461" y="1152"/>
                    <a:pt x="456" y="1156"/>
                  </a:cubicBezTo>
                  <a:cubicBezTo>
                    <a:pt x="458" y="1164"/>
                    <a:pt x="486" y="1168"/>
                    <a:pt x="476" y="1176"/>
                  </a:cubicBezTo>
                  <a:cubicBezTo>
                    <a:pt x="465" y="1173"/>
                    <a:pt x="460" y="1163"/>
                    <a:pt x="444" y="1164"/>
                  </a:cubicBezTo>
                  <a:cubicBezTo>
                    <a:pt x="454" y="1195"/>
                    <a:pt x="491" y="1189"/>
                    <a:pt x="508" y="1204"/>
                  </a:cubicBezTo>
                  <a:cubicBezTo>
                    <a:pt x="523" y="1196"/>
                    <a:pt x="507" y="1184"/>
                    <a:pt x="512" y="1180"/>
                  </a:cubicBezTo>
                  <a:cubicBezTo>
                    <a:pt x="525" y="1182"/>
                    <a:pt x="535" y="1199"/>
                    <a:pt x="528" y="1208"/>
                  </a:cubicBezTo>
                  <a:close/>
                  <a:moveTo>
                    <a:pt x="944" y="1204"/>
                  </a:moveTo>
                  <a:cubicBezTo>
                    <a:pt x="947" y="1219"/>
                    <a:pt x="925" y="1209"/>
                    <a:pt x="928" y="1224"/>
                  </a:cubicBezTo>
                  <a:cubicBezTo>
                    <a:pt x="965" y="1223"/>
                    <a:pt x="970" y="1215"/>
                    <a:pt x="1000" y="1200"/>
                  </a:cubicBezTo>
                  <a:cubicBezTo>
                    <a:pt x="996" y="1196"/>
                    <a:pt x="978" y="1185"/>
                    <a:pt x="972" y="1196"/>
                  </a:cubicBezTo>
                  <a:cubicBezTo>
                    <a:pt x="989" y="1197"/>
                    <a:pt x="962" y="1202"/>
                    <a:pt x="968" y="1208"/>
                  </a:cubicBezTo>
                  <a:cubicBezTo>
                    <a:pt x="968" y="1199"/>
                    <a:pt x="951" y="1206"/>
                    <a:pt x="944" y="1204"/>
                  </a:cubicBezTo>
                  <a:close/>
                  <a:moveTo>
                    <a:pt x="892" y="1236"/>
                  </a:moveTo>
                  <a:cubicBezTo>
                    <a:pt x="906" y="1236"/>
                    <a:pt x="920" y="1237"/>
                    <a:pt x="924" y="1228"/>
                  </a:cubicBezTo>
                  <a:cubicBezTo>
                    <a:pt x="916" y="1221"/>
                    <a:pt x="891" y="1221"/>
                    <a:pt x="892" y="1236"/>
                  </a:cubicBezTo>
                  <a:close/>
                  <a:moveTo>
                    <a:pt x="796" y="1256"/>
                  </a:moveTo>
                  <a:cubicBezTo>
                    <a:pt x="852" y="1265"/>
                    <a:pt x="849" y="1236"/>
                    <a:pt x="796" y="1256"/>
                  </a:cubicBezTo>
                  <a:close/>
                  <a:moveTo>
                    <a:pt x="756" y="1264"/>
                  </a:moveTo>
                  <a:cubicBezTo>
                    <a:pt x="767" y="1264"/>
                    <a:pt x="777" y="1264"/>
                    <a:pt x="788" y="1264"/>
                  </a:cubicBezTo>
                  <a:cubicBezTo>
                    <a:pt x="787" y="1250"/>
                    <a:pt x="755" y="1247"/>
                    <a:pt x="756" y="1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201"/>
            <p:cNvSpPr>
              <a:spLocks noEditPoints="1"/>
            </p:cNvSpPr>
            <p:nvPr>
              <p:custDataLst>
                <p:tags r:id="rId207"/>
              </p:custDataLst>
            </p:nvPr>
          </p:nvSpPr>
          <p:spPr bwMode="auto">
            <a:xfrm>
              <a:off x="7642225" y="1893888"/>
              <a:ext cx="754063" cy="544513"/>
            </a:xfrm>
            <a:custGeom>
              <a:avLst/>
              <a:gdLst>
                <a:gd name="T0" fmla="*/ 668 w 748"/>
                <a:gd name="T1" fmla="*/ 216 h 541"/>
                <a:gd name="T2" fmla="*/ 672 w 748"/>
                <a:gd name="T3" fmla="*/ 272 h 541"/>
                <a:gd name="T4" fmla="*/ 620 w 748"/>
                <a:gd name="T5" fmla="*/ 312 h 541"/>
                <a:gd name="T6" fmla="*/ 604 w 748"/>
                <a:gd name="T7" fmla="*/ 360 h 541"/>
                <a:gd name="T8" fmla="*/ 476 w 748"/>
                <a:gd name="T9" fmla="*/ 472 h 541"/>
                <a:gd name="T10" fmla="*/ 420 w 748"/>
                <a:gd name="T11" fmla="*/ 484 h 541"/>
                <a:gd name="T12" fmla="*/ 408 w 748"/>
                <a:gd name="T13" fmla="*/ 476 h 541"/>
                <a:gd name="T14" fmla="*/ 400 w 748"/>
                <a:gd name="T15" fmla="*/ 460 h 541"/>
                <a:gd name="T16" fmla="*/ 412 w 748"/>
                <a:gd name="T17" fmla="*/ 444 h 541"/>
                <a:gd name="T18" fmla="*/ 480 w 748"/>
                <a:gd name="T19" fmla="*/ 408 h 541"/>
                <a:gd name="T20" fmla="*/ 508 w 748"/>
                <a:gd name="T21" fmla="*/ 372 h 541"/>
                <a:gd name="T22" fmla="*/ 520 w 748"/>
                <a:gd name="T23" fmla="*/ 388 h 541"/>
                <a:gd name="T24" fmla="*/ 520 w 748"/>
                <a:gd name="T25" fmla="*/ 372 h 541"/>
                <a:gd name="T26" fmla="*/ 516 w 748"/>
                <a:gd name="T27" fmla="*/ 344 h 541"/>
                <a:gd name="T28" fmla="*/ 320 w 748"/>
                <a:gd name="T29" fmla="*/ 468 h 541"/>
                <a:gd name="T30" fmla="*/ 272 w 748"/>
                <a:gd name="T31" fmla="*/ 488 h 541"/>
                <a:gd name="T32" fmla="*/ 228 w 748"/>
                <a:gd name="T33" fmla="*/ 504 h 541"/>
                <a:gd name="T34" fmla="*/ 112 w 748"/>
                <a:gd name="T35" fmla="*/ 524 h 541"/>
                <a:gd name="T36" fmla="*/ 60 w 748"/>
                <a:gd name="T37" fmla="*/ 532 h 541"/>
                <a:gd name="T38" fmla="*/ 44 w 748"/>
                <a:gd name="T39" fmla="*/ 536 h 541"/>
                <a:gd name="T40" fmla="*/ 0 w 748"/>
                <a:gd name="T41" fmla="*/ 520 h 541"/>
                <a:gd name="T42" fmla="*/ 396 w 748"/>
                <a:gd name="T43" fmla="*/ 420 h 541"/>
                <a:gd name="T44" fmla="*/ 572 w 748"/>
                <a:gd name="T45" fmla="*/ 244 h 541"/>
                <a:gd name="T46" fmla="*/ 596 w 748"/>
                <a:gd name="T47" fmla="*/ 204 h 541"/>
                <a:gd name="T48" fmla="*/ 644 w 748"/>
                <a:gd name="T49" fmla="*/ 112 h 541"/>
                <a:gd name="T50" fmla="*/ 588 w 748"/>
                <a:gd name="T51" fmla="*/ 232 h 541"/>
                <a:gd name="T52" fmla="*/ 532 w 748"/>
                <a:gd name="T53" fmla="*/ 312 h 541"/>
                <a:gd name="T54" fmla="*/ 556 w 748"/>
                <a:gd name="T55" fmla="*/ 324 h 541"/>
                <a:gd name="T56" fmla="*/ 608 w 748"/>
                <a:gd name="T57" fmla="*/ 268 h 541"/>
                <a:gd name="T58" fmla="*/ 632 w 748"/>
                <a:gd name="T59" fmla="*/ 216 h 541"/>
                <a:gd name="T60" fmla="*/ 636 w 748"/>
                <a:gd name="T61" fmla="*/ 192 h 541"/>
                <a:gd name="T62" fmla="*/ 656 w 748"/>
                <a:gd name="T63" fmla="*/ 144 h 541"/>
                <a:gd name="T64" fmla="*/ 732 w 748"/>
                <a:gd name="T65" fmla="*/ 0 h 541"/>
                <a:gd name="T66" fmla="*/ 736 w 748"/>
                <a:gd name="T67" fmla="*/ 128 h 541"/>
                <a:gd name="T68" fmla="*/ 704 w 748"/>
                <a:gd name="T69" fmla="*/ 216 h 541"/>
                <a:gd name="T70" fmla="*/ 544 w 748"/>
                <a:gd name="T71" fmla="*/ 344 h 541"/>
                <a:gd name="T72" fmla="*/ 528 w 748"/>
                <a:gd name="T73" fmla="*/ 340 h 541"/>
                <a:gd name="T74" fmla="*/ 656 w 748"/>
                <a:gd name="T75" fmla="*/ 224 h 541"/>
                <a:gd name="T76" fmla="*/ 640 w 748"/>
                <a:gd name="T77" fmla="*/ 220 h 541"/>
                <a:gd name="T78" fmla="*/ 632 w 748"/>
                <a:gd name="T79" fmla="*/ 240 h 541"/>
                <a:gd name="T80" fmla="*/ 628 w 748"/>
                <a:gd name="T81" fmla="*/ 280 h 541"/>
                <a:gd name="T82" fmla="*/ 604 w 748"/>
                <a:gd name="T83" fmla="*/ 276 h 541"/>
                <a:gd name="T84" fmla="*/ 624 w 748"/>
                <a:gd name="T85" fmla="*/ 288 h 541"/>
                <a:gd name="T86" fmla="*/ 628 w 748"/>
                <a:gd name="T87" fmla="*/ 280 h 541"/>
                <a:gd name="T88" fmla="*/ 580 w 748"/>
                <a:gd name="T89" fmla="*/ 328 h 541"/>
                <a:gd name="T90" fmla="*/ 584 w 748"/>
                <a:gd name="T91" fmla="*/ 308 h 541"/>
                <a:gd name="T92" fmla="*/ 516 w 748"/>
                <a:gd name="T93" fmla="*/ 412 h 541"/>
                <a:gd name="T94" fmla="*/ 516 w 748"/>
                <a:gd name="T95" fmla="*/ 41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41">
                  <a:moveTo>
                    <a:pt x="704" y="216"/>
                  </a:moveTo>
                  <a:cubicBezTo>
                    <a:pt x="688" y="210"/>
                    <a:pt x="688" y="224"/>
                    <a:pt x="668" y="216"/>
                  </a:cubicBezTo>
                  <a:cubicBezTo>
                    <a:pt x="694" y="227"/>
                    <a:pt x="667" y="256"/>
                    <a:pt x="660" y="264"/>
                  </a:cubicBezTo>
                  <a:cubicBezTo>
                    <a:pt x="663" y="268"/>
                    <a:pt x="667" y="270"/>
                    <a:pt x="672" y="272"/>
                  </a:cubicBezTo>
                  <a:cubicBezTo>
                    <a:pt x="666" y="280"/>
                    <a:pt x="658" y="268"/>
                    <a:pt x="648" y="276"/>
                  </a:cubicBezTo>
                  <a:cubicBezTo>
                    <a:pt x="652" y="290"/>
                    <a:pt x="631" y="327"/>
                    <a:pt x="620" y="312"/>
                  </a:cubicBezTo>
                  <a:cubicBezTo>
                    <a:pt x="607" y="318"/>
                    <a:pt x="628" y="322"/>
                    <a:pt x="624" y="332"/>
                  </a:cubicBezTo>
                  <a:cubicBezTo>
                    <a:pt x="612" y="336"/>
                    <a:pt x="603" y="343"/>
                    <a:pt x="604" y="360"/>
                  </a:cubicBezTo>
                  <a:cubicBezTo>
                    <a:pt x="564" y="375"/>
                    <a:pt x="566" y="411"/>
                    <a:pt x="524" y="420"/>
                  </a:cubicBezTo>
                  <a:cubicBezTo>
                    <a:pt x="530" y="445"/>
                    <a:pt x="490" y="454"/>
                    <a:pt x="476" y="472"/>
                  </a:cubicBezTo>
                  <a:cubicBezTo>
                    <a:pt x="467" y="467"/>
                    <a:pt x="457" y="464"/>
                    <a:pt x="452" y="456"/>
                  </a:cubicBezTo>
                  <a:cubicBezTo>
                    <a:pt x="447" y="479"/>
                    <a:pt x="422" y="458"/>
                    <a:pt x="420" y="484"/>
                  </a:cubicBezTo>
                  <a:cubicBezTo>
                    <a:pt x="405" y="479"/>
                    <a:pt x="398" y="486"/>
                    <a:pt x="380" y="480"/>
                  </a:cubicBezTo>
                  <a:cubicBezTo>
                    <a:pt x="382" y="466"/>
                    <a:pt x="399" y="474"/>
                    <a:pt x="408" y="476"/>
                  </a:cubicBezTo>
                  <a:cubicBezTo>
                    <a:pt x="410" y="467"/>
                    <a:pt x="402" y="468"/>
                    <a:pt x="396" y="468"/>
                  </a:cubicBezTo>
                  <a:cubicBezTo>
                    <a:pt x="398" y="464"/>
                    <a:pt x="407" y="462"/>
                    <a:pt x="400" y="460"/>
                  </a:cubicBezTo>
                  <a:cubicBezTo>
                    <a:pt x="401" y="451"/>
                    <a:pt x="411" y="465"/>
                    <a:pt x="416" y="464"/>
                  </a:cubicBezTo>
                  <a:cubicBezTo>
                    <a:pt x="419" y="453"/>
                    <a:pt x="410" y="454"/>
                    <a:pt x="412" y="444"/>
                  </a:cubicBezTo>
                  <a:cubicBezTo>
                    <a:pt x="429" y="450"/>
                    <a:pt x="463" y="421"/>
                    <a:pt x="460" y="408"/>
                  </a:cubicBezTo>
                  <a:cubicBezTo>
                    <a:pt x="463" y="396"/>
                    <a:pt x="470" y="413"/>
                    <a:pt x="480" y="408"/>
                  </a:cubicBezTo>
                  <a:cubicBezTo>
                    <a:pt x="479" y="403"/>
                    <a:pt x="473" y="405"/>
                    <a:pt x="468" y="404"/>
                  </a:cubicBezTo>
                  <a:cubicBezTo>
                    <a:pt x="475" y="387"/>
                    <a:pt x="494" y="398"/>
                    <a:pt x="508" y="372"/>
                  </a:cubicBezTo>
                  <a:cubicBezTo>
                    <a:pt x="519" y="369"/>
                    <a:pt x="518" y="378"/>
                    <a:pt x="528" y="376"/>
                  </a:cubicBezTo>
                  <a:cubicBezTo>
                    <a:pt x="529" y="384"/>
                    <a:pt x="527" y="389"/>
                    <a:pt x="520" y="388"/>
                  </a:cubicBezTo>
                  <a:cubicBezTo>
                    <a:pt x="522" y="401"/>
                    <a:pt x="537" y="392"/>
                    <a:pt x="540" y="384"/>
                  </a:cubicBezTo>
                  <a:cubicBezTo>
                    <a:pt x="534" y="379"/>
                    <a:pt x="530" y="372"/>
                    <a:pt x="520" y="372"/>
                  </a:cubicBezTo>
                  <a:cubicBezTo>
                    <a:pt x="522" y="362"/>
                    <a:pt x="525" y="353"/>
                    <a:pt x="536" y="352"/>
                  </a:cubicBezTo>
                  <a:cubicBezTo>
                    <a:pt x="531" y="343"/>
                    <a:pt x="520" y="358"/>
                    <a:pt x="516" y="344"/>
                  </a:cubicBezTo>
                  <a:cubicBezTo>
                    <a:pt x="522" y="338"/>
                    <a:pt x="530" y="334"/>
                    <a:pt x="532" y="324"/>
                  </a:cubicBezTo>
                  <a:cubicBezTo>
                    <a:pt x="450" y="376"/>
                    <a:pt x="419" y="432"/>
                    <a:pt x="320" y="468"/>
                  </a:cubicBezTo>
                  <a:cubicBezTo>
                    <a:pt x="344" y="474"/>
                    <a:pt x="285" y="500"/>
                    <a:pt x="296" y="480"/>
                  </a:cubicBezTo>
                  <a:cubicBezTo>
                    <a:pt x="284" y="479"/>
                    <a:pt x="284" y="489"/>
                    <a:pt x="272" y="488"/>
                  </a:cubicBezTo>
                  <a:cubicBezTo>
                    <a:pt x="273" y="493"/>
                    <a:pt x="279" y="491"/>
                    <a:pt x="284" y="492"/>
                  </a:cubicBezTo>
                  <a:cubicBezTo>
                    <a:pt x="272" y="495"/>
                    <a:pt x="241" y="519"/>
                    <a:pt x="228" y="504"/>
                  </a:cubicBezTo>
                  <a:cubicBezTo>
                    <a:pt x="213" y="527"/>
                    <a:pt x="129" y="509"/>
                    <a:pt x="140" y="524"/>
                  </a:cubicBezTo>
                  <a:cubicBezTo>
                    <a:pt x="136" y="534"/>
                    <a:pt x="125" y="518"/>
                    <a:pt x="112" y="524"/>
                  </a:cubicBezTo>
                  <a:cubicBezTo>
                    <a:pt x="128" y="541"/>
                    <a:pt x="104" y="524"/>
                    <a:pt x="92" y="524"/>
                  </a:cubicBezTo>
                  <a:cubicBezTo>
                    <a:pt x="91" y="534"/>
                    <a:pt x="72" y="538"/>
                    <a:pt x="60" y="532"/>
                  </a:cubicBezTo>
                  <a:cubicBezTo>
                    <a:pt x="61" y="524"/>
                    <a:pt x="71" y="538"/>
                    <a:pt x="76" y="528"/>
                  </a:cubicBezTo>
                  <a:cubicBezTo>
                    <a:pt x="73" y="522"/>
                    <a:pt x="36" y="517"/>
                    <a:pt x="44" y="536"/>
                  </a:cubicBezTo>
                  <a:cubicBezTo>
                    <a:pt x="37" y="536"/>
                    <a:pt x="31" y="536"/>
                    <a:pt x="24" y="536"/>
                  </a:cubicBezTo>
                  <a:cubicBezTo>
                    <a:pt x="40" y="519"/>
                    <a:pt x="6" y="528"/>
                    <a:pt x="0" y="520"/>
                  </a:cubicBezTo>
                  <a:cubicBezTo>
                    <a:pt x="24" y="488"/>
                    <a:pt x="97" y="523"/>
                    <a:pt x="116" y="504"/>
                  </a:cubicBezTo>
                  <a:cubicBezTo>
                    <a:pt x="223" y="509"/>
                    <a:pt x="323" y="450"/>
                    <a:pt x="396" y="420"/>
                  </a:cubicBezTo>
                  <a:cubicBezTo>
                    <a:pt x="423" y="398"/>
                    <a:pt x="432" y="370"/>
                    <a:pt x="472" y="356"/>
                  </a:cubicBezTo>
                  <a:cubicBezTo>
                    <a:pt x="510" y="323"/>
                    <a:pt x="525" y="268"/>
                    <a:pt x="572" y="244"/>
                  </a:cubicBezTo>
                  <a:cubicBezTo>
                    <a:pt x="560" y="234"/>
                    <a:pt x="570" y="219"/>
                    <a:pt x="584" y="228"/>
                  </a:cubicBezTo>
                  <a:cubicBezTo>
                    <a:pt x="579" y="211"/>
                    <a:pt x="582" y="209"/>
                    <a:pt x="596" y="204"/>
                  </a:cubicBezTo>
                  <a:cubicBezTo>
                    <a:pt x="593" y="200"/>
                    <a:pt x="587" y="200"/>
                    <a:pt x="588" y="192"/>
                  </a:cubicBezTo>
                  <a:cubicBezTo>
                    <a:pt x="617" y="176"/>
                    <a:pt x="612" y="126"/>
                    <a:pt x="644" y="112"/>
                  </a:cubicBezTo>
                  <a:cubicBezTo>
                    <a:pt x="646" y="116"/>
                    <a:pt x="648" y="119"/>
                    <a:pt x="652" y="120"/>
                  </a:cubicBezTo>
                  <a:cubicBezTo>
                    <a:pt x="628" y="159"/>
                    <a:pt x="621" y="210"/>
                    <a:pt x="588" y="232"/>
                  </a:cubicBezTo>
                  <a:cubicBezTo>
                    <a:pt x="587" y="239"/>
                    <a:pt x="593" y="240"/>
                    <a:pt x="592" y="248"/>
                  </a:cubicBezTo>
                  <a:cubicBezTo>
                    <a:pt x="563" y="260"/>
                    <a:pt x="557" y="296"/>
                    <a:pt x="532" y="312"/>
                  </a:cubicBezTo>
                  <a:cubicBezTo>
                    <a:pt x="530" y="322"/>
                    <a:pt x="550" y="310"/>
                    <a:pt x="544" y="324"/>
                  </a:cubicBezTo>
                  <a:cubicBezTo>
                    <a:pt x="545" y="313"/>
                    <a:pt x="556" y="324"/>
                    <a:pt x="556" y="324"/>
                  </a:cubicBezTo>
                  <a:cubicBezTo>
                    <a:pt x="575" y="316"/>
                    <a:pt x="575" y="285"/>
                    <a:pt x="600" y="280"/>
                  </a:cubicBezTo>
                  <a:cubicBezTo>
                    <a:pt x="594" y="274"/>
                    <a:pt x="594" y="265"/>
                    <a:pt x="608" y="268"/>
                  </a:cubicBezTo>
                  <a:cubicBezTo>
                    <a:pt x="613" y="255"/>
                    <a:pt x="595" y="265"/>
                    <a:pt x="600" y="252"/>
                  </a:cubicBezTo>
                  <a:cubicBezTo>
                    <a:pt x="629" y="250"/>
                    <a:pt x="609" y="224"/>
                    <a:pt x="632" y="216"/>
                  </a:cubicBezTo>
                  <a:cubicBezTo>
                    <a:pt x="631" y="211"/>
                    <a:pt x="625" y="213"/>
                    <a:pt x="620" y="212"/>
                  </a:cubicBezTo>
                  <a:cubicBezTo>
                    <a:pt x="626" y="206"/>
                    <a:pt x="621" y="189"/>
                    <a:pt x="636" y="192"/>
                  </a:cubicBezTo>
                  <a:cubicBezTo>
                    <a:pt x="631" y="198"/>
                    <a:pt x="631" y="202"/>
                    <a:pt x="636" y="208"/>
                  </a:cubicBezTo>
                  <a:cubicBezTo>
                    <a:pt x="652" y="190"/>
                    <a:pt x="655" y="169"/>
                    <a:pt x="656" y="144"/>
                  </a:cubicBezTo>
                  <a:cubicBezTo>
                    <a:pt x="695" y="120"/>
                    <a:pt x="638" y="32"/>
                    <a:pt x="716" y="52"/>
                  </a:cubicBezTo>
                  <a:cubicBezTo>
                    <a:pt x="726" y="36"/>
                    <a:pt x="733" y="5"/>
                    <a:pt x="732" y="0"/>
                  </a:cubicBezTo>
                  <a:cubicBezTo>
                    <a:pt x="748" y="22"/>
                    <a:pt x="726" y="45"/>
                    <a:pt x="744" y="76"/>
                  </a:cubicBezTo>
                  <a:cubicBezTo>
                    <a:pt x="738" y="79"/>
                    <a:pt x="730" y="116"/>
                    <a:pt x="736" y="128"/>
                  </a:cubicBezTo>
                  <a:cubicBezTo>
                    <a:pt x="717" y="137"/>
                    <a:pt x="723" y="171"/>
                    <a:pt x="696" y="172"/>
                  </a:cubicBezTo>
                  <a:cubicBezTo>
                    <a:pt x="713" y="185"/>
                    <a:pt x="686" y="202"/>
                    <a:pt x="704" y="216"/>
                  </a:cubicBezTo>
                  <a:close/>
                  <a:moveTo>
                    <a:pt x="528" y="340"/>
                  </a:moveTo>
                  <a:cubicBezTo>
                    <a:pt x="536" y="339"/>
                    <a:pt x="537" y="345"/>
                    <a:pt x="544" y="344"/>
                  </a:cubicBezTo>
                  <a:cubicBezTo>
                    <a:pt x="544" y="338"/>
                    <a:pt x="546" y="335"/>
                    <a:pt x="548" y="332"/>
                  </a:cubicBezTo>
                  <a:cubicBezTo>
                    <a:pt x="538" y="331"/>
                    <a:pt x="529" y="331"/>
                    <a:pt x="528" y="340"/>
                  </a:cubicBezTo>
                  <a:close/>
                  <a:moveTo>
                    <a:pt x="640" y="220"/>
                  </a:moveTo>
                  <a:cubicBezTo>
                    <a:pt x="645" y="221"/>
                    <a:pt x="648" y="226"/>
                    <a:pt x="656" y="224"/>
                  </a:cubicBezTo>
                  <a:cubicBezTo>
                    <a:pt x="649" y="211"/>
                    <a:pt x="676" y="210"/>
                    <a:pt x="668" y="200"/>
                  </a:cubicBezTo>
                  <a:cubicBezTo>
                    <a:pt x="658" y="206"/>
                    <a:pt x="645" y="209"/>
                    <a:pt x="640" y="220"/>
                  </a:cubicBezTo>
                  <a:close/>
                  <a:moveTo>
                    <a:pt x="652" y="240"/>
                  </a:moveTo>
                  <a:cubicBezTo>
                    <a:pt x="640" y="243"/>
                    <a:pt x="644" y="243"/>
                    <a:pt x="632" y="240"/>
                  </a:cubicBezTo>
                  <a:cubicBezTo>
                    <a:pt x="629" y="257"/>
                    <a:pt x="652" y="252"/>
                    <a:pt x="652" y="240"/>
                  </a:cubicBezTo>
                  <a:close/>
                  <a:moveTo>
                    <a:pt x="628" y="280"/>
                  </a:moveTo>
                  <a:cubicBezTo>
                    <a:pt x="628" y="273"/>
                    <a:pt x="629" y="268"/>
                    <a:pt x="632" y="264"/>
                  </a:cubicBezTo>
                  <a:cubicBezTo>
                    <a:pt x="622" y="267"/>
                    <a:pt x="609" y="268"/>
                    <a:pt x="604" y="276"/>
                  </a:cubicBezTo>
                  <a:cubicBezTo>
                    <a:pt x="609" y="277"/>
                    <a:pt x="606" y="280"/>
                    <a:pt x="604" y="284"/>
                  </a:cubicBezTo>
                  <a:cubicBezTo>
                    <a:pt x="610" y="284"/>
                    <a:pt x="620" y="299"/>
                    <a:pt x="624" y="288"/>
                  </a:cubicBezTo>
                  <a:cubicBezTo>
                    <a:pt x="620" y="287"/>
                    <a:pt x="606" y="277"/>
                    <a:pt x="616" y="276"/>
                  </a:cubicBezTo>
                  <a:cubicBezTo>
                    <a:pt x="617" y="281"/>
                    <a:pt x="622" y="280"/>
                    <a:pt x="628" y="280"/>
                  </a:cubicBezTo>
                  <a:close/>
                  <a:moveTo>
                    <a:pt x="588" y="320"/>
                  </a:moveTo>
                  <a:cubicBezTo>
                    <a:pt x="583" y="320"/>
                    <a:pt x="579" y="321"/>
                    <a:pt x="580" y="328"/>
                  </a:cubicBezTo>
                  <a:cubicBezTo>
                    <a:pt x="585" y="328"/>
                    <a:pt x="591" y="328"/>
                    <a:pt x="596" y="328"/>
                  </a:cubicBezTo>
                  <a:cubicBezTo>
                    <a:pt x="595" y="321"/>
                    <a:pt x="590" y="298"/>
                    <a:pt x="584" y="308"/>
                  </a:cubicBezTo>
                  <a:cubicBezTo>
                    <a:pt x="593" y="310"/>
                    <a:pt x="579" y="314"/>
                    <a:pt x="588" y="320"/>
                  </a:cubicBezTo>
                  <a:close/>
                  <a:moveTo>
                    <a:pt x="516" y="412"/>
                  </a:moveTo>
                  <a:cubicBezTo>
                    <a:pt x="515" y="405"/>
                    <a:pt x="489" y="405"/>
                    <a:pt x="488" y="412"/>
                  </a:cubicBezTo>
                  <a:cubicBezTo>
                    <a:pt x="504" y="403"/>
                    <a:pt x="516" y="430"/>
                    <a:pt x="516" y="4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202"/>
            <p:cNvSpPr/>
            <p:nvPr>
              <p:custDataLst>
                <p:tags r:id="rId208"/>
              </p:custDataLst>
            </p:nvPr>
          </p:nvSpPr>
          <p:spPr bwMode="auto">
            <a:xfrm>
              <a:off x="7818438" y="1187451"/>
              <a:ext cx="36513" cy="14288"/>
            </a:xfrm>
            <a:custGeom>
              <a:avLst/>
              <a:gdLst>
                <a:gd name="T0" fmla="*/ 0 w 36"/>
                <a:gd name="T1" fmla="*/ 2 h 14"/>
                <a:gd name="T2" fmla="*/ 36 w 36"/>
                <a:gd name="T3" fmla="*/ 14 h 14"/>
                <a:gd name="T4" fmla="*/ 0 w 36"/>
                <a:gd name="T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4">
                  <a:moveTo>
                    <a:pt x="0" y="2"/>
                  </a:moveTo>
                  <a:cubicBezTo>
                    <a:pt x="3" y="0"/>
                    <a:pt x="36" y="0"/>
                    <a:pt x="36" y="14"/>
                  </a:cubicBezTo>
                  <a:cubicBezTo>
                    <a:pt x="23" y="11"/>
                    <a:pt x="9" y="9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203"/>
            <p:cNvSpPr/>
            <p:nvPr>
              <p:custDataLst>
                <p:tags r:id="rId209"/>
              </p:custDataLst>
            </p:nvPr>
          </p:nvSpPr>
          <p:spPr bwMode="auto">
            <a:xfrm>
              <a:off x="7859713" y="1195388"/>
              <a:ext cx="60325" cy="34925"/>
            </a:xfrm>
            <a:custGeom>
              <a:avLst/>
              <a:gdLst>
                <a:gd name="T0" fmla="*/ 0 w 60"/>
                <a:gd name="T1" fmla="*/ 19 h 35"/>
                <a:gd name="T2" fmla="*/ 8 w 60"/>
                <a:gd name="T3" fmla="*/ 15 h 35"/>
                <a:gd name="T4" fmla="*/ 0 w 60"/>
                <a:gd name="T5" fmla="*/ 7 h 35"/>
                <a:gd name="T6" fmla="*/ 60 w 60"/>
                <a:gd name="T7" fmla="*/ 27 h 35"/>
                <a:gd name="T8" fmla="*/ 0 w 60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5">
                  <a:moveTo>
                    <a:pt x="0" y="19"/>
                  </a:moveTo>
                  <a:cubicBezTo>
                    <a:pt x="0" y="15"/>
                    <a:pt x="5" y="16"/>
                    <a:pt x="8" y="15"/>
                  </a:cubicBezTo>
                  <a:cubicBezTo>
                    <a:pt x="6" y="11"/>
                    <a:pt x="4" y="8"/>
                    <a:pt x="0" y="7"/>
                  </a:cubicBezTo>
                  <a:cubicBezTo>
                    <a:pt x="18" y="0"/>
                    <a:pt x="40" y="23"/>
                    <a:pt x="60" y="27"/>
                  </a:cubicBezTo>
                  <a:cubicBezTo>
                    <a:pt x="36" y="35"/>
                    <a:pt x="27" y="9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204"/>
            <p:cNvSpPr/>
            <p:nvPr>
              <p:custDataLst>
                <p:tags r:id="rId210"/>
              </p:custDataLst>
            </p:nvPr>
          </p:nvSpPr>
          <p:spPr bwMode="auto">
            <a:xfrm>
              <a:off x="8089900" y="1230313"/>
              <a:ext cx="39688" cy="31750"/>
            </a:xfrm>
            <a:custGeom>
              <a:avLst/>
              <a:gdLst>
                <a:gd name="T0" fmla="*/ 12 w 40"/>
                <a:gd name="T1" fmla="*/ 20 h 32"/>
                <a:gd name="T2" fmla="*/ 36 w 40"/>
                <a:gd name="T3" fmla="*/ 32 h 32"/>
                <a:gd name="T4" fmla="*/ 12 w 40"/>
                <a:gd name="T5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12" y="20"/>
                  </a:moveTo>
                  <a:cubicBezTo>
                    <a:pt x="0" y="0"/>
                    <a:pt x="40" y="13"/>
                    <a:pt x="36" y="32"/>
                  </a:cubicBezTo>
                  <a:cubicBezTo>
                    <a:pt x="28" y="30"/>
                    <a:pt x="21" y="8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205"/>
            <p:cNvSpPr/>
            <p:nvPr>
              <p:custDataLst>
                <p:tags r:id="rId211"/>
              </p:custDataLst>
            </p:nvPr>
          </p:nvSpPr>
          <p:spPr bwMode="auto">
            <a:xfrm>
              <a:off x="8316913" y="1516063"/>
              <a:ext cx="34925" cy="57150"/>
            </a:xfrm>
            <a:custGeom>
              <a:avLst/>
              <a:gdLst>
                <a:gd name="T0" fmla="*/ 11 w 35"/>
                <a:gd name="T1" fmla="*/ 0 h 56"/>
                <a:gd name="T2" fmla="*/ 35 w 35"/>
                <a:gd name="T3" fmla="*/ 52 h 56"/>
                <a:gd name="T4" fmla="*/ 19 w 35"/>
                <a:gd name="T5" fmla="*/ 56 h 56"/>
                <a:gd name="T6" fmla="*/ 11 w 35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6">
                  <a:moveTo>
                    <a:pt x="11" y="0"/>
                  </a:moveTo>
                  <a:cubicBezTo>
                    <a:pt x="26" y="17"/>
                    <a:pt x="18" y="35"/>
                    <a:pt x="35" y="52"/>
                  </a:cubicBezTo>
                  <a:cubicBezTo>
                    <a:pt x="31" y="55"/>
                    <a:pt x="26" y="56"/>
                    <a:pt x="19" y="56"/>
                  </a:cubicBezTo>
                  <a:cubicBezTo>
                    <a:pt x="26" y="32"/>
                    <a:pt x="0" y="27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206"/>
            <p:cNvSpPr/>
            <p:nvPr>
              <p:custDataLst>
                <p:tags r:id="rId212"/>
              </p:custDataLst>
            </p:nvPr>
          </p:nvSpPr>
          <p:spPr bwMode="auto">
            <a:xfrm>
              <a:off x="7134225" y="1539876"/>
              <a:ext cx="41275" cy="68263"/>
            </a:xfrm>
            <a:custGeom>
              <a:avLst/>
              <a:gdLst>
                <a:gd name="T0" fmla="*/ 0 w 42"/>
                <a:gd name="T1" fmla="*/ 52 h 67"/>
                <a:gd name="T2" fmla="*/ 20 w 42"/>
                <a:gd name="T3" fmla="*/ 32 h 67"/>
                <a:gd name="T4" fmla="*/ 4 w 42"/>
                <a:gd name="T5" fmla="*/ 20 h 67"/>
                <a:gd name="T6" fmla="*/ 20 w 42"/>
                <a:gd name="T7" fmla="*/ 0 h 67"/>
                <a:gd name="T8" fmla="*/ 40 w 42"/>
                <a:gd name="T9" fmla="*/ 8 h 67"/>
                <a:gd name="T10" fmla="*/ 0 w 42"/>
                <a:gd name="T11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7">
                  <a:moveTo>
                    <a:pt x="0" y="52"/>
                  </a:moveTo>
                  <a:cubicBezTo>
                    <a:pt x="2" y="40"/>
                    <a:pt x="8" y="34"/>
                    <a:pt x="20" y="32"/>
                  </a:cubicBezTo>
                  <a:cubicBezTo>
                    <a:pt x="19" y="24"/>
                    <a:pt x="2" y="31"/>
                    <a:pt x="4" y="20"/>
                  </a:cubicBezTo>
                  <a:cubicBezTo>
                    <a:pt x="1" y="5"/>
                    <a:pt x="19" y="11"/>
                    <a:pt x="20" y="0"/>
                  </a:cubicBezTo>
                  <a:cubicBezTo>
                    <a:pt x="28" y="2"/>
                    <a:pt x="30" y="9"/>
                    <a:pt x="40" y="8"/>
                  </a:cubicBezTo>
                  <a:cubicBezTo>
                    <a:pt x="24" y="5"/>
                    <a:pt x="42" y="67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207"/>
            <p:cNvSpPr/>
            <p:nvPr>
              <p:custDataLst>
                <p:tags r:id="rId213"/>
              </p:custDataLst>
            </p:nvPr>
          </p:nvSpPr>
          <p:spPr bwMode="auto">
            <a:xfrm>
              <a:off x="7092950" y="1597026"/>
              <a:ext cx="58738" cy="87313"/>
            </a:xfrm>
            <a:custGeom>
              <a:avLst/>
              <a:gdLst>
                <a:gd name="T0" fmla="*/ 57 w 58"/>
                <a:gd name="T1" fmla="*/ 20 h 87"/>
                <a:gd name="T2" fmla="*/ 33 w 58"/>
                <a:gd name="T3" fmla="*/ 48 h 87"/>
                <a:gd name="T4" fmla="*/ 45 w 58"/>
                <a:gd name="T5" fmla="*/ 72 h 87"/>
                <a:gd name="T6" fmla="*/ 21 w 58"/>
                <a:gd name="T7" fmla="*/ 60 h 87"/>
                <a:gd name="T8" fmla="*/ 33 w 58"/>
                <a:gd name="T9" fmla="*/ 44 h 87"/>
                <a:gd name="T10" fmla="*/ 17 w 58"/>
                <a:gd name="T11" fmla="*/ 36 h 87"/>
                <a:gd name="T12" fmla="*/ 9 w 58"/>
                <a:gd name="T13" fmla="*/ 48 h 87"/>
                <a:gd name="T14" fmla="*/ 37 w 58"/>
                <a:gd name="T15" fmla="*/ 0 h 87"/>
                <a:gd name="T16" fmla="*/ 57 w 58"/>
                <a:gd name="T17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87">
                  <a:moveTo>
                    <a:pt x="57" y="20"/>
                  </a:moveTo>
                  <a:cubicBezTo>
                    <a:pt x="53" y="34"/>
                    <a:pt x="53" y="50"/>
                    <a:pt x="33" y="48"/>
                  </a:cubicBezTo>
                  <a:cubicBezTo>
                    <a:pt x="43" y="57"/>
                    <a:pt x="41" y="63"/>
                    <a:pt x="45" y="72"/>
                  </a:cubicBezTo>
                  <a:cubicBezTo>
                    <a:pt x="25" y="87"/>
                    <a:pt x="40" y="53"/>
                    <a:pt x="21" y="60"/>
                  </a:cubicBezTo>
                  <a:cubicBezTo>
                    <a:pt x="23" y="52"/>
                    <a:pt x="22" y="43"/>
                    <a:pt x="33" y="44"/>
                  </a:cubicBezTo>
                  <a:cubicBezTo>
                    <a:pt x="36" y="33"/>
                    <a:pt x="14" y="47"/>
                    <a:pt x="17" y="36"/>
                  </a:cubicBezTo>
                  <a:cubicBezTo>
                    <a:pt x="13" y="39"/>
                    <a:pt x="11" y="43"/>
                    <a:pt x="9" y="48"/>
                  </a:cubicBezTo>
                  <a:cubicBezTo>
                    <a:pt x="0" y="28"/>
                    <a:pt x="52" y="27"/>
                    <a:pt x="37" y="0"/>
                  </a:cubicBezTo>
                  <a:cubicBezTo>
                    <a:pt x="58" y="7"/>
                    <a:pt x="39" y="15"/>
                    <a:pt x="5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208"/>
            <p:cNvSpPr/>
            <p:nvPr>
              <p:custDataLst>
                <p:tags r:id="rId214"/>
              </p:custDataLst>
            </p:nvPr>
          </p:nvSpPr>
          <p:spPr bwMode="auto">
            <a:xfrm>
              <a:off x="8343900" y="1595438"/>
              <a:ext cx="23813" cy="34925"/>
            </a:xfrm>
            <a:custGeom>
              <a:avLst/>
              <a:gdLst>
                <a:gd name="T0" fmla="*/ 12 w 24"/>
                <a:gd name="T1" fmla="*/ 1 h 34"/>
                <a:gd name="T2" fmla="*/ 24 w 24"/>
                <a:gd name="T3" fmla="*/ 13 h 34"/>
                <a:gd name="T4" fmla="*/ 16 w 24"/>
                <a:gd name="T5" fmla="*/ 29 h 34"/>
                <a:gd name="T6" fmla="*/ 0 w 24"/>
                <a:gd name="T7" fmla="*/ 33 h 34"/>
                <a:gd name="T8" fmla="*/ 0 w 24"/>
                <a:gd name="T9" fmla="*/ 21 h 34"/>
                <a:gd name="T10" fmla="*/ 12 w 24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4">
                  <a:moveTo>
                    <a:pt x="12" y="1"/>
                  </a:moveTo>
                  <a:cubicBezTo>
                    <a:pt x="21" y="0"/>
                    <a:pt x="16" y="13"/>
                    <a:pt x="24" y="13"/>
                  </a:cubicBezTo>
                  <a:cubicBezTo>
                    <a:pt x="23" y="18"/>
                    <a:pt x="3" y="23"/>
                    <a:pt x="16" y="29"/>
                  </a:cubicBezTo>
                  <a:cubicBezTo>
                    <a:pt x="15" y="34"/>
                    <a:pt x="6" y="32"/>
                    <a:pt x="0" y="33"/>
                  </a:cubicBezTo>
                  <a:cubicBezTo>
                    <a:pt x="0" y="29"/>
                    <a:pt x="0" y="25"/>
                    <a:pt x="0" y="21"/>
                  </a:cubicBezTo>
                  <a:cubicBezTo>
                    <a:pt x="22" y="25"/>
                    <a:pt x="0" y="9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209"/>
            <p:cNvSpPr/>
            <p:nvPr>
              <p:custDataLst>
                <p:tags r:id="rId215"/>
              </p:custDataLst>
            </p:nvPr>
          </p:nvSpPr>
          <p:spPr bwMode="auto">
            <a:xfrm>
              <a:off x="7043738" y="1668463"/>
              <a:ext cx="31750" cy="23813"/>
            </a:xfrm>
            <a:custGeom>
              <a:avLst/>
              <a:gdLst>
                <a:gd name="T0" fmla="*/ 25 w 31"/>
                <a:gd name="T1" fmla="*/ 4 h 23"/>
                <a:gd name="T2" fmla="*/ 29 w 31"/>
                <a:gd name="T3" fmla="*/ 12 h 23"/>
                <a:gd name="T4" fmla="*/ 9 w 31"/>
                <a:gd name="T5" fmla="*/ 20 h 23"/>
                <a:gd name="T6" fmla="*/ 5 w 31"/>
                <a:gd name="T7" fmla="*/ 0 h 23"/>
                <a:gd name="T8" fmla="*/ 25 w 31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25" y="4"/>
                  </a:moveTo>
                  <a:cubicBezTo>
                    <a:pt x="31" y="5"/>
                    <a:pt x="21" y="11"/>
                    <a:pt x="29" y="12"/>
                  </a:cubicBezTo>
                  <a:cubicBezTo>
                    <a:pt x="31" y="23"/>
                    <a:pt x="7" y="9"/>
                    <a:pt x="9" y="20"/>
                  </a:cubicBezTo>
                  <a:cubicBezTo>
                    <a:pt x="0" y="21"/>
                    <a:pt x="7" y="6"/>
                    <a:pt x="5" y="0"/>
                  </a:cubicBezTo>
                  <a:cubicBezTo>
                    <a:pt x="10" y="1"/>
                    <a:pt x="25" y="12"/>
                    <a:pt x="2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210"/>
            <p:cNvSpPr/>
            <p:nvPr>
              <p:custDataLst>
                <p:tags r:id="rId216"/>
              </p:custDataLst>
            </p:nvPr>
          </p:nvSpPr>
          <p:spPr bwMode="auto">
            <a:xfrm>
              <a:off x="7089775" y="1770063"/>
              <a:ext cx="41275" cy="39688"/>
            </a:xfrm>
            <a:custGeom>
              <a:avLst/>
              <a:gdLst>
                <a:gd name="T0" fmla="*/ 8 w 41"/>
                <a:gd name="T1" fmla="*/ 40 h 40"/>
                <a:gd name="T2" fmla="*/ 0 w 41"/>
                <a:gd name="T3" fmla="*/ 12 h 40"/>
                <a:gd name="T4" fmla="*/ 4 w 41"/>
                <a:gd name="T5" fmla="*/ 0 h 40"/>
                <a:gd name="T6" fmla="*/ 8 w 41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0">
                  <a:moveTo>
                    <a:pt x="8" y="40"/>
                  </a:moveTo>
                  <a:cubicBezTo>
                    <a:pt x="0" y="27"/>
                    <a:pt x="15" y="14"/>
                    <a:pt x="0" y="12"/>
                  </a:cubicBezTo>
                  <a:cubicBezTo>
                    <a:pt x="2" y="9"/>
                    <a:pt x="4" y="6"/>
                    <a:pt x="4" y="0"/>
                  </a:cubicBezTo>
                  <a:cubicBezTo>
                    <a:pt x="31" y="2"/>
                    <a:pt x="41" y="38"/>
                    <a:pt x="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211"/>
            <p:cNvSpPr/>
            <p:nvPr>
              <p:custDataLst>
                <p:tags r:id="rId217"/>
              </p:custDataLst>
            </p:nvPr>
          </p:nvSpPr>
          <p:spPr bwMode="auto">
            <a:xfrm>
              <a:off x="7037388" y="1844676"/>
              <a:ext cx="31750" cy="22225"/>
            </a:xfrm>
            <a:custGeom>
              <a:avLst/>
              <a:gdLst>
                <a:gd name="T0" fmla="*/ 8 w 32"/>
                <a:gd name="T1" fmla="*/ 22 h 22"/>
                <a:gd name="T2" fmla="*/ 0 w 32"/>
                <a:gd name="T3" fmla="*/ 2 h 22"/>
                <a:gd name="T4" fmla="*/ 24 w 32"/>
                <a:gd name="T5" fmla="*/ 10 h 22"/>
                <a:gd name="T6" fmla="*/ 8 w 32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2">
                  <a:moveTo>
                    <a:pt x="8" y="22"/>
                  </a:moveTo>
                  <a:cubicBezTo>
                    <a:pt x="2" y="19"/>
                    <a:pt x="2" y="9"/>
                    <a:pt x="0" y="2"/>
                  </a:cubicBezTo>
                  <a:cubicBezTo>
                    <a:pt x="13" y="0"/>
                    <a:pt x="16" y="8"/>
                    <a:pt x="24" y="10"/>
                  </a:cubicBezTo>
                  <a:cubicBezTo>
                    <a:pt x="32" y="17"/>
                    <a:pt x="8" y="6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212"/>
            <p:cNvSpPr/>
            <p:nvPr>
              <p:custDataLst>
                <p:tags r:id="rId218"/>
              </p:custDataLst>
            </p:nvPr>
          </p:nvSpPr>
          <p:spPr bwMode="auto">
            <a:xfrm>
              <a:off x="8375650" y="1866901"/>
              <a:ext cx="20638" cy="23813"/>
            </a:xfrm>
            <a:custGeom>
              <a:avLst/>
              <a:gdLst>
                <a:gd name="T0" fmla="*/ 16 w 20"/>
                <a:gd name="T1" fmla="*/ 0 h 24"/>
                <a:gd name="T2" fmla="*/ 4 w 20"/>
                <a:gd name="T3" fmla="*/ 24 h 24"/>
                <a:gd name="T4" fmla="*/ 16 w 2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4">
                  <a:moveTo>
                    <a:pt x="16" y="0"/>
                  </a:moveTo>
                  <a:cubicBezTo>
                    <a:pt x="20" y="1"/>
                    <a:pt x="14" y="24"/>
                    <a:pt x="4" y="24"/>
                  </a:cubicBezTo>
                  <a:cubicBezTo>
                    <a:pt x="0" y="8"/>
                    <a:pt x="10" y="6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213"/>
            <p:cNvSpPr/>
            <p:nvPr>
              <p:custDataLst>
                <p:tags r:id="rId219"/>
              </p:custDataLst>
            </p:nvPr>
          </p:nvSpPr>
          <p:spPr bwMode="auto">
            <a:xfrm>
              <a:off x="7037388" y="1892301"/>
              <a:ext cx="41275" cy="31750"/>
            </a:xfrm>
            <a:custGeom>
              <a:avLst/>
              <a:gdLst>
                <a:gd name="T0" fmla="*/ 24 w 42"/>
                <a:gd name="T1" fmla="*/ 3 h 32"/>
                <a:gd name="T2" fmla="*/ 36 w 42"/>
                <a:gd name="T3" fmla="*/ 15 h 32"/>
                <a:gd name="T4" fmla="*/ 16 w 42"/>
                <a:gd name="T5" fmla="*/ 27 h 32"/>
                <a:gd name="T6" fmla="*/ 0 w 42"/>
                <a:gd name="T7" fmla="*/ 7 h 32"/>
                <a:gd name="T8" fmla="*/ 24 w 42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2">
                  <a:moveTo>
                    <a:pt x="24" y="3"/>
                  </a:moveTo>
                  <a:cubicBezTo>
                    <a:pt x="25" y="5"/>
                    <a:pt x="5" y="19"/>
                    <a:pt x="36" y="15"/>
                  </a:cubicBezTo>
                  <a:cubicBezTo>
                    <a:pt x="42" y="32"/>
                    <a:pt x="15" y="16"/>
                    <a:pt x="16" y="27"/>
                  </a:cubicBezTo>
                  <a:cubicBezTo>
                    <a:pt x="13" y="18"/>
                    <a:pt x="1" y="18"/>
                    <a:pt x="0" y="7"/>
                  </a:cubicBezTo>
                  <a:cubicBezTo>
                    <a:pt x="10" y="0"/>
                    <a:pt x="12" y="9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214"/>
            <p:cNvSpPr/>
            <p:nvPr>
              <p:custDataLst>
                <p:tags r:id="rId220"/>
              </p:custDataLst>
            </p:nvPr>
          </p:nvSpPr>
          <p:spPr bwMode="auto">
            <a:xfrm>
              <a:off x="8224838" y="2193926"/>
              <a:ext cx="17463" cy="30163"/>
            </a:xfrm>
            <a:custGeom>
              <a:avLst/>
              <a:gdLst>
                <a:gd name="T0" fmla="*/ 5 w 17"/>
                <a:gd name="T1" fmla="*/ 10 h 30"/>
                <a:gd name="T2" fmla="*/ 17 w 17"/>
                <a:gd name="T3" fmla="*/ 30 h 30"/>
                <a:gd name="T4" fmla="*/ 1 w 17"/>
                <a:gd name="T5" fmla="*/ 30 h 30"/>
                <a:gd name="T6" fmla="*/ 9 w 17"/>
                <a:gd name="T7" fmla="*/ 22 h 30"/>
                <a:gd name="T8" fmla="*/ 5 w 17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0">
                  <a:moveTo>
                    <a:pt x="5" y="10"/>
                  </a:moveTo>
                  <a:cubicBezTo>
                    <a:pt x="11" y="0"/>
                    <a:pt x="16" y="23"/>
                    <a:pt x="17" y="30"/>
                  </a:cubicBezTo>
                  <a:cubicBezTo>
                    <a:pt x="12" y="30"/>
                    <a:pt x="6" y="30"/>
                    <a:pt x="1" y="30"/>
                  </a:cubicBezTo>
                  <a:cubicBezTo>
                    <a:pt x="0" y="23"/>
                    <a:pt x="4" y="22"/>
                    <a:pt x="9" y="22"/>
                  </a:cubicBezTo>
                  <a:cubicBezTo>
                    <a:pt x="0" y="16"/>
                    <a:pt x="14" y="12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215"/>
            <p:cNvSpPr/>
            <p:nvPr>
              <p:custDataLst>
                <p:tags r:id="rId221"/>
              </p:custDataLst>
            </p:nvPr>
          </p:nvSpPr>
          <p:spPr bwMode="auto">
            <a:xfrm>
              <a:off x="7366000" y="2312988"/>
              <a:ext cx="77788" cy="65088"/>
            </a:xfrm>
            <a:custGeom>
              <a:avLst/>
              <a:gdLst>
                <a:gd name="T0" fmla="*/ 30 w 78"/>
                <a:gd name="T1" fmla="*/ 37 h 65"/>
                <a:gd name="T2" fmla="*/ 46 w 78"/>
                <a:gd name="T3" fmla="*/ 53 h 65"/>
                <a:gd name="T4" fmla="*/ 2 w 78"/>
                <a:gd name="T5" fmla="*/ 37 h 65"/>
                <a:gd name="T6" fmla="*/ 18 w 78"/>
                <a:gd name="T7" fmla="*/ 29 h 65"/>
                <a:gd name="T8" fmla="*/ 2 w 78"/>
                <a:gd name="T9" fmla="*/ 21 h 65"/>
                <a:gd name="T10" fmla="*/ 78 w 78"/>
                <a:gd name="T11" fmla="*/ 49 h 65"/>
                <a:gd name="T12" fmla="*/ 30 w 78"/>
                <a:gd name="T13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65">
                  <a:moveTo>
                    <a:pt x="30" y="37"/>
                  </a:moveTo>
                  <a:cubicBezTo>
                    <a:pt x="31" y="46"/>
                    <a:pt x="49" y="39"/>
                    <a:pt x="46" y="53"/>
                  </a:cubicBezTo>
                  <a:cubicBezTo>
                    <a:pt x="21" y="58"/>
                    <a:pt x="28" y="31"/>
                    <a:pt x="2" y="37"/>
                  </a:cubicBezTo>
                  <a:cubicBezTo>
                    <a:pt x="0" y="25"/>
                    <a:pt x="12" y="23"/>
                    <a:pt x="18" y="29"/>
                  </a:cubicBezTo>
                  <a:cubicBezTo>
                    <a:pt x="17" y="22"/>
                    <a:pt x="11" y="20"/>
                    <a:pt x="2" y="21"/>
                  </a:cubicBezTo>
                  <a:cubicBezTo>
                    <a:pt x="27" y="0"/>
                    <a:pt x="49" y="47"/>
                    <a:pt x="78" y="49"/>
                  </a:cubicBezTo>
                  <a:cubicBezTo>
                    <a:pt x="67" y="65"/>
                    <a:pt x="46" y="32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216"/>
            <p:cNvSpPr/>
            <p:nvPr>
              <p:custDataLst>
                <p:tags r:id="rId222"/>
              </p:custDataLst>
            </p:nvPr>
          </p:nvSpPr>
          <p:spPr bwMode="auto">
            <a:xfrm>
              <a:off x="7443788" y="2370138"/>
              <a:ext cx="184150" cy="76200"/>
            </a:xfrm>
            <a:custGeom>
              <a:avLst/>
              <a:gdLst>
                <a:gd name="T0" fmla="*/ 68 w 182"/>
                <a:gd name="T1" fmla="*/ 28 h 76"/>
                <a:gd name="T2" fmla="*/ 64 w 182"/>
                <a:gd name="T3" fmla="*/ 52 h 76"/>
                <a:gd name="T4" fmla="*/ 0 w 182"/>
                <a:gd name="T5" fmla="*/ 12 h 76"/>
                <a:gd name="T6" fmla="*/ 32 w 182"/>
                <a:gd name="T7" fmla="*/ 24 h 76"/>
                <a:gd name="T8" fmla="*/ 12 w 182"/>
                <a:gd name="T9" fmla="*/ 4 h 76"/>
                <a:gd name="T10" fmla="*/ 44 w 182"/>
                <a:gd name="T11" fmla="*/ 20 h 76"/>
                <a:gd name="T12" fmla="*/ 68 w 182"/>
                <a:gd name="T13" fmla="*/ 12 h 76"/>
                <a:gd name="T14" fmla="*/ 84 w 182"/>
                <a:gd name="T15" fmla="*/ 36 h 76"/>
                <a:gd name="T16" fmla="*/ 152 w 182"/>
                <a:gd name="T17" fmla="*/ 40 h 76"/>
                <a:gd name="T18" fmla="*/ 148 w 182"/>
                <a:gd name="T19" fmla="*/ 56 h 76"/>
                <a:gd name="T20" fmla="*/ 180 w 182"/>
                <a:gd name="T21" fmla="*/ 56 h 76"/>
                <a:gd name="T22" fmla="*/ 176 w 182"/>
                <a:gd name="T23" fmla="*/ 76 h 76"/>
                <a:gd name="T24" fmla="*/ 160 w 182"/>
                <a:gd name="T25" fmla="*/ 76 h 76"/>
                <a:gd name="T26" fmla="*/ 84 w 182"/>
                <a:gd name="T27" fmla="*/ 56 h 76"/>
                <a:gd name="T28" fmla="*/ 68 w 182"/>
                <a:gd name="T2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76">
                  <a:moveTo>
                    <a:pt x="68" y="28"/>
                  </a:moveTo>
                  <a:cubicBezTo>
                    <a:pt x="63" y="32"/>
                    <a:pt x="79" y="44"/>
                    <a:pt x="64" y="52"/>
                  </a:cubicBezTo>
                  <a:cubicBezTo>
                    <a:pt x="47" y="37"/>
                    <a:pt x="10" y="43"/>
                    <a:pt x="0" y="12"/>
                  </a:cubicBezTo>
                  <a:cubicBezTo>
                    <a:pt x="16" y="11"/>
                    <a:pt x="21" y="21"/>
                    <a:pt x="32" y="24"/>
                  </a:cubicBezTo>
                  <a:cubicBezTo>
                    <a:pt x="42" y="16"/>
                    <a:pt x="14" y="12"/>
                    <a:pt x="12" y="4"/>
                  </a:cubicBezTo>
                  <a:cubicBezTo>
                    <a:pt x="17" y="0"/>
                    <a:pt x="49" y="2"/>
                    <a:pt x="44" y="20"/>
                  </a:cubicBezTo>
                  <a:cubicBezTo>
                    <a:pt x="57" y="22"/>
                    <a:pt x="53" y="8"/>
                    <a:pt x="68" y="12"/>
                  </a:cubicBezTo>
                  <a:cubicBezTo>
                    <a:pt x="69" y="25"/>
                    <a:pt x="83" y="24"/>
                    <a:pt x="84" y="36"/>
                  </a:cubicBezTo>
                  <a:cubicBezTo>
                    <a:pt x="105" y="17"/>
                    <a:pt x="135" y="45"/>
                    <a:pt x="152" y="40"/>
                  </a:cubicBezTo>
                  <a:cubicBezTo>
                    <a:pt x="160" y="48"/>
                    <a:pt x="150" y="48"/>
                    <a:pt x="148" y="56"/>
                  </a:cubicBezTo>
                  <a:cubicBezTo>
                    <a:pt x="159" y="56"/>
                    <a:pt x="169" y="56"/>
                    <a:pt x="180" y="56"/>
                  </a:cubicBezTo>
                  <a:cubicBezTo>
                    <a:pt x="182" y="66"/>
                    <a:pt x="173" y="65"/>
                    <a:pt x="176" y="76"/>
                  </a:cubicBezTo>
                  <a:cubicBezTo>
                    <a:pt x="171" y="76"/>
                    <a:pt x="165" y="76"/>
                    <a:pt x="160" y="76"/>
                  </a:cubicBezTo>
                  <a:cubicBezTo>
                    <a:pt x="145" y="48"/>
                    <a:pt x="117" y="73"/>
                    <a:pt x="84" y="56"/>
                  </a:cubicBezTo>
                  <a:cubicBezTo>
                    <a:pt x="91" y="47"/>
                    <a:pt x="81" y="30"/>
                    <a:pt x="6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217"/>
            <p:cNvSpPr/>
            <p:nvPr>
              <p:custDataLst>
                <p:tags r:id="rId223"/>
              </p:custDataLst>
            </p:nvPr>
          </p:nvSpPr>
          <p:spPr bwMode="auto">
            <a:xfrm>
              <a:off x="7799388" y="2454276"/>
              <a:ext cx="55563" cy="28575"/>
            </a:xfrm>
            <a:custGeom>
              <a:avLst/>
              <a:gdLst>
                <a:gd name="T0" fmla="*/ 0 w 56"/>
                <a:gd name="T1" fmla="*/ 20 h 29"/>
                <a:gd name="T2" fmla="*/ 0 w 56"/>
                <a:gd name="T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28">
                  <a:moveTo>
                    <a:pt x="0" y="20"/>
                  </a:moveTo>
                  <a:cubicBezTo>
                    <a:pt x="53" y="0"/>
                    <a:pt x="56" y="29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218"/>
            <p:cNvSpPr/>
            <p:nvPr>
              <p:custDataLst>
                <p:tags r:id="rId224"/>
              </p:custDataLst>
            </p:nvPr>
          </p:nvSpPr>
          <p:spPr bwMode="auto">
            <a:xfrm>
              <a:off x="7351713" y="1100138"/>
              <a:ext cx="323850" cy="179388"/>
            </a:xfrm>
            <a:custGeom>
              <a:avLst/>
              <a:gdLst>
                <a:gd name="T0" fmla="*/ 144 w 321"/>
                <a:gd name="T1" fmla="*/ 86 h 179"/>
                <a:gd name="T2" fmla="*/ 144 w 321"/>
                <a:gd name="T3" fmla="*/ 98 h 179"/>
                <a:gd name="T4" fmla="*/ 104 w 321"/>
                <a:gd name="T5" fmla="*/ 118 h 179"/>
                <a:gd name="T6" fmla="*/ 144 w 321"/>
                <a:gd name="T7" fmla="*/ 118 h 179"/>
                <a:gd name="T8" fmla="*/ 208 w 321"/>
                <a:gd name="T9" fmla="*/ 98 h 179"/>
                <a:gd name="T10" fmla="*/ 176 w 321"/>
                <a:gd name="T11" fmla="*/ 118 h 179"/>
                <a:gd name="T12" fmla="*/ 164 w 321"/>
                <a:gd name="T13" fmla="*/ 110 h 179"/>
                <a:gd name="T14" fmla="*/ 152 w 321"/>
                <a:gd name="T15" fmla="*/ 134 h 179"/>
                <a:gd name="T16" fmla="*/ 148 w 321"/>
                <a:gd name="T17" fmla="*/ 122 h 179"/>
                <a:gd name="T18" fmla="*/ 116 w 321"/>
                <a:gd name="T19" fmla="*/ 130 h 179"/>
                <a:gd name="T20" fmla="*/ 108 w 321"/>
                <a:gd name="T21" fmla="*/ 142 h 179"/>
                <a:gd name="T22" fmla="*/ 128 w 321"/>
                <a:gd name="T23" fmla="*/ 146 h 179"/>
                <a:gd name="T24" fmla="*/ 120 w 321"/>
                <a:gd name="T25" fmla="*/ 134 h 179"/>
                <a:gd name="T26" fmla="*/ 136 w 321"/>
                <a:gd name="T27" fmla="*/ 134 h 179"/>
                <a:gd name="T28" fmla="*/ 132 w 321"/>
                <a:gd name="T29" fmla="*/ 142 h 179"/>
                <a:gd name="T30" fmla="*/ 160 w 321"/>
                <a:gd name="T31" fmla="*/ 138 h 179"/>
                <a:gd name="T32" fmla="*/ 52 w 321"/>
                <a:gd name="T33" fmla="*/ 166 h 179"/>
                <a:gd name="T34" fmla="*/ 68 w 321"/>
                <a:gd name="T35" fmla="*/ 154 h 179"/>
                <a:gd name="T36" fmla="*/ 36 w 321"/>
                <a:gd name="T37" fmla="*/ 118 h 179"/>
                <a:gd name="T38" fmla="*/ 0 w 321"/>
                <a:gd name="T39" fmla="*/ 118 h 179"/>
                <a:gd name="T40" fmla="*/ 8 w 321"/>
                <a:gd name="T41" fmla="*/ 90 h 179"/>
                <a:gd name="T42" fmla="*/ 160 w 321"/>
                <a:gd name="T43" fmla="*/ 34 h 179"/>
                <a:gd name="T44" fmla="*/ 156 w 321"/>
                <a:gd name="T45" fmla="*/ 46 h 179"/>
                <a:gd name="T46" fmla="*/ 236 w 321"/>
                <a:gd name="T47" fmla="*/ 22 h 179"/>
                <a:gd name="T48" fmla="*/ 316 w 321"/>
                <a:gd name="T49" fmla="*/ 26 h 179"/>
                <a:gd name="T50" fmla="*/ 292 w 321"/>
                <a:gd name="T51" fmla="*/ 26 h 179"/>
                <a:gd name="T52" fmla="*/ 308 w 321"/>
                <a:gd name="T53" fmla="*/ 30 h 179"/>
                <a:gd name="T54" fmla="*/ 304 w 321"/>
                <a:gd name="T55" fmla="*/ 42 h 179"/>
                <a:gd name="T56" fmla="*/ 188 w 321"/>
                <a:gd name="T57" fmla="*/ 54 h 179"/>
                <a:gd name="T58" fmla="*/ 168 w 321"/>
                <a:gd name="T59" fmla="*/ 66 h 179"/>
                <a:gd name="T60" fmla="*/ 172 w 321"/>
                <a:gd name="T61" fmla="*/ 54 h 179"/>
                <a:gd name="T62" fmla="*/ 128 w 321"/>
                <a:gd name="T63" fmla="*/ 66 h 179"/>
                <a:gd name="T64" fmla="*/ 128 w 321"/>
                <a:gd name="T65" fmla="*/ 78 h 179"/>
                <a:gd name="T66" fmla="*/ 144 w 321"/>
                <a:gd name="T67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179">
                  <a:moveTo>
                    <a:pt x="144" y="86"/>
                  </a:moveTo>
                  <a:cubicBezTo>
                    <a:pt x="144" y="90"/>
                    <a:pt x="144" y="94"/>
                    <a:pt x="144" y="98"/>
                  </a:cubicBezTo>
                  <a:cubicBezTo>
                    <a:pt x="124" y="95"/>
                    <a:pt x="123" y="111"/>
                    <a:pt x="104" y="118"/>
                  </a:cubicBezTo>
                  <a:cubicBezTo>
                    <a:pt x="116" y="135"/>
                    <a:pt x="132" y="101"/>
                    <a:pt x="144" y="118"/>
                  </a:cubicBezTo>
                  <a:cubicBezTo>
                    <a:pt x="154" y="102"/>
                    <a:pt x="186" y="89"/>
                    <a:pt x="208" y="98"/>
                  </a:cubicBezTo>
                  <a:cubicBezTo>
                    <a:pt x="201" y="108"/>
                    <a:pt x="176" y="101"/>
                    <a:pt x="176" y="118"/>
                  </a:cubicBezTo>
                  <a:cubicBezTo>
                    <a:pt x="169" y="118"/>
                    <a:pt x="166" y="115"/>
                    <a:pt x="164" y="110"/>
                  </a:cubicBezTo>
                  <a:cubicBezTo>
                    <a:pt x="159" y="117"/>
                    <a:pt x="150" y="120"/>
                    <a:pt x="152" y="134"/>
                  </a:cubicBezTo>
                  <a:cubicBezTo>
                    <a:pt x="139" y="137"/>
                    <a:pt x="146" y="126"/>
                    <a:pt x="148" y="122"/>
                  </a:cubicBezTo>
                  <a:cubicBezTo>
                    <a:pt x="136" y="123"/>
                    <a:pt x="134" y="134"/>
                    <a:pt x="116" y="130"/>
                  </a:cubicBezTo>
                  <a:cubicBezTo>
                    <a:pt x="112" y="133"/>
                    <a:pt x="110" y="137"/>
                    <a:pt x="108" y="142"/>
                  </a:cubicBezTo>
                  <a:cubicBezTo>
                    <a:pt x="112" y="146"/>
                    <a:pt x="115" y="143"/>
                    <a:pt x="128" y="146"/>
                  </a:cubicBezTo>
                  <a:cubicBezTo>
                    <a:pt x="125" y="142"/>
                    <a:pt x="119" y="142"/>
                    <a:pt x="120" y="134"/>
                  </a:cubicBezTo>
                  <a:cubicBezTo>
                    <a:pt x="127" y="130"/>
                    <a:pt x="133" y="146"/>
                    <a:pt x="136" y="134"/>
                  </a:cubicBezTo>
                  <a:cubicBezTo>
                    <a:pt x="143" y="137"/>
                    <a:pt x="138" y="143"/>
                    <a:pt x="132" y="142"/>
                  </a:cubicBezTo>
                  <a:cubicBezTo>
                    <a:pt x="139" y="154"/>
                    <a:pt x="147" y="133"/>
                    <a:pt x="160" y="138"/>
                  </a:cubicBezTo>
                  <a:cubicBezTo>
                    <a:pt x="143" y="179"/>
                    <a:pt x="84" y="167"/>
                    <a:pt x="52" y="166"/>
                  </a:cubicBezTo>
                  <a:cubicBezTo>
                    <a:pt x="55" y="160"/>
                    <a:pt x="58" y="153"/>
                    <a:pt x="68" y="154"/>
                  </a:cubicBezTo>
                  <a:cubicBezTo>
                    <a:pt x="65" y="135"/>
                    <a:pt x="28" y="134"/>
                    <a:pt x="36" y="118"/>
                  </a:cubicBezTo>
                  <a:cubicBezTo>
                    <a:pt x="18" y="116"/>
                    <a:pt x="13" y="125"/>
                    <a:pt x="0" y="118"/>
                  </a:cubicBezTo>
                  <a:cubicBezTo>
                    <a:pt x="2" y="101"/>
                    <a:pt x="16" y="110"/>
                    <a:pt x="8" y="90"/>
                  </a:cubicBezTo>
                  <a:cubicBezTo>
                    <a:pt x="53" y="59"/>
                    <a:pt x="129" y="58"/>
                    <a:pt x="160" y="34"/>
                  </a:cubicBezTo>
                  <a:cubicBezTo>
                    <a:pt x="173" y="38"/>
                    <a:pt x="156" y="42"/>
                    <a:pt x="156" y="46"/>
                  </a:cubicBezTo>
                  <a:cubicBezTo>
                    <a:pt x="178" y="26"/>
                    <a:pt x="209" y="25"/>
                    <a:pt x="236" y="22"/>
                  </a:cubicBezTo>
                  <a:cubicBezTo>
                    <a:pt x="260" y="19"/>
                    <a:pt x="299" y="0"/>
                    <a:pt x="316" y="26"/>
                  </a:cubicBezTo>
                  <a:cubicBezTo>
                    <a:pt x="303" y="24"/>
                    <a:pt x="300" y="35"/>
                    <a:pt x="292" y="26"/>
                  </a:cubicBezTo>
                  <a:cubicBezTo>
                    <a:pt x="286" y="37"/>
                    <a:pt x="309" y="37"/>
                    <a:pt x="308" y="30"/>
                  </a:cubicBezTo>
                  <a:cubicBezTo>
                    <a:pt x="321" y="34"/>
                    <a:pt x="304" y="38"/>
                    <a:pt x="304" y="42"/>
                  </a:cubicBezTo>
                  <a:cubicBezTo>
                    <a:pt x="265" y="31"/>
                    <a:pt x="228" y="67"/>
                    <a:pt x="188" y="54"/>
                  </a:cubicBezTo>
                  <a:cubicBezTo>
                    <a:pt x="182" y="58"/>
                    <a:pt x="180" y="67"/>
                    <a:pt x="168" y="66"/>
                  </a:cubicBezTo>
                  <a:cubicBezTo>
                    <a:pt x="170" y="63"/>
                    <a:pt x="172" y="60"/>
                    <a:pt x="172" y="54"/>
                  </a:cubicBezTo>
                  <a:cubicBezTo>
                    <a:pt x="152" y="53"/>
                    <a:pt x="150" y="69"/>
                    <a:pt x="128" y="66"/>
                  </a:cubicBezTo>
                  <a:cubicBezTo>
                    <a:pt x="128" y="78"/>
                    <a:pt x="154" y="71"/>
                    <a:pt x="128" y="78"/>
                  </a:cubicBezTo>
                  <a:cubicBezTo>
                    <a:pt x="129" y="85"/>
                    <a:pt x="135" y="87"/>
                    <a:pt x="14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219"/>
            <p:cNvSpPr/>
            <p:nvPr>
              <p:custDataLst>
                <p:tags r:id="rId225"/>
              </p:custDataLst>
            </p:nvPr>
          </p:nvSpPr>
          <p:spPr bwMode="auto">
            <a:xfrm>
              <a:off x="7089775" y="1812926"/>
              <a:ext cx="39688" cy="98425"/>
            </a:xfrm>
            <a:custGeom>
              <a:avLst/>
              <a:gdLst>
                <a:gd name="T0" fmla="*/ 20 w 40"/>
                <a:gd name="T1" fmla="*/ 97 h 97"/>
                <a:gd name="T2" fmla="*/ 20 w 40"/>
                <a:gd name="T3" fmla="*/ 89 h 97"/>
                <a:gd name="T4" fmla="*/ 8 w 40"/>
                <a:gd name="T5" fmla="*/ 85 h 97"/>
                <a:gd name="T6" fmla="*/ 20 w 40"/>
                <a:gd name="T7" fmla="*/ 65 h 97"/>
                <a:gd name="T8" fmla="*/ 8 w 40"/>
                <a:gd name="T9" fmla="*/ 57 h 97"/>
                <a:gd name="T10" fmla="*/ 0 w 40"/>
                <a:gd name="T11" fmla="*/ 13 h 97"/>
                <a:gd name="T12" fmla="*/ 24 w 40"/>
                <a:gd name="T13" fmla="*/ 1 h 97"/>
                <a:gd name="T14" fmla="*/ 32 w 40"/>
                <a:gd name="T15" fmla="*/ 45 h 97"/>
                <a:gd name="T16" fmla="*/ 36 w 40"/>
                <a:gd name="T17" fmla="*/ 73 h 97"/>
                <a:gd name="T18" fmla="*/ 32 w 40"/>
                <a:gd name="T19" fmla="*/ 85 h 97"/>
                <a:gd name="T20" fmla="*/ 20 w 40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7">
                  <a:moveTo>
                    <a:pt x="20" y="97"/>
                  </a:moveTo>
                  <a:cubicBezTo>
                    <a:pt x="15" y="96"/>
                    <a:pt x="16" y="89"/>
                    <a:pt x="20" y="89"/>
                  </a:cubicBezTo>
                  <a:cubicBezTo>
                    <a:pt x="19" y="84"/>
                    <a:pt x="13" y="86"/>
                    <a:pt x="8" y="85"/>
                  </a:cubicBezTo>
                  <a:cubicBezTo>
                    <a:pt x="12" y="78"/>
                    <a:pt x="18" y="73"/>
                    <a:pt x="20" y="65"/>
                  </a:cubicBezTo>
                  <a:cubicBezTo>
                    <a:pt x="17" y="61"/>
                    <a:pt x="13" y="59"/>
                    <a:pt x="8" y="57"/>
                  </a:cubicBezTo>
                  <a:cubicBezTo>
                    <a:pt x="17" y="40"/>
                    <a:pt x="13" y="29"/>
                    <a:pt x="0" y="13"/>
                  </a:cubicBezTo>
                  <a:cubicBezTo>
                    <a:pt x="3" y="0"/>
                    <a:pt x="23" y="6"/>
                    <a:pt x="24" y="1"/>
                  </a:cubicBezTo>
                  <a:cubicBezTo>
                    <a:pt x="28" y="14"/>
                    <a:pt x="18" y="35"/>
                    <a:pt x="32" y="45"/>
                  </a:cubicBezTo>
                  <a:cubicBezTo>
                    <a:pt x="14" y="54"/>
                    <a:pt x="40" y="55"/>
                    <a:pt x="36" y="73"/>
                  </a:cubicBezTo>
                  <a:cubicBezTo>
                    <a:pt x="23" y="66"/>
                    <a:pt x="18" y="89"/>
                    <a:pt x="32" y="85"/>
                  </a:cubicBezTo>
                  <a:cubicBezTo>
                    <a:pt x="32" y="93"/>
                    <a:pt x="19" y="88"/>
                    <a:pt x="20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>
            <p:custDataLst>
              <p:tags r:id="rId2"/>
            </p:custDataLst>
          </p:nvPr>
        </p:nvGrpSpPr>
        <p:grpSpPr>
          <a:xfrm>
            <a:off x="5322335" y="2757124"/>
            <a:ext cx="880563" cy="898557"/>
            <a:chOff x="6996113" y="1100138"/>
            <a:chExt cx="1400175" cy="1428751"/>
          </a:xfrm>
          <a:solidFill>
            <a:srgbClr val="BC986A"/>
          </a:solidFill>
        </p:grpSpPr>
        <p:sp>
          <p:nvSpPr>
            <p:cNvPr id="77" name="Freeform 149"/>
            <p:cNvSpPr/>
            <p:nvPr>
              <p:custDataLst>
                <p:tags r:id="rId84"/>
              </p:custDataLst>
            </p:nvPr>
          </p:nvSpPr>
          <p:spPr bwMode="auto">
            <a:xfrm>
              <a:off x="7712075" y="1104901"/>
              <a:ext cx="60325" cy="38100"/>
            </a:xfrm>
            <a:custGeom>
              <a:avLst/>
              <a:gdLst>
                <a:gd name="T0" fmla="*/ 11 w 61"/>
                <a:gd name="T1" fmla="*/ 16 h 37"/>
                <a:gd name="T2" fmla="*/ 7 w 61"/>
                <a:gd name="T3" fmla="*/ 4 h 37"/>
                <a:gd name="T4" fmla="*/ 35 w 61"/>
                <a:gd name="T5" fmla="*/ 0 h 37"/>
                <a:gd name="T6" fmla="*/ 15 w 61"/>
                <a:gd name="T7" fmla="*/ 24 h 37"/>
                <a:gd name="T8" fmla="*/ 47 w 61"/>
                <a:gd name="T9" fmla="*/ 24 h 37"/>
                <a:gd name="T10" fmla="*/ 11 w 61"/>
                <a:gd name="T11" fmla="*/ 32 h 37"/>
                <a:gd name="T12" fmla="*/ 7 w 61"/>
                <a:gd name="T13" fmla="*/ 24 h 37"/>
                <a:gd name="T14" fmla="*/ 11 w 61"/>
                <a:gd name="T1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7">
                  <a:moveTo>
                    <a:pt x="11" y="16"/>
                  </a:moveTo>
                  <a:cubicBezTo>
                    <a:pt x="25" y="12"/>
                    <a:pt x="0" y="15"/>
                    <a:pt x="7" y="4"/>
                  </a:cubicBezTo>
                  <a:cubicBezTo>
                    <a:pt x="15" y="2"/>
                    <a:pt x="33" y="9"/>
                    <a:pt x="35" y="0"/>
                  </a:cubicBezTo>
                  <a:cubicBezTo>
                    <a:pt x="50" y="14"/>
                    <a:pt x="24" y="21"/>
                    <a:pt x="15" y="24"/>
                  </a:cubicBezTo>
                  <a:cubicBezTo>
                    <a:pt x="17" y="23"/>
                    <a:pt x="42" y="31"/>
                    <a:pt x="47" y="24"/>
                  </a:cubicBezTo>
                  <a:cubicBezTo>
                    <a:pt x="61" y="37"/>
                    <a:pt x="22" y="31"/>
                    <a:pt x="11" y="32"/>
                  </a:cubicBezTo>
                  <a:cubicBezTo>
                    <a:pt x="12" y="27"/>
                    <a:pt x="10" y="25"/>
                    <a:pt x="7" y="24"/>
                  </a:cubicBezTo>
                  <a:cubicBezTo>
                    <a:pt x="6" y="19"/>
                    <a:pt x="8" y="17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150"/>
            <p:cNvSpPr/>
            <p:nvPr>
              <p:custDataLst>
                <p:tags r:id="rId85"/>
              </p:custDataLst>
            </p:nvPr>
          </p:nvSpPr>
          <p:spPr bwMode="auto">
            <a:xfrm>
              <a:off x="7758113" y="1104901"/>
              <a:ext cx="60325" cy="44450"/>
            </a:xfrm>
            <a:custGeom>
              <a:avLst/>
              <a:gdLst>
                <a:gd name="T0" fmla="*/ 0 w 60"/>
                <a:gd name="T1" fmla="*/ 0 h 44"/>
                <a:gd name="T2" fmla="*/ 8 w 60"/>
                <a:gd name="T3" fmla="*/ 16 h 44"/>
                <a:gd name="T4" fmla="*/ 40 w 60"/>
                <a:gd name="T5" fmla="*/ 8 h 44"/>
                <a:gd name="T6" fmla="*/ 60 w 60"/>
                <a:gd name="T7" fmla="*/ 40 h 44"/>
                <a:gd name="T8" fmla="*/ 28 w 60"/>
                <a:gd name="T9" fmla="*/ 44 h 44"/>
                <a:gd name="T10" fmla="*/ 40 w 60"/>
                <a:gd name="T11" fmla="*/ 28 h 44"/>
                <a:gd name="T12" fmla="*/ 0 w 60"/>
                <a:gd name="T13" fmla="*/ 20 h 44"/>
                <a:gd name="T14" fmla="*/ 0 w 60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44">
                  <a:moveTo>
                    <a:pt x="0" y="0"/>
                  </a:moveTo>
                  <a:cubicBezTo>
                    <a:pt x="7" y="1"/>
                    <a:pt x="9" y="7"/>
                    <a:pt x="8" y="16"/>
                  </a:cubicBezTo>
                  <a:cubicBezTo>
                    <a:pt x="14" y="2"/>
                    <a:pt x="24" y="4"/>
                    <a:pt x="40" y="8"/>
                  </a:cubicBezTo>
                  <a:cubicBezTo>
                    <a:pt x="36" y="30"/>
                    <a:pt x="56" y="27"/>
                    <a:pt x="60" y="40"/>
                  </a:cubicBezTo>
                  <a:cubicBezTo>
                    <a:pt x="41" y="33"/>
                    <a:pt x="45" y="42"/>
                    <a:pt x="28" y="44"/>
                  </a:cubicBezTo>
                  <a:cubicBezTo>
                    <a:pt x="32" y="39"/>
                    <a:pt x="39" y="36"/>
                    <a:pt x="40" y="28"/>
                  </a:cubicBezTo>
                  <a:cubicBezTo>
                    <a:pt x="35" y="17"/>
                    <a:pt x="15" y="21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151"/>
            <p:cNvSpPr/>
            <p:nvPr>
              <p:custDataLst>
                <p:tags r:id="rId86"/>
              </p:custDataLst>
            </p:nvPr>
          </p:nvSpPr>
          <p:spPr bwMode="auto">
            <a:xfrm>
              <a:off x="7673975" y="1109663"/>
              <a:ext cx="44450" cy="28575"/>
            </a:xfrm>
            <a:custGeom>
              <a:avLst/>
              <a:gdLst>
                <a:gd name="T0" fmla="*/ 44 w 44"/>
                <a:gd name="T1" fmla="*/ 8 h 28"/>
                <a:gd name="T2" fmla="*/ 16 w 44"/>
                <a:gd name="T3" fmla="*/ 16 h 28"/>
                <a:gd name="T4" fmla="*/ 24 w 44"/>
                <a:gd name="T5" fmla="*/ 28 h 28"/>
                <a:gd name="T6" fmla="*/ 0 w 44"/>
                <a:gd name="T7" fmla="*/ 0 h 28"/>
                <a:gd name="T8" fmla="*/ 44 w 44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4" y="8"/>
                  </a:moveTo>
                  <a:cubicBezTo>
                    <a:pt x="42" y="24"/>
                    <a:pt x="25" y="4"/>
                    <a:pt x="16" y="16"/>
                  </a:cubicBezTo>
                  <a:cubicBezTo>
                    <a:pt x="19" y="20"/>
                    <a:pt x="25" y="20"/>
                    <a:pt x="24" y="28"/>
                  </a:cubicBezTo>
                  <a:cubicBezTo>
                    <a:pt x="7" y="28"/>
                    <a:pt x="5" y="13"/>
                    <a:pt x="0" y="0"/>
                  </a:cubicBezTo>
                  <a:cubicBezTo>
                    <a:pt x="32" y="5"/>
                    <a:pt x="22" y="1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152"/>
            <p:cNvSpPr/>
            <p:nvPr>
              <p:custDataLst>
                <p:tags r:id="rId87"/>
              </p:custDataLst>
            </p:nvPr>
          </p:nvSpPr>
          <p:spPr bwMode="auto">
            <a:xfrm>
              <a:off x="7821613" y="1117601"/>
              <a:ext cx="69850" cy="30163"/>
            </a:xfrm>
            <a:custGeom>
              <a:avLst/>
              <a:gdLst>
                <a:gd name="T0" fmla="*/ 6 w 70"/>
                <a:gd name="T1" fmla="*/ 0 h 30"/>
                <a:gd name="T2" fmla="*/ 70 w 70"/>
                <a:gd name="T3" fmla="*/ 24 h 30"/>
                <a:gd name="T4" fmla="*/ 2 w 70"/>
                <a:gd name="T5" fmla="*/ 16 h 30"/>
                <a:gd name="T6" fmla="*/ 6 w 7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0">
                  <a:moveTo>
                    <a:pt x="6" y="0"/>
                  </a:moveTo>
                  <a:cubicBezTo>
                    <a:pt x="26" y="7"/>
                    <a:pt x="56" y="3"/>
                    <a:pt x="70" y="24"/>
                  </a:cubicBezTo>
                  <a:cubicBezTo>
                    <a:pt x="44" y="30"/>
                    <a:pt x="40" y="10"/>
                    <a:pt x="2" y="16"/>
                  </a:cubicBezTo>
                  <a:cubicBezTo>
                    <a:pt x="0" y="8"/>
                    <a:pt x="5" y="5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153"/>
            <p:cNvSpPr/>
            <p:nvPr>
              <p:custDataLst>
                <p:tags r:id="rId88"/>
              </p:custDataLst>
            </p:nvPr>
          </p:nvSpPr>
          <p:spPr bwMode="auto">
            <a:xfrm>
              <a:off x="7891463" y="1136651"/>
              <a:ext cx="20638" cy="17463"/>
            </a:xfrm>
            <a:custGeom>
              <a:avLst/>
              <a:gdLst>
                <a:gd name="T0" fmla="*/ 20 w 20"/>
                <a:gd name="T1" fmla="*/ 1 h 18"/>
                <a:gd name="T2" fmla="*/ 20 w 20"/>
                <a:gd name="T3" fmla="*/ 17 h 18"/>
                <a:gd name="T4" fmla="*/ 4 w 20"/>
                <a:gd name="T5" fmla="*/ 5 h 18"/>
                <a:gd name="T6" fmla="*/ 20 w 20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20" y="1"/>
                  </a:moveTo>
                  <a:cubicBezTo>
                    <a:pt x="20" y="6"/>
                    <a:pt x="20" y="12"/>
                    <a:pt x="20" y="17"/>
                  </a:cubicBezTo>
                  <a:cubicBezTo>
                    <a:pt x="17" y="11"/>
                    <a:pt x="0" y="18"/>
                    <a:pt x="4" y="5"/>
                  </a:cubicBezTo>
                  <a:cubicBezTo>
                    <a:pt x="11" y="6"/>
                    <a:pt x="12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154"/>
            <p:cNvSpPr/>
            <p:nvPr>
              <p:custDataLst>
                <p:tags r:id="rId89"/>
              </p:custDataLst>
            </p:nvPr>
          </p:nvSpPr>
          <p:spPr bwMode="auto">
            <a:xfrm>
              <a:off x="7621588" y="1146176"/>
              <a:ext cx="20638" cy="20638"/>
            </a:xfrm>
            <a:custGeom>
              <a:avLst/>
              <a:gdLst>
                <a:gd name="T0" fmla="*/ 20 w 20"/>
                <a:gd name="T1" fmla="*/ 0 h 21"/>
                <a:gd name="T2" fmla="*/ 8 w 20"/>
                <a:gd name="T3" fmla="*/ 8 h 21"/>
                <a:gd name="T4" fmla="*/ 20 w 20"/>
                <a:gd name="T5" fmla="*/ 12 h 21"/>
                <a:gd name="T6" fmla="*/ 0 w 20"/>
                <a:gd name="T7" fmla="*/ 20 h 21"/>
                <a:gd name="T8" fmla="*/ 20 w 20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20" y="0"/>
                  </a:moveTo>
                  <a:cubicBezTo>
                    <a:pt x="18" y="5"/>
                    <a:pt x="15" y="8"/>
                    <a:pt x="8" y="8"/>
                  </a:cubicBezTo>
                  <a:cubicBezTo>
                    <a:pt x="9" y="13"/>
                    <a:pt x="15" y="11"/>
                    <a:pt x="20" y="12"/>
                  </a:cubicBezTo>
                  <a:cubicBezTo>
                    <a:pt x="17" y="18"/>
                    <a:pt x="10" y="21"/>
                    <a:pt x="0" y="20"/>
                  </a:cubicBezTo>
                  <a:cubicBezTo>
                    <a:pt x="1" y="7"/>
                    <a:pt x="7" y="1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155"/>
            <p:cNvSpPr/>
            <p:nvPr>
              <p:custDataLst>
                <p:tags r:id="rId90"/>
              </p:custDataLst>
            </p:nvPr>
          </p:nvSpPr>
          <p:spPr bwMode="auto">
            <a:xfrm>
              <a:off x="7920038" y="1144588"/>
              <a:ext cx="39688" cy="31750"/>
            </a:xfrm>
            <a:custGeom>
              <a:avLst/>
              <a:gdLst>
                <a:gd name="T0" fmla="*/ 40 w 40"/>
                <a:gd name="T1" fmla="*/ 21 h 31"/>
                <a:gd name="T2" fmla="*/ 0 w 40"/>
                <a:gd name="T3" fmla="*/ 13 h 31"/>
                <a:gd name="T4" fmla="*/ 40 w 40"/>
                <a:gd name="T5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40" y="21"/>
                  </a:moveTo>
                  <a:cubicBezTo>
                    <a:pt x="29" y="31"/>
                    <a:pt x="16" y="11"/>
                    <a:pt x="0" y="13"/>
                  </a:cubicBezTo>
                  <a:cubicBezTo>
                    <a:pt x="15" y="0"/>
                    <a:pt x="31" y="8"/>
                    <a:pt x="4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156"/>
            <p:cNvSpPr/>
            <p:nvPr>
              <p:custDataLst>
                <p:tags r:id="rId91"/>
              </p:custDataLst>
            </p:nvPr>
          </p:nvSpPr>
          <p:spPr bwMode="auto">
            <a:xfrm>
              <a:off x="7537450" y="1152526"/>
              <a:ext cx="80963" cy="49213"/>
            </a:xfrm>
            <a:custGeom>
              <a:avLst/>
              <a:gdLst>
                <a:gd name="T0" fmla="*/ 80 w 80"/>
                <a:gd name="T1" fmla="*/ 10 h 49"/>
                <a:gd name="T2" fmla="*/ 0 w 80"/>
                <a:gd name="T3" fmla="*/ 14 h 49"/>
                <a:gd name="T4" fmla="*/ 80 w 80"/>
                <a:gd name="T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49">
                  <a:moveTo>
                    <a:pt x="80" y="10"/>
                  </a:moveTo>
                  <a:cubicBezTo>
                    <a:pt x="72" y="13"/>
                    <a:pt x="9" y="49"/>
                    <a:pt x="0" y="14"/>
                  </a:cubicBezTo>
                  <a:cubicBezTo>
                    <a:pt x="39" y="21"/>
                    <a:pt x="49" y="0"/>
                    <a:pt x="8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157"/>
            <p:cNvSpPr/>
            <p:nvPr>
              <p:custDataLst>
                <p:tags r:id="rId92"/>
              </p:custDataLst>
            </p:nvPr>
          </p:nvSpPr>
          <p:spPr bwMode="auto">
            <a:xfrm>
              <a:off x="7561263" y="1176338"/>
              <a:ext cx="109538" cy="42863"/>
            </a:xfrm>
            <a:custGeom>
              <a:avLst/>
              <a:gdLst>
                <a:gd name="T0" fmla="*/ 108 w 108"/>
                <a:gd name="T1" fmla="*/ 2 h 43"/>
                <a:gd name="T2" fmla="*/ 28 w 108"/>
                <a:gd name="T3" fmla="*/ 18 h 43"/>
                <a:gd name="T4" fmla="*/ 32 w 108"/>
                <a:gd name="T5" fmla="*/ 38 h 43"/>
                <a:gd name="T6" fmla="*/ 16 w 108"/>
                <a:gd name="T7" fmla="*/ 42 h 43"/>
                <a:gd name="T8" fmla="*/ 0 w 108"/>
                <a:gd name="T9" fmla="*/ 10 h 43"/>
                <a:gd name="T10" fmla="*/ 108 w 108"/>
                <a:gd name="T1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43">
                  <a:moveTo>
                    <a:pt x="108" y="2"/>
                  </a:moveTo>
                  <a:cubicBezTo>
                    <a:pt x="88" y="14"/>
                    <a:pt x="51" y="9"/>
                    <a:pt x="28" y="18"/>
                  </a:cubicBezTo>
                  <a:cubicBezTo>
                    <a:pt x="25" y="29"/>
                    <a:pt x="34" y="28"/>
                    <a:pt x="32" y="38"/>
                  </a:cubicBezTo>
                  <a:cubicBezTo>
                    <a:pt x="25" y="37"/>
                    <a:pt x="24" y="43"/>
                    <a:pt x="16" y="42"/>
                  </a:cubicBezTo>
                  <a:cubicBezTo>
                    <a:pt x="29" y="10"/>
                    <a:pt x="0" y="37"/>
                    <a:pt x="0" y="10"/>
                  </a:cubicBezTo>
                  <a:cubicBezTo>
                    <a:pt x="42" y="3"/>
                    <a:pt x="56" y="0"/>
                    <a:pt x="10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158"/>
            <p:cNvSpPr/>
            <p:nvPr>
              <p:custDataLst>
                <p:tags r:id="rId93"/>
              </p:custDataLst>
            </p:nvPr>
          </p:nvSpPr>
          <p:spPr bwMode="auto">
            <a:xfrm>
              <a:off x="7494588" y="1174751"/>
              <a:ext cx="22225" cy="23813"/>
            </a:xfrm>
            <a:custGeom>
              <a:avLst/>
              <a:gdLst>
                <a:gd name="T0" fmla="*/ 2 w 22"/>
                <a:gd name="T1" fmla="*/ 3 h 23"/>
                <a:gd name="T2" fmla="*/ 22 w 22"/>
                <a:gd name="T3" fmla="*/ 7 h 23"/>
                <a:gd name="T4" fmla="*/ 6 w 22"/>
                <a:gd name="T5" fmla="*/ 23 h 23"/>
                <a:gd name="T6" fmla="*/ 2 w 22"/>
                <a:gd name="T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">
                  <a:moveTo>
                    <a:pt x="2" y="3"/>
                  </a:moveTo>
                  <a:cubicBezTo>
                    <a:pt x="13" y="0"/>
                    <a:pt x="12" y="9"/>
                    <a:pt x="22" y="7"/>
                  </a:cubicBezTo>
                  <a:cubicBezTo>
                    <a:pt x="22" y="17"/>
                    <a:pt x="16" y="23"/>
                    <a:pt x="6" y="23"/>
                  </a:cubicBezTo>
                  <a:cubicBezTo>
                    <a:pt x="9" y="12"/>
                    <a:pt x="0" y="1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159"/>
            <p:cNvSpPr/>
            <p:nvPr>
              <p:custDataLst>
                <p:tags r:id="rId94"/>
              </p:custDataLst>
            </p:nvPr>
          </p:nvSpPr>
          <p:spPr bwMode="auto">
            <a:xfrm>
              <a:off x="8012113" y="1185863"/>
              <a:ext cx="44450" cy="34925"/>
            </a:xfrm>
            <a:custGeom>
              <a:avLst/>
              <a:gdLst>
                <a:gd name="T0" fmla="*/ 4 w 44"/>
                <a:gd name="T1" fmla="*/ 0 h 34"/>
                <a:gd name="T2" fmla="*/ 44 w 44"/>
                <a:gd name="T3" fmla="*/ 20 h 34"/>
                <a:gd name="T4" fmla="*/ 44 w 44"/>
                <a:gd name="T5" fmla="*/ 28 h 34"/>
                <a:gd name="T6" fmla="*/ 0 w 44"/>
                <a:gd name="T7" fmla="*/ 12 h 34"/>
                <a:gd name="T8" fmla="*/ 4 w 4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" y="0"/>
                  </a:moveTo>
                  <a:cubicBezTo>
                    <a:pt x="20" y="4"/>
                    <a:pt x="31" y="13"/>
                    <a:pt x="44" y="20"/>
                  </a:cubicBezTo>
                  <a:cubicBezTo>
                    <a:pt x="42" y="24"/>
                    <a:pt x="39" y="27"/>
                    <a:pt x="44" y="28"/>
                  </a:cubicBezTo>
                  <a:cubicBezTo>
                    <a:pt x="29" y="34"/>
                    <a:pt x="25" y="13"/>
                    <a:pt x="0" y="12"/>
                  </a:cubicBezTo>
                  <a:cubicBezTo>
                    <a:pt x="2" y="9"/>
                    <a:pt x="4" y="6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160"/>
            <p:cNvSpPr/>
            <p:nvPr>
              <p:custDataLst>
                <p:tags r:id="rId95"/>
              </p:custDataLst>
            </p:nvPr>
          </p:nvSpPr>
          <p:spPr bwMode="auto">
            <a:xfrm>
              <a:off x="7310438" y="1243013"/>
              <a:ext cx="69850" cy="47625"/>
            </a:xfrm>
            <a:custGeom>
              <a:avLst/>
              <a:gdLst>
                <a:gd name="T0" fmla="*/ 28 w 68"/>
                <a:gd name="T1" fmla="*/ 20 h 48"/>
                <a:gd name="T2" fmla="*/ 24 w 68"/>
                <a:gd name="T3" fmla="*/ 28 h 48"/>
                <a:gd name="T4" fmla="*/ 44 w 68"/>
                <a:gd name="T5" fmla="*/ 28 h 48"/>
                <a:gd name="T6" fmla="*/ 40 w 68"/>
                <a:gd name="T7" fmla="*/ 0 h 48"/>
                <a:gd name="T8" fmla="*/ 68 w 68"/>
                <a:gd name="T9" fmla="*/ 12 h 48"/>
                <a:gd name="T10" fmla="*/ 8 w 68"/>
                <a:gd name="T11" fmla="*/ 48 h 48"/>
                <a:gd name="T12" fmla="*/ 0 w 68"/>
                <a:gd name="T13" fmla="*/ 32 h 48"/>
                <a:gd name="T14" fmla="*/ 28 w 68"/>
                <a:gd name="T1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48">
                  <a:moveTo>
                    <a:pt x="28" y="20"/>
                  </a:moveTo>
                  <a:cubicBezTo>
                    <a:pt x="27" y="23"/>
                    <a:pt x="24" y="24"/>
                    <a:pt x="24" y="28"/>
                  </a:cubicBezTo>
                  <a:cubicBezTo>
                    <a:pt x="37" y="30"/>
                    <a:pt x="36" y="20"/>
                    <a:pt x="44" y="28"/>
                  </a:cubicBezTo>
                  <a:cubicBezTo>
                    <a:pt x="46" y="15"/>
                    <a:pt x="37" y="14"/>
                    <a:pt x="40" y="0"/>
                  </a:cubicBezTo>
                  <a:cubicBezTo>
                    <a:pt x="52" y="8"/>
                    <a:pt x="56" y="12"/>
                    <a:pt x="68" y="12"/>
                  </a:cubicBezTo>
                  <a:cubicBezTo>
                    <a:pt x="55" y="31"/>
                    <a:pt x="27" y="35"/>
                    <a:pt x="8" y="48"/>
                  </a:cubicBezTo>
                  <a:cubicBezTo>
                    <a:pt x="10" y="38"/>
                    <a:pt x="15" y="32"/>
                    <a:pt x="0" y="32"/>
                  </a:cubicBezTo>
                  <a:cubicBezTo>
                    <a:pt x="6" y="25"/>
                    <a:pt x="11" y="17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161"/>
            <p:cNvSpPr/>
            <p:nvPr>
              <p:custDataLst>
                <p:tags r:id="rId96"/>
              </p:custDataLst>
            </p:nvPr>
          </p:nvSpPr>
          <p:spPr bwMode="auto">
            <a:xfrm>
              <a:off x="7366000" y="1265238"/>
              <a:ext cx="33338" cy="26988"/>
            </a:xfrm>
            <a:custGeom>
              <a:avLst/>
              <a:gdLst>
                <a:gd name="T0" fmla="*/ 29 w 32"/>
                <a:gd name="T1" fmla="*/ 5 h 26"/>
                <a:gd name="T2" fmla="*/ 21 w 32"/>
                <a:gd name="T3" fmla="*/ 25 h 26"/>
                <a:gd name="T4" fmla="*/ 29 w 32"/>
                <a:gd name="T5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6">
                  <a:moveTo>
                    <a:pt x="29" y="5"/>
                  </a:moveTo>
                  <a:cubicBezTo>
                    <a:pt x="32" y="17"/>
                    <a:pt x="15" y="10"/>
                    <a:pt x="21" y="25"/>
                  </a:cubicBezTo>
                  <a:cubicBezTo>
                    <a:pt x="0" y="26"/>
                    <a:pt x="12" y="0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162"/>
            <p:cNvSpPr/>
            <p:nvPr>
              <p:custDataLst>
                <p:tags r:id="rId97"/>
              </p:custDataLst>
            </p:nvPr>
          </p:nvSpPr>
          <p:spPr bwMode="auto">
            <a:xfrm>
              <a:off x="7267575" y="1298576"/>
              <a:ext cx="53975" cy="39688"/>
            </a:xfrm>
            <a:custGeom>
              <a:avLst/>
              <a:gdLst>
                <a:gd name="T0" fmla="*/ 8 w 55"/>
                <a:gd name="T1" fmla="*/ 24 h 40"/>
                <a:gd name="T2" fmla="*/ 32 w 55"/>
                <a:gd name="T3" fmla="*/ 4 h 40"/>
                <a:gd name="T4" fmla="*/ 48 w 55"/>
                <a:gd name="T5" fmla="*/ 0 h 40"/>
                <a:gd name="T6" fmla="*/ 12 w 55"/>
                <a:gd name="T7" fmla="*/ 40 h 40"/>
                <a:gd name="T8" fmla="*/ 8 w 55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">
                  <a:moveTo>
                    <a:pt x="8" y="24"/>
                  </a:moveTo>
                  <a:cubicBezTo>
                    <a:pt x="28" y="29"/>
                    <a:pt x="27" y="14"/>
                    <a:pt x="32" y="4"/>
                  </a:cubicBezTo>
                  <a:cubicBezTo>
                    <a:pt x="38" y="4"/>
                    <a:pt x="47" y="6"/>
                    <a:pt x="48" y="0"/>
                  </a:cubicBezTo>
                  <a:cubicBezTo>
                    <a:pt x="55" y="16"/>
                    <a:pt x="18" y="23"/>
                    <a:pt x="12" y="40"/>
                  </a:cubicBezTo>
                  <a:cubicBezTo>
                    <a:pt x="0" y="37"/>
                    <a:pt x="8" y="34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163"/>
            <p:cNvSpPr/>
            <p:nvPr>
              <p:custDataLst>
                <p:tags r:id="rId98"/>
              </p:custDataLst>
            </p:nvPr>
          </p:nvSpPr>
          <p:spPr bwMode="auto">
            <a:xfrm>
              <a:off x="7315200" y="1295401"/>
              <a:ext cx="44450" cy="46038"/>
            </a:xfrm>
            <a:custGeom>
              <a:avLst/>
              <a:gdLst>
                <a:gd name="T0" fmla="*/ 28 w 44"/>
                <a:gd name="T1" fmla="*/ 19 h 45"/>
                <a:gd name="T2" fmla="*/ 28 w 44"/>
                <a:gd name="T3" fmla="*/ 3 h 45"/>
                <a:gd name="T4" fmla="*/ 40 w 44"/>
                <a:gd name="T5" fmla="*/ 3 h 45"/>
                <a:gd name="T6" fmla="*/ 44 w 44"/>
                <a:gd name="T7" fmla="*/ 11 h 45"/>
                <a:gd name="T8" fmla="*/ 16 w 44"/>
                <a:gd name="T9" fmla="*/ 35 h 45"/>
                <a:gd name="T10" fmla="*/ 0 w 44"/>
                <a:gd name="T11" fmla="*/ 35 h 45"/>
                <a:gd name="T12" fmla="*/ 28 w 44"/>
                <a:gd name="T13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5">
                  <a:moveTo>
                    <a:pt x="28" y="19"/>
                  </a:moveTo>
                  <a:cubicBezTo>
                    <a:pt x="39" y="15"/>
                    <a:pt x="16" y="10"/>
                    <a:pt x="28" y="3"/>
                  </a:cubicBezTo>
                  <a:cubicBezTo>
                    <a:pt x="32" y="3"/>
                    <a:pt x="36" y="3"/>
                    <a:pt x="40" y="3"/>
                  </a:cubicBezTo>
                  <a:cubicBezTo>
                    <a:pt x="39" y="8"/>
                    <a:pt x="41" y="10"/>
                    <a:pt x="44" y="11"/>
                  </a:cubicBezTo>
                  <a:cubicBezTo>
                    <a:pt x="40" y="31"/>
                    <a:pt x="7" y="18"/>
                    <a:pt x="16" y="35"/>
                  </a:cubicBezTo>
                  <a:cubicBezTo>
                    <a:pt x="15" y="45"/>
                    <a:pt x="2" y="36"/>
                    <a:pt x="0" y="35"/>
                  </a:cubicBezTo>
                  <a:cubicBezTo>
                    <a:pt x="2" y="23"/>
                    <a:pt x="19" y="0"/>
                    <a:pt x="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164"/>
            <p:cNvSpPr/>
            <p:nvPr>
              <p:custDataLst>
                <p:tags r:id="rId99"/>
              </p:custDataLst>
            </p:nvPr>
          </p:nvSpPr>
          <p:spPr bwMode="auto">
            <a:xfrm>
              <a:off x="8158163" y="1298576"/>
              <a:ext cx="149225" cy="180975"/>
            </a:xfrm>
            <a:custGeom>
              <a:avLst/>
              <a:gdLst>
                <a:gd name="T0" fmla="*/ 80 w 148"/>
                <a:gd name="T1" fmla="*/ 88 h 180"/>
                <a:gd name="T2" fmla="*/ 112 w 148"/>
                <a:gd name="T3" fmla="*/ 120 h 180"/>
                <a:gd name="T4" fmla="*/ 148 w 148"/>
                <a:gd name="T5" fmla="*/ 180 h 180"/>
                <a:gd name="T6" fmla="*/ 132 w 148"/>
                <a:gd name="T7" fmla="*/ 180 h 180"/>
                <a:gd name="T8" fmla="*/ 104 w 148"/>
                <a:gd name="T9" fmla="*/ 136 h 180"/>
                <a:gd name="T10" fmla="*/ 116 w 148"/>
                <a:gd name="T11" fmla="*/ 136 h 180"/>
                <a:gd name="T12" fmla="*/ 104 w 148"/>
                <a:gd name="T13" fmla="*/ 116 h 180"/>
                <a:gd name="T14" fmla="*/ 0 w 148"/>
                <a:gd name="T15" fmla="*/ 48 h 180"/>
                <a:gd name="T16" fmla="*/ 0 w 148"/>
                <a:gd name="T17" fmla="*/ 0 h 180"/>
                <a:gd name="T18" fmla="*/ 72 w 148"/>
                <a:gd name="T19" fmla="*/ 80 h 180"/>
                <a:gd name="T20" fmla="*/ 96 w 148"/>
                <a:gd name="T21" fmla="*/ 80 h 180"/>
                <a:gd name="T22" fmla="*/ 80 w 148"/>
                <a:gd name="T23" fmla="*/ 8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180">
                  <a:moveTo>
                    <a:pt x="80" y="88"/>
                  </a:moveTo>
                  <a:cubicBezTo>
                    <a:pt x="94" y="87"/>
                    <a:pt x="105" y="103"/>
                    <a:pt x="112" y="120"/>
                  </a:cubicBezTo>
                  <a:cubicBezTo>
                    <a:pt x="128" y="116"/>
                    <a:pt x="143" y="143"/>
                    <a:pt x="148" y="180"/>
                  </a:cubicBezTo>
                  <a:cubicBezTo>
                    <a:pt x="143" y="180"/>
                    <a:pt x="137" y="180"/>
                    <a:pt x="132" y="180"/>
                  </a:cubicBezTo>
                  <a:cubicBezTo>
                    <a:pt x="124" y="164"/>
                    <a:pt x="119" y="145"/>
                    <a:pt x="104" y="136"/>
                  </a:cubicBezTo>
                  <a:cubicBezTo>
                    <a:pt x="107" y="129"/>
                    <a:pt x="111" y="135"/>
                    <a:pt x="116" y="136"/>
                  </a:cubicBezTo>
                  <a:cubicBezTo>
                    <a:pt x="119" y="122"/>
                    <a:pt x="88" y="132"/>
                    <a:pt x="104" y="116"/>
                  </a:cubicBezTo>
                  <a:cubicBezTo>
                    <a:pt x="70" y="108"/>
                    <a:pt x="54" y="49"/>
                    <a:pt x="0" y="48"/>
                  </a:cubicBezTo>
                  <a:cubicBezTo>
                    <a:pt x="2" y="27"/>
                    <a:pt x="11" y="14"/>
                    <a:pt x="0" y="0"/>
                  </a:cubicBezTo>
                  <a:cubicBezTo>
                    <a:pt x="43" y="7"/>
                    <a:pt x="73" y="42"/>
                    <a:pt x="72" y="80"/>
                  </a:cubicBezTo>
                  <a:cubicBezTo>
                    <a:pt x="78" y="68"/>
                    <a:pt x="87" y="75"/>
                    <a:pt x="96" y="80"/>
                  </a:cubicBezTo>
                  <a:cubicBezTo>
                    <a:pt x="93" y="85"/>
                    <a:pt x="87" y="87"/>
                    <a:pt x="8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165"/>
            <p:cNvSpPr/>
            <p:nvPr>
              <p:custDataLst>
                <p:tags r:id="rId100"/>
              </p:custDataLst>
            </p:nvPr>
          </p:nvSpPr>
          <p:spPr bwMode="auto">
            <a:xfrm>
              <a:off x="8129588" y="1350963"/>
              <a:ext cx="28575" cy="30163"/>
            </a:xfrm>
            <a:custGeom>
              <a:avLst/>
              <a:gdLst>
                <a:gd name="T0" fmla="*/ 12 w 29"/>
                <a:gd name="T1" fmla="*/ 0 h 30"/>
                <a:gd name="T2" fmla="*/ 20 w 29"/>
                <a:gd name="T3" fmla="*/ 24 h 30"/>
                <a:gd name="T4" fmla="*/ 12 w 29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0">
                  <a:moveTo>
                    <a:pt x="12" y="0"/>
                  </a:moveTo>
                  <a:cubicBezTo>
                    <a:pt x="21" y="2"/>
                    <a:pt x="29" y="15"/>
                    <a:pt x="20" y="24"/>
                  </a:cubicBezTo>
                  <a:cubicBezTo>
                    <a:pt x="0" y="30"/>
                    <a:pt x="0" y="3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166"/>
            <p:cNvSpPr/>
            <p:nvPr>
              <p:custDataLst>
                <p:tags r:id="rId101"/>
              </p:custDataLst>
            </p:nvPr>
          </p:nvSpPr>
          <p:spPr bwMode="auto">
            <a:xfrm>
              <a:off x="7216775" y="1374776"/>
              <a:ext cx="33338" cy="15875"/>
            </a:xfrm>
            <a:custGeom>
              <a:avLst/>
              <a:gdLst>
                <a:gd name="T0" fmla="*/ 13 w 33"/>
                <a:gd name="T1" fmla="*/ 0 h 16"/>
                <a:gd name="T2" fmla="*/ 21 w 33"/>
                <a:gd name="T3" fmla="*/ 0 h 16"/>
                <a:gd name="T4" fmla="*/ 5 w 33"/>
                <a:gd name="T5" fmla="*/ 16 h 16"/>
                <a:gd name="T6" fmla="*/ 13 w 3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">
                  <a:moveTo>
                    <a:pt x="13" y="0"/>
                  </a:moveTo>
                  <a:cubicBezTo>
                    <a:pt x="17" y="2"/>
                    <a:pt x="20" y="5"/>
                    <a:pt x="21" y="0"/>
                  </a:cubicBezTo>
                  <a:cubicBezTo>
                    <a:pt x="33" y="7"/>
                    <a:pt x="14" y="16"/>
                    <a:pt x="5" y="16"/>
                  </a:cubicBezTo>
                  <a:cubicBezTo>
                    <a:pt x="0" y="3"/>
                    <a:pt x="18" y="13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167"/>
            <p:cNvSpPr/>
            <p:nvPr>
              <p:custDataLst>
                <p:tags r:id="rId102"/>
              </p:custDataLst>
            </p:nvPr>
          </p:nvSpPr>
          <p:spPr bwMode="auto">
            <a:xfrm>
              <a:off x="7250113" y="1371601"/>
              <a:ext cx="26988" cy="19050"/>
            </a:xfrm>
            <a:custGeom>
              <a:avLst/>
              <a:gdLst>
                <a:gd name="T0" fmla="*/ 24 w 26"/>
                <a:gd name="T1" fmla="*/ 19 h 19"/>
                <a:gd name="T2" fmla="*/ 0 w 26"/>
                <a:gd name="T3" fmla="*/ 19 h 19"/>
                <a:gd name="T4" fmla="*/ 24 w 2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9">
                  <a:moveTo>
                    <a:pt x="24" y="19"/>
                  </a:moveTo>
                  <a:cubicBezTo>
                    <a:pt x="11" y="15"/>
                    <a:pt x="15" y="19"/>
                    <a:pt x="0" y="19"/>
                  </a:cubicBezTo>
                  <a:cubicBezTo>
                    <a:pt x="2" y="9"/>
                    <a:pt x="26" y="0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168"/>
            <p:cNvSpPr/>
            <p:nvPr>
              <p:custDataLst>
                <p:tags r:id="rId103"/>
              </p:custDataLst>
            </p:nvPr>
          </p:nvSpPr>
          <p:spPr bwMode="auto">
            <a:xfrm>
              <a:off x="7189788" y="1395413"/>
              <a:ext cx="65088" cy="82550"/>
            </a:xfrm>
            <a:custGeom>
              <a:avLst/>
              <a:gdLst>
                <a:gd name="T0" fmla="*/ 16 w 64"/>
                <a:gd name="T1" fmla="*/ 64 h 82"/>
                <a:gd name="T2" fmla="*/ 32 w 64"/>
                <a:gd name="T3" fmla="*/ 72 h 82"/>
                <a:gd name="T4" fmla="*/ 0 w 64"/>
                <a:gd name="T5" fmla="*/ 72 h 82"/>
                <a:gd name="T6" fmla="*/ 64 w 64"/>
                <a:gd name="T7" fmla="*/ 0 h 82"/>
                <a:gd name="T8" fmla="*/ 16 w 64"/>
                <a:gd name="T9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2">
                  <a:moveTo>
                    <a:pt x="16" y="64"/>
                  </a:moveTo>
                  <a:cubicBezTo>
                    <a:pt x="22" y="69"/>
                    <a:pt x="27" y="55"/>
                    <a:pt x="32" y="72"/>
                  </a:cubicBezTo>
                  <a:cubicBezTo>
                    <a:pt x="23" y="82"/>
                    <a:pt x="11" y="78"/>
                    <a:pt x="0" y="72"/>
                  </a:cubicBezTo>
                  <a:cubicBezTo>
                    <a:pt x="26" y="51"/>
                    <a:pt x="23" y="12"/>
                    <a:pt x="64" y="0"/>
                  </a:cubicBezTo>
                  <a:cubicBezTo>
                    <a:pt x="45" y="18"/>
                    <a:pt x="38" y="36"/>
                    <a:pt x="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169"/>
            <p:cNvSpPr/>
            <p:nvPr>
              <p:custDataLst>
                <p:tags r:id="rId104"/>
              </p:custDataLst>
            </p:nvPr>
          </p:nvSpPr>
          <p:spPr bwMode="auto">
            <a:xfrm>
              <a:off x="7219950" y="1422401"/>
              <a:ext cx="34925" cy="33338"/>
            </a:xfrm>
            <a:custGeom>
              <a:avLst/>
              <a:gdLst>
                <a:gd name="T0" fmla="*/ 18 w 34"/>
                <a:gd name="T1" fmla="*/ 1 h 33"/>
                <a:gd name="T2" fmla="*/ 34 w 34"/>
                <a:gd name="T3" fmla="*/ 5 h 33"/>
                <a:gd name="T4" fmla="*/ 14 w 34"/>
                <a:gd name="T5" fmla="*/ 33 h 33"/>
                <a:gd name="T6" fmla="*/ 18 w 34"/>
                <a:gd name="T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3">
                  <a:moveTo>
                    <a:pt x="18" y="1"/>
                  </a:moveTo>
                  <a:cubicBezTo>
                    <a:pt x="25" y="0"/>
                    <a:pt x="26" y="6"/>
                    <a:pt x="34" y="5"/>
                  </a:cubicBezTo>
                  <a:cubicBezTo>
                    <a:pt x="30" y="17"/>
                    <a:pt x="15" y="18"/>
                    <a:pt x="14" y="33"/>
                  </a:cubicBezTo>
                  <a:cubicBezTo>
                    <a:pt x="0" y="20"/>
                    <a:pt x="31" y="16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170"/>
            <p:cNvSpPr/>
            <p:nvPr>
              <p:custDataLst>
                <p:tags r:id="rId105"/>
              </p:custDataLst>
            </p:nvPr>
          </p:nvSpPr>
          <p:spPr bwMode="auto">
            <a:xfrm>
              <a:off x="7165975" y="1473201"/>
              <a:ext cx="39688" cy="42863"/>
            </a:xfrm>
            <a:custGeom>
              <a:avLst/>
              <a:gdLst>
                <a:gd name="T0" fmla="*/ 40 w 40"/>
                <a:gd name="T1" fmla="*/ 14 h 42"/>
                <a:gd name="T2" fmla="*/ 28 w 40"/>
                <a:gd name="T3" fmla="*/ 42 h 42"/>
                <a:gd name="T4" fmla="*/ 0 w 40"/>
                <a:gd name="T5" fmla="*/ 26 h 42"/>
                <a:gd name="T6" fmla="*/ 12 w 40"/>
                <a:gd name="T7" fmla="*/ 6 h 42"/>
                <a:gd name="T8" fmla="*/ 40 w 40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4"/>
                  </a:moveTo>
                  <a:cubicBezTo>
                    <a:pt x="8" y="13"/>
                    <a:pt x="37" y="33"/>
                    <a:pt x="28" y="42"/>
                  </a:cubicBezTo>
                  <a:cubicBezTo>
                    <a:pt x="9" y="40"/>
                    <a:pt x="29" y="20"/>
                    <a:pt x="0" y="26"/>
                  </a:cubicBezTo>
                  <a:cubicBezTo>
                    <a:pt x="8" y="15"/>
                    <a:pt x="11" y="18"/>
                    <a:pt x="12" y="6"/>
                  </a:cubicBezTo>
                  <a:cubicBezTo>
                    <a:pt x="22" y="3"/>
                    <a:pt x="38" y="0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171"/>
            <p:cNvSpPr/>
            <p:nvPr>
              <p:custDataLst>
                <p:tags r:id="rId106"/>
              </p:custDataLst>
            </p:nvPr>
          </p:nvSpPr>
          <p:spPr bwMode="auto">
            <a:xfrm>
              <a:off x="8301038" y="1482726"/>
              <a:ext cx="22225" cy="38100"/>
            </a:xfrm>
            <a:custGeom>
              <a:avLst/>
              <a:gdLst>
                <a:gd name="T0" fmla="*/ 22 w 22"/>
                <a:gd name="T1" fmla="*/ 17 h 37"/>
                <a:gd name="T2" fmla="*/ 14 w 22"/>
                <a:gd name="T3" fmla="*/ 25 h 37"/>
                <a:gd name="T4" fmla="*/ 2 w 22"/>
                <a:gd name="T5" fmla="*/ 9 h 37"/>
                <a:gd name="T6" fmla="*/ 22 w 22"/>
                <a:gd name="T7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7">
                  <a:moveTo>
                    <a:pt x="22" y="17"/>
                  </a:moveTo>
                  <a:cubicBezTo>
                    <a:pt x="14" y="12"/>
                    <a:pt x="3" y="23"/>
                    <a:pt x="14" y="25"/>
                  </a:cubicBezTo>
                  <a:cubicBezTo>
                    <a:pt x="8" y="37"/>
                    <a:pt x="0" y="18"/>
                    <a:pt x="2" y="9"/>
                  </a:cubicBezTo>
                  <a:cubicBezTo>
                    <a:pt x="15" y="10"/>
                    <a:pt x="21" y="0"/>
                    <a:pt x="2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Freeform 172"/>
            <p:cNvSpPr/>
            <p:nvPr>
              <p:custDataLst>
                <p:tags r:id="rId107"/>
              </p:custDataLst>
            </p:nvPr>
          </p:nvSpPr>
          <p:spPr bwMode="auto">
            <a:xfrm>
              <a:off x="7131050" y="1504951"/>
              <a:ext cx="58738" cy="36513"/>
            </a:xfrm>
            <a:custGeom>
              <a:avLst/>
              <a:gdLst>
                <a:gd name="T0" fmla="*/ 23 w 59"/>
                <a:gd name="T1" fmla="*/ 19 h 36"/>
                <a:gd name="T2" fmla="*/ 43 w 59"/>
                <a:gd name="T3" fmla="*/ 3 h 36"/>
                <a:gd name="T4" fmla="*/ 59 w 59"/>
                <a:gd name="T5" fmla="*/ 15 h 36"/>
                <a:gd name="T6" fmla="*/ 55 w 59"/>
                <a:gd name="T7" fmla="*/ 27 h 36"/>
                <a:gd name="T8" fmla="*/ 7 w 59"/>
                <a:gd name="T9" fmla="*/ 3 h 36"/>
                <a:gd name="T10" fmla="*/ 23 w 59"/>
                <a:gd name="T11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6">
                  <a:moveTo>
                    <a:pt x="23" y="19"/>
                  </a:moveTo>
                  <a:cubicBezTo>
                    <a:pt x="34" y="18"/>
                    <a:pt x="34" y="6"/>
                    <a:pt x="43" y="3"/>
                  </a:cubicBezTo>
                  <a:cubicBezTo>
                    <a:pt x="48" y="7"/>
                    <a:pt x="51" y="14"/>
                    <a:pt x="59" y="15"/>
                  </a:cubicBezTo>
                  <a:cubicBezTo>
                    <a:pt x="57" y="18"/>
                    <a:pt x="55" y="21"/>
                    <a:pt x="55" y="27"/>
                  </a:cubicBezTo>
                  <a:cubicBezTo>
                    <a:pt x="39" y="36"/>
                    <a:pt x="0" y="25"/>
                    <a:pt x="7" y="3"/>
                  </a:cubicBezTo>
                  <a:cubicBezTo>
                    <a:pt x="21" y="0"/>
                    <a:pt x="14" y="18"/>
                    <a:pt x="2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Freeform 173"/>
            <p:cNvSpPr/>
            <p:nvPr>
              <p:custDataLst>
                <p:tags r:id="rId108"/>
              </p:custDataLst>
            </p:nvPr>
          </p:nvSpPr>
          <p:spPr bwMode="auto">
            <a:xfrm>
              <a:off x="8335963" y="1566863"/>
              <a:ext cx="19050" cy="26988"/>
            </a:xfrm>
            <a:custGeom>
              <a:avLst/>
              <a:gdLst>
                <a:gd name="T0" fmla="*/ 0 w 20"/>
                <a:gd name="T1" fmla="*/ 14 h 27"/>
                <a:gd name="T2" fmla="*/ 12 w 20"/>
                <a:gd name="T3" fmla="*/ 10 h 27"/>
                <a:gd name="T4" fmla="*/ 20 w 20"/>
                <a:gd name="T5" fmla="*/ 22 h 27"/>
                <a:gd name="T6" fmla="*/ 4 w 20"/>
                <a:gd name="T7" fmla="*/ 26 h 27"/>
                <a:gd name="T8" fmla="*/ 0 w 2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0" y="14"/>
                  </a:moveTo>
                  <a:cubicBezTo>
                    <a:pt x="0" y="0"/>
                    <a:pt x="13" y="22"/>
                    <a:pt x="12" y="10"/>
                  </a:cubicBezTo>
                  <a:cubicBezTo>
                    <a:pt x="18" y="11"/>
                    <a:pt x="13" y="22"/>
                    <a:pt x="20" y="22"/>
                  </a:cubicBezTo>
                  <a:cubicBezTo>
                    <a:pt x="19" y="27"/>
                    <a:pt x="10" y="25"/>
                    <a:pt x="4" y="26"/>
                  </a:cubicBezTo>
                  <a:cubicBezTo>
                    <a:pt x="4" y="20"/>
                    <a:pt x="5" y="15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Freeform 174"/>
            <p:cNvSpPr/>
            <p:nvPr>
              <p:custDataLst>
                <p:tags r:id="rId109"/>
              </p:custDataLst>
            </p:nvPr>
          </p:nvSpPr>
          <p:spPr bwMode="auto">
            <a:xfrm>
              <a:off x="8366125" y="1673226"/>
              <a:ext cx="19050" cy="23813"/>
            </a:xfrm>
            <a:custGeom>
              <a:avLst/>
              <a:gdLst>
                <a:gd name="T0" fmla="*/ 5 w 18"/>
                <a:gd name="T1" fmla="*/ 4 h 24"/>
                <a:gd name="T2" fmla="*/ 13 w 18"/>
                <a:gd name="T3" fmla="*/ 24 h 24"/>
                <a:gd name="T4" fmla="*/ 5 w 18"/>
                <a:gd name="T5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4">
                  <a:moveTo>
                    <a:pt x="5" y="4"/>
                  </a:moveTo>
                  <a:cubicBezTo>
                    <a:pt x="18" y="0"/>
                    <a:pt x="11" y="16"/>
                    <a:pt x="13" y="24"/>
                  </a:cubicBezTo>
                  <a:cubicBezTo>
                    <a:pt x="3" y="19"/>
                    <a:pt x="0" y="16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Freeform 175"/>
            <p:cNvSpPr/>
            <p:nvPr>
              <p:custDataLst>
                <p:tags r:id="rId110"/>
              </p:custDataLst>
            </p:nvPr>
          </p:nvSpPr>
          <p:spPr bwMode="auto">
            <a:xfrm>
              <a:off x="7100888" y="1684338"/>
              <a:ext cx="30163" cy="28575"/>
            </a:xfrm>
            <a:custGeom>
              <a:avLst/>
              <a:gdLst>
                <a:gd name="T0" fmla="*/ 8 w 29"/>
                <a:gd name="T1" fmla="*/ 1 h 29"/>
                <a:gd name="T2" fmla="*/ 28 w 29"/>
                <a:gd name="T3" fmla="*/ 9 h 29"/>
                <a:gd name="T4" fmla="*/ 24 w 29"/>
                <a:gd name="T5" fmla="*/ 29 h 29"/>
                <a:gd name="T6" fmla="*/ 0 w 29"/>
                <a:gd name="T7" fmla="*/ 5 h 29"/>
                <a:gd name="T8" fmla="*/ 8 w 29"/>
                <a:gd name="T9" fmla="*/ 9 h 29"/>
                <a:gd name="T10" fmla="*/ 8 w 29"/>
                <a:gd name="T1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8">
                  <a:moveTo>
                    <a:pt x="8" y="1"/>
                  </a:moveTo>
                  <a:cubicBezTo>
                    <a:pt x="18" y="0"/>
                    <a:pt x="20" y="7"/>
                    <a:pt x="28" y="9"/>
                  </a:cubicBezTo>
                  <a:cubicBezTo>
                    <a:pt x="23" y="22"/>
                    <a:pt x="29" y="20"/>
                    <a:pt x="24" y="29"/>
                  </a:cubicBezTo>
                  <a:cubicBezTo>
                    <a:pt x="18" y="19"/>
                    <a:pt x="3" y="26"/>
                    <a:pt x="0" y="5"/>
                  </a:cubicBezTo>
                  <a:cubicBezTo>
                    <a:pt x="3" y="6"/>
                    <a:pt x="4" y="9"/>
                    <a:pt x="8" y="9"/>
                  </a:cubicBezTo>
                  <a:cubicBezTo>
                    <a:pt x="8" y="6"/>
                    <a:pt x="8" y="4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Freeform 176"/>
            <p:cNvSpPr/>
            <p:nvPr>
              <p:custDataLst>
                <p:tags r:id="rId111"/>
              </p:custDataLst>
            </p:nvPr>
          </p:nvSpPr>
          <p:spPr bwMode="auto">
            <a:xfrm>
              <a:off x="7085013" y="1720851"/>
              <a:ext cx="15875" cy="25400"/>
            </a:xfrm>
            <a:custGeom>
              <a:avLst/>
              <a:gdLst>
                <a:gd name="T0" fmla="*/ 8 w 16"/>
                <a:gd name="T1" fmla="*/ 0 h 25"/>
                <a:gd name="T2" fmla="*/ 0 w 16"/>
                <a:gd name="T3" fmla="*/ 24 h 25"/>
                <a:gd name="T4" fmla="*/ 0 w 16"/>
                <a:gd name="T5" fmla="*/ 8 h 25"/>
                <a:gd name="T6" fmla="*/ 8 w 1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5">
                  <a:moveTo>
                    <a:pt x="8" y="0"/>
                  </a:moveTo>
                  <a:cubicBezTo>
                    <a:pt x="10" y="6"/>
                    <a:pt x="16" y="25"/>
                    <a:pt x="0" y="24"/>
                  </a:cubicBezTo>
                  <a:cubicBezTo>
                    <a:pt x="1" y="22"/>
                    <a:pt x="10" y="9"/>
                    <a:pt x="0" y="8"/>
                  </a:cubicBezTo>
                  <a:cubicBezTo>
                    <a:pt x="1" y="4"/>
                    <a:pt x="8" y="5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177"/>
            <p:cNvSpPr/>
            <p:nvPr>
              <p:custDataLst>
                <p:tags r:id="rId112"/>
              </p:custDataLst>
            </p:nvPr>
          </p:nvSpPr>
          <p:spPr bwMode="auto">
            <a:xfrm>
              <a:off x="7062788" y="1725613"/>
              <a:ext cx="23813" cy="25400"/>
            </a:xfrm>
            <a:custGeom>
              <a:avLst/>
              <a:gdLst>
                <a:gd name="T0" fmla="*/ 15 w 24"/>
                <a:gd name="T1" fmla="*/ 0 h 25"/>
                <a:gd name="T2" fmla="*/ 19 w 24"/>
                <a:gd name="T3" fmla="*/ 24 h 25"/>
                <a:gd name="T4" fmla="*/ 15 w 2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5">
                  <a:moveTo>
                    <a:pt x="15" y="0"/>
                  </a:moveTo>
                  <a:cubicBezTo>
                    <a:pt x="24" y="0"/>
                    <a:pt x="17" y="17"/>
                    <a:pt x="19" y="24"/>
                  </a:cubicBezTo>
                  <a:cubicBezTo>
                    <a:pt x="0" y="25"/>
                    <a:pt x="12" y="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Freeform 178"/>
            <p:cNvSpPr/>
            <p:nvPr>
              <p:custDataLst>
                <p:tags r:id="rId113"/>
              </p:custDataLst>
            </p:nvPr>
          </p:nvSpPr>
          <p:spPr bwMode="auto">
            <a:xfrm>
              <a:off x="8374063" y="1751013"/>
              <a:ext cx="22225" cy="30163"/>
            </a:xfrm>
            <a:custGeom>
              <a:avLst/>
              <a:gdLst>
                <a:gd name="T0" fmla="*/ 6 w 22"/>
                <a:gd name="T1" fmla="*/ 2 h 30"/>
                <a:gd name="T2" fmla="*/ 22 w 22"/>
                <a:gd name="T3" fmla="*/ 6 h 30"/>
                <a:gd name="T4" fmla="*/ 14 w 22"/>
                <a:gd name="T5" fmla="*/ 26 h 30"/>
                <a:gd name="T6" fmla="*/ 6 w 22"/>
                <a:gd name="T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0">
                  <a:moveTo>
                    <a:pt x="6" y="2"/>
                  </a:moveTo>
                  <a:cubicBezTo>
                    <a:pt x="14" y="0"/>
                    <a:pt x="17" y="5"/>
                    <a:pt x="22" y="6"/>
                  </a:cubicBezTo>
                  <a:cubicBezTo>
                    <a:pt x="16" y="16"/>
                    <a:pt x="16" y="21"/>
                    <a:pt x="14" y="26"/>
                  </a:cubicBezTo>
                  <a:cubicBezTo>
                    <a:pt x="0" y="30"/>
                    <a:pt x="8" y="1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Freeform 179"/>
            <p:cNvSpPr/>
            <p:nvPr>
              <p:custDataLst>
                <p:tags r:id="rId114"/>
              </p:custDataLst>
            </p:nvPr>
          </p:nvSpPr>
          <p:spPr bwMode="auto">
            <a:xfrm>
              <a:off x="7037388" y="1762126"/>
              <a:ext cx="36513" cy="36513"/>
            </a:xfrm>
            <a:custGeom>
              <a:avLst/>
              <a:gdLst>
                <a:gd name="T0" fmla="*/ 0 w 36"/>
                <a:gd name="T1" fmla="*/ 12 h 37"/>
                <a:gd name="T2" fmla="*/ 36 w 36"/>
                <a:gd name="T3" fmla="*/ 12 h 37"/>
                <a:gd name="T4" fmla="*/ 4 w 36"/>
                <a:gd name="T5" fmla="*/ 36 h 37"/>
                <a:gd name="T6" fmla="*/ 0 w 36"/>
                <a:gd name="T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0" y="12"/>
                  </a:moveTo>
                  <a:cubicBezTo>
                    <a:pt x="11" y="0"/>
                    <a:pt x="21" y="25"/>
                    <a:pt x="36" y="12"/>
                  </a:cubicBezTo>
                  <a:cubicBezTo>
                    <a:pt x="28" y="22"/>
                    <a:pt x="24" y="37"/>
                    <a:pt x="4" y="36"/>
                  </a:cubicBezTo>
                  <a:cubicBezTo>
                    <a:pt x="6" y="27"/>
                    <a:pt x="13" y="14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Freeform 180"/>
            <p:cNvSpPr/>
            <p:nvPr>
              <p:custDataLst>
                <p:tags r:id="rId115"/>
              </p:custDataLst>
            </p:nvPr>
          </p:nvSpPr>
          <p:spPr bwMode="auto">
            <a:xfrm>
              <a:off x="8294688" y="1809751"/>
              <a:ext cx="30163" cy="41275"/>
            </a:xfrm>
            <a:custGeom>
              <a:avLst/>
              <a:gdLst>
                <a:gd name="T0" fmla="*/ 21 w 31"/>
                <a:gd name="T1" fmla="*/ 0 h 40"/>
                <a:gd name="T2" fmla="*/ 21 w 31"/>
                <a:gd name="T3" fmla="*/ 40 h 40"/>
                <a:gd name="T4" fmla="*/ 21 w 31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0">
                  <a:moveTo>
                    <a:pt x="21" y="0"/>
                  </a:moveTo>
                  <a:cubicBezTo>
                    <a:pt x="31" y="3"/>
                    <a:pt x="31" y="33"/>
                    <a:pt x="21" y="40"/>
                  </a:cubicBezTo>
                  <a:cubicBezTo>
                    <a:pt x="0" y="34"/>
                    <a:pt x="23" y="1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Freeform 181"/>
            <p:cNvSpPr/>
            <p:nvPr>
              <p:custDataLst>
                <p:tags r:id="rId116"/>
              </p:custDataLst>
            </p:nvPr>
          </p:nvSpPr>
          <p:spPr bwMode="auto">
            <a:xfrm>
              <a:off x="8296275" y="1858963"/>
              <a:ext cx="33338" cy="92075"/>
            </a:xfrm>
            <a:custGeom>
              <a:avLst/>
              <a:gdLst>
                <a:gd name="T0" fmla="*/ 11 w 33"/>
                <a:gd name="T1" fmla="*/ 0 h 92"/>
                <a:gd name="T2" fmla="*/ 23 w 33"/>
                <a:gd name="T3" fmla="*/ 0 h 92"/>
                <a:gd name="T4" fmla="*/ 11 w 33"/>
                <a:gd name="T5" fmla="*/ 64 h 92"/>
                <a:gd name="T6" fmla="*/ 31 w 33"/>
                <a:gd name="T7" fmla="*/ 84 h 92"/>
                <a:gd name="T8" fmla="*/ 23 w 33"/>
                <a:gd name="T9" fmla="*/ 92 h 92"/>
                <a:gd name="T10" fmla="*/ 3 w 33"/>
                <a:gd name="T11" fmla="*/ 76 h 92"/>
                <a:gd name="T12" fmla="*/ 11 w 33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2">
                  <a:moveTo>
                    <a:pt x="11" y="0"/>
                  </a:moveTo>
                  <a:cubicBezTo>
                    <a:pt x="15" y="0"/>
                    <a:pt x="19" y="0"/>
                    <a:pt x="23" y="0"/>
                  </a:cubicBezTo>
                  <a:cubicBezTo>
                    <a:pt x="21" y="23"/>
                    <a:pt x="20" y="40"/>
                    <a:pt x="11" y="64"/>
                  </a:cubicBezTo>
                  <a:cubicBezTo>
                    <a:pt x="15" y="74"/>
                    <a:pt x="33" y="68"/>
                    <a:pt x="31" y="84"/>
                  </a:cubicBezTo>
                  <a:cubicBezTo>
                    <a:pt x="24" y="83"/>
                    <a:pt x="23" y="87"/>
                    <a:pt x="23" y="92"/>
                  </a:cubicBezTo>
                  <a:cubicBezTo>
                    <a:pt x="17" y="86"/>
                    <a:pt x="13" y="78"/>
                    <a:pt x="3" y="76"/>
                  </a:cubicBezTo>
                  <a:cubicBezTo>
                    <a:pt x="0" y="45"/>
                    <a:pt x="13" y="3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Freeform 182"/>
            <p:cNvSpPr/>
            <p:nvPr>
              <p:custDataLst>
                <p:tags r:id="rId117"/>
              </p:custDataLst>
            </p:nvPr>
          </p:nvSpPr>
          <p:spPr bwMode="auto">
            <a:xfrm>
              <a:off x="7105650" y="1906588"/>
              <a:ext cx="36513" cy="36513"/>
            </a:xfrm>
            <a:custGeom>
              <a:avLst/>
              <a:gdLst>
                <a:gd name="T0" fmla="*/ 20 w 36"/>
                <a:gd name="T1" fmla="*/ 0 h 36"/>
                <a:gd name="T2" fmla="*/ 28 w 36"/>
                <a:gd name="T3" fmla="*/ 16 h 36"/>
                <a:gd name="T4" fmla="*/ 4 w 36"/>
                <a:gd name="T5" fmla="*/ 36 h 36"/>
                <a:gd name="T6" fmla="*/ 0 w 36"/>
                <a:gd name="T7" fmla="*/ 8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cubicBezTo>
                    <a:pt x="36" y="1"/>
                    <a:pt x="17" y="12"/>
                    <a:pt x="28" y="16"/>
                  </a:cubicBezTo>
                  <a:cubicBezTo>
                    <a:pt x="22" y="25"/>
                    <a:pt x="15" y="32"/>
                    <a:pt x="4" y="36"/>
                  </a:cubicBezTo>
                  <a:cubicBezTo>
                    <a:pt x="15" y="18"/>
                    <a:pt x="5" y="25"/>
                    <a:pt x="0" y="8"/>
                  </a:cubicBezTo>
                  <a:cubicBezTo>
                    <a:pt x="2" y="1"/>
                    <a:pt x="19" y="8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Freeform 183"/>
            <p:cNvSpPr/>
            <p:nvPr>
              <p:custDataLst>
                <p:tags r:id="rId118"/>
              </p:custDataLst>
            </p:nvPr>
          </p:nvSpPr>
          <p:spPr bwMode="auto">
            <a:xfrm>
              <a:off x="8277225" y="1922463"/>
              <a:ext cx="38100" cy="68263"/>
            </a:xfrm>
            <a:custGeom>
              <a:avLst/>
              <a:gdLst>
                <a:gd name="T0" fmla="*/ 13 w 37"/>
                <a:gd name="T1" fmla="*/ 69 h 69"/>
                <a:gd name="T2" fmla="*/ 5 w 37"/>
                <a:gd name="T3" fmla="*/ 29 h 69"/>
                <a:gd name="T4" fmla="*/ 13 w 37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69">
                  <a:moveTo>
                    <a:pt x="13" y="69"/>
                  </a:moveTo>
                  <a:cubicBezTo>
                    <a:pt x="0" y="65"/>
                    <a:pt x="14" y="44"/>
                    <a:pt x="5" y="29"/>
                  </a:cubicBezTo>
                  <a:cubicBezTo>
                    <a:pt x="34" y="0"/>
                    <a:pt x="37" y="66"/>
                    <a:pt x="13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Freeform 184"/>
            <p:cNvSpPr/>
            <p:nvPr>
              <p:custDataLst>
                <p:tags r:id="rId119"/>
              </p:custDataLst>
            </p:nvPr>
          </p:nvSpPr>
          <p:spPr bwMode="auto">
            <a:xfrm>
              <a:off x="7061200" y="1971676"/>
              <a:ext cx="15875" cy="23813"/>
            </a:xfrm>
            <a:custGeom>
              <a:avLst/>
              <a:gdLst>
                <a:gd name="T0" fmla="*/ 0 w 16"/>
                <a:gd name="T1" fmla="*/ 12 h 24"/>
                <a:gd name="T2" fmla="*/ 16 w 16"/>
                <a:gd name="T3" fmla="*/ 12 h 24"/>
                <a:gd name="T4" fmla="*/ 16 w 16"/>
                <a:gd name="T5" fmla="*/ 20 h 24"/>
                <a:gd name="T6" fmla="*/ 4 w 16"/>
                <a:gd name="T7" fmla="*/ 24 h 24"/>
                <a:gd name="T8" fmla="*/ 0 w 1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0" y="12"/>
                  </a:moveTo>
                  <a:cubicBezTo>
                    <a:pt x="3" y="0"/>
                    <a:pt x="9" y="16"/>
                    <a:pt x="16" y="12"/>
                  </a:cubicBezTo>
                  <a:cubicBezTo>
                    <a:pt x="16" y="15"/>
                    <a:pt x="16" y="17"/>
                    <a:pt x="16" y="20"/>
                  </a:cubicBezTo>
                  <a:cubicBezTo>
                    <a:pt x="13" y="22"/>
                    <a:pt x="10" y="24"/>
                    <a:pt x="4" y="24"/>
                  </a:cubicBezTo>
                  <a:cubicBezTo>
                    <a:pt x="4" y="18"/>
                    <a:pt x="5" y="13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Freeform 185"/>
            <p:cNvSpPr/>
            <p:nvPr>
              <p:custDataLst>
                <p:tags r:id="rId120"/>
              </p:custDataLst>
            </p:nvPr>
          </p:nvSpPr>
          <p:spPr bwMode="auto">
            <a:xfrm>
              <a:off x="7118350" y="1974851"/>
              <a:ext cx="34925" cy="49213"/>
            </a:xfrm>
            <a:custGeom>
              <a:avLst/>
              <a:gdLst>
                <a:gd name="T0" fmla="*/ 19 w 35"/>
                <a:gd name="T1" fmla="*/ 17 h 49"/>
                <a:gd name="T2" fmla="*/ 7 w 35"/>
                <a:gd name="T3" fmla="*/ 5 h 49"/>
                <a:gd name="T4" fmla="*/ 23 w 35"/>
                <a:gd name="T5" fmla="*/ 5 h 49"/>
                <a:gd name="T6" fmla="*/ 35 w 35"/>
                <a:gd name="T7" fmla="*/ 33 h 49"/>
                <a:gd name="T8" fmla="*/ 23 w 35"/>
                <a:gd name="T9" fmla="*/ 49 h 49"/>
                <a:gd name="T10" fmla="*/ 19 w 35"/>
                <a:gd name="T11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9">
                  <a:moveTo>
                    <a:pt x="19" y="17"/>
                  </a:moveTo>
                  <a:cubicBezTo>
                    <a:pt x="21" y="7"/>
                    <a:pt x="1" y="19"/>
                    <a:pt x="7" y="5"/>
                  </a:cubicBezTo>
                  <a:cubicBezTo>
                    <a:pt x="16" y="0"/>
                    <a:pt x="22" y="15"/>
                    <a:pt x="23" y="5"/>
                  </a:cubicBezTo>
                  <a:cubicBezTo>
                    <a:pt x="26" y="19"/>
                    <a:pt x="27" y="19"/>
                    <a:pt x="35" y="33"/>
                  </a:cubicBezTo>
                  <a:cubicBezTo>
                    <a:pt x="7" y="30"/>
                    <a:pt x="32" y="40"/>
                    <a:pt x="23" y="49"/>
                  </a:cubicBezTo>
                  <a:cubicBezTo>
                    <a:pt x="10" y="47"/>
                    <a:pt x="0" y="19"/>
                    <a:pt x="1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Freeform 186"/>
            <p:cNvSpPr/>
            <p:nvPr>
              <p:custDataLst>
                <p:tags r:id="rId121"/>
              </p:custDataLst>
            </p:nvPr>
          </p:nvSpPr>
          <p:spPr bwMode="auto">
            <a:xfrm>
              <a:off x="7073900" y="2038351"/>
              <a:ext cx="22225" cy="20638"/>
            </a:xfrm>
            <a:custGeom>
              <a:avLst/>
              <a:gdLst>
                <a:gd name="T0" fmla="*/ 0 w 23"/>
                <a:gd name="T1" fmla="*/ 5 h 21"/>
                <a:gd name="T2" fmla="*/ 16 w 23"/>
                <a:gd name="T3" fmla="*/ 1 h 21"/>
                <a:gd name="T4" fmla="*/ 16 w 23"/>
                <a:gd name="T5" fmla="*/ 21 h 21"/>
                <a:gd name="T6" fmla="*/ 0 w 23"/>
                <a:gd name="T7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1">
                  <a:moveTo>
                    <a:pt x="0" y="5"/>
                  </a:moveTo>
                  <a:cubicBezTo>
                    <a:pt x="1" y="0"/>
                    <a:pt x="10" y="2"/>
                    <a:pt x="16" y="1"/>
                  </a:cubicBezTo>
                  <a:cubicBezTo>
                    <a:pt x="16" y="11"/>
                    <a:pt x="23" y="13"/>
                    <a:pt x="16" y="21"/>
                  </a:cubicBezTo>
                  <a:cubicBezTo>
                    <a:pt x="8" y="18"/>
                    <a:pt x="15" y="1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Freeform 187"/>
            <p:cNvSpPr/>
            <p:nvPr>
              <p:custDataLst>
                <p:tags r:id="rId122"/>
              </p:custDataLst>
            </p:nvPr>
          </p:nvSpPr>
          <p:spPr bwMode="auto">
            <a:xfrm>
              <a:off x="8286750" y="2095501"/>
              <a:ext cx="36513" cy="26988"/>
            </a:xfrm>
            <a:custGeom>
              <a:avLst/>
              <a:gdLst>
                <a:gd name="T0" fmla="*/ 28 w 36"/>
                <a:gd name="T1" fmla="*/ 0 h 26"/>
                <a:gd name="T2" fmla="*/ 16 w 36"/>
                <a:gd name="T3" fmla="*/ 24 h 26"/>
                <a:gd name="T4" fmla="*/ 0 w 36"/>
                <a:gd name="T5" fmla="*/ 20 h 26"/>
                <a:gd name="T6" fmla="*/ 28 w 36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6">
                  <a:moveTo>
                    <a:pt x="28" y="0"/>
                  </a:moveTo>
                  <a:cubicBezTo>
                    <a:pt x="36" y="10"/>
                    <a:pt x="9" y="11"/>
                    <a:pt x="16" y="24"/>
                  </a:cubicBezTo>
                  <a:cubicBezTo>
                    <a:pt x="8" y="26"/>
                    <a:pt x="5" y="21"/>
                    <a:pt x="0" y="20"/>
                  </a:cubicBezTo>
                  <a:cubicBezTo>
                    <a:pt x="5" y="9"/>
                    <a:pt x="18" y="6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Freeform 188"/>
            <p:cNvSpPr/>
            <p:nvPr>
              <p:custDataLst>
                <p:tags r:id="rId123"/>
              </p:custDataLst>
            </p:nvPr>
          </p:nvSpPr>
          <p:spPr bwMode="auto">
            <a:xfrm>
              <a:off x="8275638" y="2136776"/>
              <a:ext cx="23813" cy="15875"/>
            </a:xfrm>
            <a:custGeom>
              <a:avLst/>
              <a:gdLst>
                <a:gd name="T0" fmla="*/ 3 w 23"/>
                <a:gd name="T1" fmla="*/ 0 h 17"/>
                <a:gd name="T2" fmla="*/ 23 w 23"/>
                <a:gd name="T3" fmla="*/ 0 h 17"/>
                <a:gd name="T4" fmla="*/ 3 w 23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3" y="0"/>
                  </a:moveTo>
                  <a:cubicBezTo>
                    <a:pt x="15" y="3"/>
                    <a:pt x="11" y="3"/>
                    <a:pt x="23" y="0"/>
                  </a:cubicBezTo>
                  <a:cubicBezTo>
                    <a:pt x="23" y="12"/>
                    <a:pt x="0" y="17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Freeform 189"/>
            <p:cNvSpPr/>
            <p:nvPr>
              <p:custDataLst>
                <p:tags r:id="rId124"/>
              </p:custDataLst>
            </p:nvPr>
          </p:nvSpPr>
          <p:spPr bwMode="auto">
            <a:xfrm>
              <a:off x="8250238" y="2160588"/>
              <a:ext cx="28575" cy="34925"/>
            </a:xfrm>
            <a:custGeom>
              <a:avLst/>
              <a:gdLst>
                <a:gd name="T0" fmla="*/ 12 w 28"/>
                <a:gd name="T1" fmla="*/ 12 h 35"/>
                <a:gd name="T2" fmla="*/ 20 w 28"/>
                <a:gd name="T3" fmla="*/ 24 h 35"/>
                <a:gd name="T4" fmla="*/ 0 w 28"/>
                <a:gd name="T5" fmla="*/ 20 h 35"/>
                <a:gd name="T6" fmla="*/ 0 w 28"/>
                <a:gd name="T7" fmla="*/ 12 h 35"/>
                <a:gd name="T8" fmla="*/ 28 w 28"/>
                <a:gd name="T9" fmla="*/ 0 h 35"/>
                <a:gd name="T10" fmla="*/ 24 w 28"/>
                <a:gd name="T11" fmla="*/ 16 h 35"/>
                <a:gd name="T12" fmla="*/ 12 w 28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5">
                  <a:moveTo>
                    <a:pt x="12" y="12"/>
                  </a:moveTo>
                  <a:cubicBezTo>
                    <a:pt x="2" y="13"/>
                    <a:pt x="16" y="23"/>
                    <a:pt x="20" y="24"/>
                  </a:cubicBezTo>
                  <a:cubicBezTo>
                    <a:pt x="16" y="35"/>
                    <a:pt x="6" y="20"/>
                    <a:pt x="0" y="20"/>
                  </a:cubicBezTo>
                  <a:cubicBezTo>
                    <a:pt x="2" y="16"/>
                    <a:pt x="5" y="13"/>
                    <a:pt x="0" y="12"/>
                  </a:cubicBezTo>
                  <a:cubicBezTo>
                    <a:pt x="5" y="4"/>
                    <a:pt x="18" y="3"/>
                    <a:pt x="28" y="0"/>
                  </a:cubicBezTo>
                  <a:cubicBezTo>
                    <a:pt x="25" y="4"/>
                    <a:pt x="24" y="9"/>
                    <a:pt x="24" y="16"/>
                  </a:cubicBezTo>
                  <a:cubicBezTo>
                    <a:pt x="18" y="16"/>
                    <a:pt x="13" y="17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Freeform 190"/>
            <p:cNvSpPr/>
            <p:nvPr>
              <p:custDataLst>
                <p:tags r:id="rId125"/>
              </p:custDataLst>
            </p:nvPr>
          </p:nvSpPr>
          <p:spPr bwMode="auto">
            <a:xfrm>
              <a:off x="7169150" y="2208213"/>
              <a:ext cx="14288" cy="20638"/>
            </a:xfrm>
            <a:custGeom>
              <a:avLst/>
              <a:gdLst>
                <a:gd name="T0" fmla="*/ 5 w 14"/>
                <a:gd name="T1" fmla="*/ 0 h 20"/>
                <a:gd name="T2" fmla="*/ 13 w 14"/>
                <a:gd name="T3" fmla="*/ 20 h 20"/>
                <a:gd name="T4" fmla="*/ 1 w 14"/>
                <a:gd name="T5" fmla="*/ 16 h 20"/>
                <a:gd name="T6" fmla="*/ 5 w 1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0">
                  <a:moveTo>
                    <a:pt x="5" y="0"/>
                  </a:moveTo>
                  <a:cubicBezTo>
                    <a:pt x="14" y="1"/>
                    <a:pt x="14" y="10"/>
                    <a:pt x="13" y="20"/>
                  </a:cubicBezTo>
                  <a:cubicBezTo>
                    <a:pt x="10" y="18"/>
                    <a:pt x="7" y="16"/>
                    <a:pt x="1" y="16"/>
                  </a:cubicBezTo>
                  <a:cubicBezTo>
                    <a:pt x="0" y="9"/>
                    <a:pt x="6" y="8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Freeform 191"/>
            <p:cNvSpPr/>
            <p:nvPr>
              <p:custDataLst>
                <p:tags r:id="rId126"/>
              </p:custDataLst>
            </p:nvPr>
          </p:nvSpPr>
          <p:spPr bwMode="auto">
            <a:xfrm>
              <a:off x="8174038" y="2227263"/>
              <a:ext cx="20638" cy="14288"/>
            </a:xfrm>
            <a:custGeom>
              <a:avLst/>
              <a:gdLst>
                <a:gd name="T0" fmla="*/ 20 w 20"/>
                <a:gd name="T1" fmla="*/ 1 h 14"/>
                <a:gd name="T2" fmla="*/ 16 w 20"/>
                <a:gd name="T3" fmla="*/ 13 h 14"/>
                <a:gd name="T4" fmla="*/ 0 w 20"/>
                <a:gd name="T5" fmla="*/ 9 h 14"/>
                <a:gd name="T6" fmla="*/ 20 w 20"/>
                <a:gd name="T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4">
                  <a:moveTo>
                    <a:pt x="20" y="1"/>
                  </a:moveTo>
                  <a:cubicBezTo>
                    <a:pt x="18" y="4"/>
                    <a:pt x="16" y="7"/>
                    <a:pt x="16" y="13"/>
                  </a:cubicBezTo>
                  <a:cubicBezTo>
                    <a:pt x="9" y="14"/>
                    <a:pt x="8" y="8"/>
                    <a:pt x="0" y="9"/>
                  </a:cubicBezTo>
                  <a:cubicBezTo>
                    <a:pt x="1" y="0"/>
                    <a:pt x="1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Freeform 192"/>
            <p:cNvSpPr/>
            <p:nvPr>
              <p:custDataLst>
                <p:tags r:id="rId127"/>
              </p:custDataLst>
            </p:nvPr>
          </p:nvSpPr>
          <p:spPr bwMode="auto">
            <a:xfrm>
              <a:off x="8139113" y="2247901"/>
              <a:ext cx="22225" cy="25400"/>
            </a:xfrm>
            <a:custGeom>
              <a:avLst/>
              <a:gdLst>
                <a:gd name="T0" fmla="*/ 2 w 22"/>
                <a:gd name="T1" fmla="*/ 9 h 25"/>
                <a:gd name="T2" fmla="*/ 22 w 22"/>
                <a:gd name="T3" fmla="*/ 13 h 25"/>
                <a:gd name="T4" fmla="*/ 2 w 22"/>
                <a:gd name="T5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2" y="9"/>
                  </a:moveTo>
                  <a:cubicBezTo>
                    <a:pt x="10" y="0"/>
                    <a:pt x="15" y="9"/>
                    <a:pt x="22" y="13"/>
                  </a:cubicBezTo>
                  <a:cubicBezTo>
                    <a:pt x="18" y="22"/>
                    <a:pt x="0" y="25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Freeform 193"/>
            <p:cNvSpPr/>
            <p:nvPr>
              <p:custDataLst>
                <p:tags r:id="rId128"/>
              </p:custDataLst>
            </p:nvPr>
          </p:nvSpPr>
          <p:spPr bwMode="auto">
            <a:xfrm>
              <a:off x="8064500" y="2301876"/>
              <a:ext cx="36513" cy="23813"/>
            </a:xfrm>
            <a:custGeom>
              <a:avLst/>
              <a:gdLst>
                <a:gd name="T0" fmla="*/ 36 w 36"/>
                <a:gd name="T1" fmla="*/ 0 h 24"/>
                <a:gd name="T2" fmla="*/ 0 w 36"/>
                <a:gd name="T3" fmla="*/ 24 h 24"/>
                <a:gd name="T4" fmla="*/ 36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36" y="0"/>
                  </a:moveTo>
                  <a:cubicBezTo>
                    <a:pt x="28" y="12"/>
                    <a:pt x="16" y="20"/>
                    <a:pt x="0" y="24"/>
                  </a:cubicBezTo>
                  <a:cubicBezTo>
                    <a:pt x="11" y="15"/>
                    <a:pt x="1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Freeform 194"/>
            <p:cNvSpPr/>
            <p:nvPr>
              <p:custDataLst>
                <p:tags r:id="rId129"/>
              </p:custDataLst>
            </p:nvPr>
          </p:nvSpPr>
          <p:spPr bwMode="auto">
            <a:xfrm>
              <a:off x="8134350" y="2300288"/>
              <a:ext cx="26988" cy="26988"/>
            </a:xfrm>
            <a:custGeom>
              <a:avLst/>
              <a:gdLst>
                <a:gd name="T0" fmla="*/ 0 w 28"/>
                <a:gd name="T1" fmla="*/ 9 h 27"/>
                <a:gd name="T2" fmla="*/ 28 w 28"/>
                <a:gd name="T3" fmla="*/ 9 h 27"/>
                <a:gd name="T4" fmla="*/ 0 w 28"/>
                <a:gd name="T5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7">
                  <a:moveTo>
                    <a:pt x="0" y="9"/>
                  </a:moveTo>
                  <a:cubicBezTo>
                    <a:pt x="1" y="2"/>
                    <a:pt x="27" y="2"/>
                    <a:pt x="28" y="9"/>
                  </a:cubicBezTo>
                  <a:cubicBezTo>
                    <a:pt x="28" y="27"/>
                    <a:pt x="16" y="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Freeform 195"/>
            <p:cNvSpPr/>
            <p:nvPr>
              <p:custDataLst>
                <p:tags r:id="rId130"/>
              </p:custDataLst>
            </p:nvPr>
          </p:nvSpPr>
          <p:spPr bwMode="auto">
            <a:xfrm>
              <a:off x="7262813" y="2349501"/>
              <a:ext cx="28575" cy="33338"/>
            </a:xfrm>
            <a:custGeom>
              <a:avLst/>
              <a:gdLst>
                <a:gd name="T0" fmla="*/ 0 w 28"/>
                <a:gd name="T1" fmla="*/ 12 h 33"/>
                <a:gd name="T2" fmla="*/ 28 w 28"/>
                <a:gd name="T3" fmla="*/ 24 h 33"/>
                <a:gd name="T4" fmla="*/ 0 w 28"/>
                <a:gd name="T5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3">
                  <a:moveTo>
                    <a:pt x="0" y="12"/>
                  </a:moveTo>
                  <a:cubicBezTo>
                    <a:pt x="10" y="0"/>
                    <a:pt x="22" y="20"/>
                    <a:pt x="28" y="24"/>
                  </a:cubicBezTo>
                  <a:cubicBezTo>
                    <a:pt x="21" y="33"/>
                    <a:pt x="11" y="1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Freeform 196"/>
            <p:cNvSpPr/>
            <p:nvPr>
              <p:custDataLst>
                <p:tags r:id="rId131"/>
              </p:custDataLst>
            </p:nvPr>
          </p:nvSpPr>
          <p:spPr bwMode="auto">
            <a:xfrm>
              <a:off x="8001000" y="2373313"/>
              <a:ext cx="31750" cy="23813"/>
            </a:xfrm>
            <a:custGeom>
              <a:avLst/>
              <a:gdLst>
                <a:gd name="T0" fmla="*/ 0 w 32"/>
                <a:gd name="T1" fmla="*/ 0 h 24"/>
                <a:gd name="T2" fmla="*/ 32 w 32"/>
                <a:gd name="T3" fmla="*/ 8 h 24"/>
                <a:gd name="T4" fmla="*/ 32 w 32"/>
                <a:gd name="T5" fmla="*/ 24 h 24"/>
                <a:gd name="T6" fmla="*/ 0 w 3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4">
                  <a:moveTo>
                    <a:pt x="0" y="0"/>
                  </a:moveTo>
                  <a:cubicBezTo>
                    <a:pt x="13" y="0"/>
                    <a:pt x="15" y="11"/>
                    <a:pt x="32" y="8"/>
                  </a:cubicBezTo>
                  <a:cubicBezTo>
                    <a:pt x="25" y="16"/>
                    <a:pt x="32" y="13"/>
                    <a:pt x="32" y="24"/>
                  </a:cubicBezTo>
                  <a:cubicBezTo>
                    <a:pt x="15" y="14"/>
                    <a:pt x="5" y="1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Freeform 197"/>
            <p:cNvSpPr/>
            <p:nvPr>
              <p:custDataLst>
                <p:tags r:id="rId132"/>
              </p:custDataLst>
            </p:nvPr>
          </p:nvSpPr>
          <p:spPr bwMode="auto">
            <a:xfrm>
              <a:off x="7929563" y="2403476"/>
              <a:ext cx="74613" cy="38100"/>
            </a:xfrm>
            <a:custGeom>
              <a:avLst/>
              <a:gdLst>
                <a:gd name="T0" fmla="*/ 43 w 75"/>
                <a:gd name="T1" fmla="*/ 23 h 39"/>
                <a:gd name="T2" fmla="*/ 47 w 75"/>
                <a:gd name="T3" fmla="*/ 11 h 39"/>
                <a:gd name="T4" fmla="*/ 75 w 75"/>
                <a:gd name="T5" fmla="*/ 15 h 39"/>
                <a:gd name="T6" fmla="*/ 3 w 75"/>
                <a:gd name="T7" fmla="*/ 39 h 39"/>
                <a:gd name="T8" fmla="*/ 19 w 75"/>
                <a:gd name="T9" fmla="*/ 19 h 39"/>
                <a:gd name="T10" fmla="*/ 43 w 75"/>
                <a:gd name="T1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39">
                  <a:moveTo>
                    <a:pt x="43" y="23"/>
                  </a:moveTo>
                  <a:cubicBezTo>
                    <a:pt x="37" y="17"/>
                    <a:pt x="64" y="12"/>
                    <a:pt x="47" y="11"/>
                  </a:cubicBezTo>
                  <a:cubicBezTo>
                    <a:pt x="53" y="0"/>
                    <a:pt x="71" y="11"/>
                    <a:pt x="75" y="15"/>
                  </a:cubicBezTo>
                  <a:cubicBezTo>
                    <a:pt x="45" y="30"/>
                    <a:pt x="40" y="38"/>
                    <a:pt x="3" y="39"/>
                  </a:cubicBezTo>
                  <a:cubicBezTo>
                    <a:pt x="0" y="24"/>
                    <a:pt x="22" y="34"/>
                    <a:pt x="19" y="19"/>
                  </a:cubicBezTo>
                  <a:cubicBezTo>
                    <a:pt x="26" y="21"/>
                    <a:pt x="43" y="14"/>
                    <a:pt x="4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Freeform 198"/>
            <p:cNvSpPr/>
            <p:nvPr>
              <p:custDataLst>
                <p:tags r:id="rId133"/>
              </p:custDataLst>
            </p:nvPr>
          </p:nvSpPr>
          <p:spPr bwMode="auto">
            <a:xfrm>
              <a:off x="7894638" y="2438401"/>
              <a:ext cx="33338" cy="17463"/>
            </a:xfrm>
            <a:custGeom>
              <a:avLst/>
              <a:gdLst>
                <a:gd name="T0" fmla="*/ 33 w 33"/>
                <a:gd name="T1" fmla="*/ 7 h 16"/>
                <a:gd name="T2" fmla="*/ 1 w 33"/>
                <a:gd name="T3" fmla="*/ 15 h 16"/>
                <a:gd name="T4" fmla="*/ 33 w 33"/>
                <a:gd name="T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6">
                  <a:moveTo>
                    <a:pt x="33" y="7"/>
                  </a:moveTo>
                  <a:cubicBezTo>
                    <a:pt x="29" y="16"/>
                    <a:pt x="15" y="15"/>
                    <a:pt x="1" y="15"/>
                  </a:cubicBezTo>
                  <a:cubicBezTo>
                    <a:pt x="0" y="0"/>
                    <a:pt x="25" y="0"/>
                    <a:pt x="3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Freeform 199"/>
            <p:cNvSpPr/>
            <p:nvPr>
              <p:custDataLst>
                <p:tags r:id="rId134"/>
              </p:custDataLst>
            </p:nvPr>
          </p:nvSpPr>
          <p:spPr bwMode="auto">
            <a:xfrm>
              <a:off x="7758113" y="2465388"/>
              <a:ext cx="33338" cy="17463"/>
            </a:xfrm>
            <a:custGeom>
              <a:avLst/>
              <a:gdLst>
                <a:gd name="T0" fmla="*/ 33 w 33"/>
                <a:gd name="T1" fmla="*/ 17 h 17"/>
                <a:gd name="T2" fmla="*/ 1 w 33"/>
                <a:gd name="T3" fmla="*/ 17 h 17"/>
                <a:gd name="T4" fmla="*/ 33 w 33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7">
                  <a:moveTo>
                    <a:pt x="33" y="17"/>
                  </a:moveTo>
                  <a:cubicBezTo>
                    <a:pt x="22" y="17"/>
                    <a:pt x="12" y="17"/>
                    <a:pt x="1" y="17"/>
                  </a:cubicBezTo>
                  <a:cubicBezTo>
                    <a:pt x="0" y="0"/>
                    <a:pt x="32" y="3"/>
                    <a:pt x="3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8" name="Freeform 200"/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6996113" y="1209676"/>
              <a:ext cx="1112838" cy="1319213"/>
            </a:xfrm>
            <a:custGeom>
              <a:avLst/>
              <a:gdLst>
                <a:gd name="T0" fmla="*/ 8 w 1104"/>
                <a:gd name="T1" fmla="*/ 492 h 1310"/>
                <a:gd name="T2" fmla="*/ 72 w 1104"/>
                <a:gd name="T3" fmla="*/ 416 h 1310"/>
                <a:gd name="T4" fmla="*/ 68 w 1104"/>
                <a:gd name="T5" fmla="*/ 332 h 1310"/>
                <a:gd name="T6" fmla="*/ 92 w 1104"/>
                <a:gd name="T7" fmla="*/ 244 h 1310"/>
                <a:gd name="T8" fmla="*/ 124 w 1104"/>
                <a:gd name="T9" fmla="*/ 188 h 1310"/>
                <a:gd name="T10" fmla="*/ 192 w 1104"/>
                <a:gd name="T11" fmla="*/ 136 h 1310"/>
                <a:gd name="T12" fmla="*/ 248 w 1104"/>
                <a:gd name="T13" fmla="*/ 88 h 1310"/>
                <a:gd name="T14" fmla="*/ 340 w 1104"/>
                <a:gd name="T15" fmla="*/ 0 h 1310"/>
                <a:gd name="T16" fmla="*/ 224 w 1104"/>
                <a:gd name="T17" fmla="*/ 160 h 1310"/>
                <a:gd name="T18" fmla="*/ 152 w 1104"/>
                <a:gd name="T19" fmla="*/ 180 h 1310"/>
                <a:gd name="T20" fmla="*/ 180 w 1104"/>
                <a:gd name="T21" fmla="*/ 256 h 1310"/>
                <a:gd name="T22" fmla="*/ 120 w 1104"/>
                <a:gd name="T23" fmla="*/ 280 h 1310"/>
                <a:gd name="T24" fmla="*/ 80 w 1104"/>
                <a:gd name="T25" fmla="*/ 388 h 1310"/>
                <a:gd name="T26" fmla="*/ 76 w 1104"/>
                <a:gd name="T27" fmla="*/ 428 h 1310"/>
                <a:gd name="T28" fmla="*/ 120 w 1104"/>
                <a:gd name="T29" fmla="*/ 504 h 1310"/>
                <a:gd name="T30" fmla="*/ 32 w 1104"/>
                <a:gd name="T31" fmla="*/ 560 h 1310"/>
                <a:gd name="T32" fmla="*/ 76 w 1104"/>
                <a:gd name="T33" fmla="*/ 576 h 1310"/>
                <a:gd name="T34" fmla="*/ 72 w 1104"/>
                <a:gd name="T35" fmla="*/ 636 h 1310"/>
                <a:gd name="T36" fmla="*/ 80 w 1104"/>
                <a:gd name="T37" fmla="*/ 728 h 1310"/>
                <a:gd name="T38" fmla="*/ 92 w 1104"/>
                <a:gd name="T39" fmla="*/ 796 h 1310"/>
                <a:gd name="T40" fmla="*/ 152 w 1104"/>
                <a:gd name="T41" fmla="*/ 908 h 1310"/>
                <a:gd name="T42" fmla="*/ 180 w 1104"/>
                <a:gd name="T43" fmla="*/ 920 h 1310"/>
                <a:gd name="T44" fmla="*/ 132 w 1104"/>
                <a:gd name="T45" fmla="*/ 848 h 1310"/>
                <a:gd name="T46" fmla="*/ 172 w 1104"/>
                <a:gd name="T47" fmla="*/ 832 h 1310"/>
                <a:gd name="T48" fmla="*/ 192 w 1104"/>
                <a:gd name="T49" fmla="*/ 896 h 1310"/>
                <a:gd name="T50" fmla="*/ 212 w 1104"/>
                <a:gd name="T51" fmla="*/ 996 h 1310"/>
                <a:gd name="T52" fmla="*/ 260 w 1104"/>
                <a:gd name="T53" fmla="*/ 1048 h 1310"/>
                <a:gd name="T54" fmla="*/ 292 w 1104"/>
                <a:gd name="T55" fmla="*/ 1040 h 1310"/>
                <a:gd name="T56" fmla="*/ 272 w 1104"/>
                <a:gd name="T57" fmla="*/ 988 h 1310"/>
                <a:gd name="T58" fmla="*/ 360 w 1104"/>
                <a:gd name="T59" fmla="*/ 1096 h 1310"/>
                <a:gd name="T60" fmla="*/ 512 w 1104"/>
                <a:gd name="T61" fmla="*/ 1152 h 1310"/>
                <a:gd name="T62" fmla="*/ 632 w 1104"/>
                <a:gd name="T63" fmla="*/ 1192 h 1310"/>
                <a:gd name="T64" fmla="*/ 828 w 1104"/>
                <a:gd name="T65" fmla="*/ 1212 h 1310"/>
                <a:gd name="T66" fmla="*/ 1020 w 1104"/>
                <a:gd name="T67" fmla="*/ 1184 h 1310"/>
                <a:gd name="T68" fmla="*/ 768 w 1104"/>
                <a:gd name="T69" fmla="*/ 1276 h 1310"/>
                <a:gd name="T70" fmla="*/ 592 w 1104"/>
                <a:gd name="T71" fmla="*/ 1296 h 1310"/>
                <a:gd name="T72" fmla="*/ 552 w 1104"/>
                <a:gd name="T73" fmla="*/ 1276 h 1310"/>
                <a:gd name="T74" fmla="*/ 448 w 1104"/>
                <a:gd name="T75" fmla="*/ 1248 h 1310"/>
                <a:gd name="T76" fmla="*/ 248 w 1104"/>
                <a:gd name="T77" fmla="*/ 1120 h 1310"/>
                <a:gd name="T78" fmla="*/ 184 w 1104"/>
                <a:gd name="T79" fmla="*/ 1080 h 1310"/>
                <a:gd name="T80" fmla="*/ 144 w 1104"/>
                <a:gd name="T81" fmla="*/ 1000 h 1310"/>
                <a:gd name="T82" fmla="*/ 92 w 1104"/>
                <a:gd name="T83" fmla="*/ 920 h 1310"/>
                <a:gd name="T84" fmla="*/ 44 w 1104"/>
                <a:gd name="T85" fmla="*/ 724 h 1310"/>
                <a:gd name="T86" fmla="*/ 32 w 1104"/>
                <a:gd name="T87" fmla="*/ 616 h 1310"/>
                <a:gd name="T88" fmla="*/ 76 w 1104"/>
                <a:gd name="T89" fmla="*/ 468 h 1310"/>
                <a:gd name="T90" fmla="*/ 96 w 1104"/>
                <a:gd name="T91" fmla="*/ 508 h 1310"/>
                <a:gd name="T92" fmla="*/ 64 w 1104"/>
                <a:gd name="T93" fmla="*/ 640 h 1310"/>
                <a:gd name="T94" fmla="*/ 56 w 1104"/>
                <a:gd name="T95" fmla="*/ 704 h 1310"/>
                <a:gd name="T96" fmla="*/ 80 w 1104"/>
                <a:gd name="T97" fmla="*/ 776 h 1310"/>
                <a:gd name="T98" fmla="*/ 92 w 1104"/>
                <a:gd name="T99" fmla="*/ 824 h 1310"/>
                <a:gd name="T100" fmla="*/ 176 w 1104"/>
                <a:gd name="T101" fmla="*/ 992 h 1310"/>
                <a:gd name="T102" fmla="*/ 368 w 1104"/>
                <a:gd name="T103" fmla="*/ 1132 h 1310"/>
                <a:gd name="T104" fmla="*/ 264 w 1104"/>
                <a:gd name="T105" fmla="*/ 1144 h 1310"/>
                <a:gd name="T106" fmla="*/ 624 w 1104"/>
                <a:gd name="T107" fmla="*/ 1208 h 1310"/>
                <a:gd name="T108" fmla="*/ 488 w 1104"/>
                <a:gd name="T109" fmla="*/ 1172 h 1310"/>
                <a:gd name="T110" fmla="*/ 512 w 1104"/>
                <a:gd name="T111" fmla="*/ 1180 h 1310"/>
                <a:gd name="T112" fmla="*/ 972 w 1104"/>
                <a:gd name="T113" fmla="*/ 1196 h 1310"/>
                <a:gd name="T114" fmla="*/ 892 w 1104"/>
                <a:gd name="T115" fmla="*/ 1236 h 1310"/>
                <a:gd name="T116" fmla="*/ 756 w 1104"/>
                <a:gd name="T117" fmla="*/ 1264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04" h="1310">
                  <a:moveTo>
                    <a:pt x="0" y="588"/>
                  </a:moveTo>
                  <a:cubicBezTo>
                    <a:pt x="3" y="588"/>
                    <a:pt x="5" y="588"/>
                    <a:pt x="8" y="588"/>
                  </a:cubicBezTo>
                  <a:cubicBezTo>
                    <a:pt x="17" y="582"/>
                    <a:pt x="20" y="555"/>
                    <a:pt x="4" y="548"/>
                  </a:cubicBezTo>
                  <a:cubicBezTo>
                    <a:pt x="10" y="539"/>
                    <a:pt x="25" y="540"/>
                    <a:pt x="28" y="528"/>
                  </a:cubicBezTo>
                  <a:cubicBezTo>
                    <a:pt x="2" y="521"/>
                    <a:pt x="28" y="505"/>
                    <a:pt x="8" y="492"/>
                  </a:cubicBezTo>
                  <a:cubicBezTo>
                    <a:pt x="18" y="494"/>
                    <a:pt x="22" y="497"/>
                    <a:pt x="28" y="488"/>
                  </a:cubicBezTo>
                  <a:cubicBezTo>
                    <a:pt x="18" y="488"/>
                    <a:pt x="22" y="473"/>
                    <a:pt x="16" y="468"/>
                  </a:cubicBezTo>
                  <a:cubicBezTo>
                    <a:pt x="39" y="462"/>
                    <a:pt x="11" y="449"/>
                    <a:pt x="28" y="432"/>
                  </a:cubicBezTo>
                  <a:cubicBezTo>
                    <a:pt x="43" y="433"/>
                    <a:pt x="64" y="428"/>
                    <a:pt x="68" y="440"/>
                  </a:cubicBezTo>
                  <a:cubicBezTo>
                    <a:pt x="65" y="428"/>
                    <a:pt x="72" y="425"/>
                    <a:pt x="72" y="416"/>
                  </a:cubicBezTo>
                  <a:cubicBezTo>
                    <a:pt x="61" y="415"/>
                    <a:pt x="64" y="430"/>
                    <a:pt x="48" y="424"/>
                  </a:cubicBezTo>
                  <a:cubicBezTo>
                    <a:pt x="32" y="412"/>
                    <a:pt x="30" y="389"/>
                    <a:pt x="40" y="368"/>
                  </a:cubicBezTo>
                  <a:cubicBezTo>
                    <a:pt x="46" y="369"/>
                    <a:pt x="57" y="385"/>
                    <a:pt x="60" y="376"/>
                  </a:cubicBezTo>
                  <a:cubicBezTo>
                    <a:pt x="44" y="375"/>
                    <a:pt x="59" y="342"/>
                    <a:pt x="44" y="340"/>
                  </a:cubicBezTo>
                  <a:cubicBezTo>
                    <a:pt x="52" y="338"/>
                    <a:pt x="55" y="330"/>
                    <a:pt x="68" y="332"/>
                  </a:cubicBezTo>
                  <a:cubicBezTo>
                    <a:pt x="66" y="313"/>
                    <a:pt x="69" y="312"/>
                    <a:pt x="60" y="304"/>
                  </a:cubicBezTo>
                  <a:cubicBezTo>
                    <a:pt x="75" y="298"/>
                    <a:pt x="87" y="301"/>
                    <a:pt x="72" y="280"/>
                  </a:cubicBezTo>
                  <a:cubicBezTo>
                    <a:pt x="84" y="277"/>
                    <a:pt x="84" y="287"/>
                    <a:pt x="96" y="284"/>
                  </a:cubicBezTo>
                  <a:cubicBezTo>
                    <a:pt x="85" y="266"/>
                    <a:pt x="113" y="274"/>
                    <a:pt x="108" y="252"/>
                  </a:cubicBezTo>
                  <a:cubicBezTo>
                    <a:pt x="97" y="248"/>
                    <a:pt x="98" y="246"/>
                    <a:pt x="92" y="244"/>
                  </a:cubicBezTo>
                  <a:cubicBezTo>
                    <a:pt x="101" y="230"/>
                    <a:pt x="101" y="222"/>
                    <a:pt x="124" y="228"/>
                  </a:cubicBezTo>
                  <a:cubicBezTo>
                    <a:pt x="119" y="215"/>
                    <a:pt x="130" y="218"/>
                    <a:pt x="132" y="212"/>
                  </a:cubicBezTo>
                  <a:cubicBezTo>
                    <a:pt x="125" y="211"/>
                    <a:pt x="119" y="209"/>
                    <a:pt x="116" y="204"/>
                  </a:cubicBezTo>
                  <a:cubicBezTo>
                    <a:pt x="128" y="196"/>
                    <a:pt x="137" y="209"/>
                    <a:pt x="148" y="200"/>
                  </a:cubicBezTo>
                  <a:cubicBezTo>
                    <a:pt x="148" y="184"/>
                    <a:pt x="127" y="212"/>
                    <a:pt x="124" y="188"/>
                  </a:cubicBezTo>
                  <a:cubicBezTo>
                    <a:pt x="136" y="174"/>
                    <a:pt x="142" y="184"/>
                    <a:pt x="144" y="168"/>
                  </a:cubicBezTo>
                  <a:cubicBezTo>
                    <a:pt x="154" y="176"/>
                    <a:pt x="169" y="157"/>
                    <a:pt x="184" y="168"/>
                  </a:cubicBezTo>
                  <a:cubicBezTo>
                    <a:pt x="184" y="161"/>
                    <a:pt x="184" y="155"/>
                    <a:pt x="184" y="148"/>
                  </a:cubicBezTo>
                  <a:cubicBezTo>
                    <a:pt x="190" y="154"/>
                    <a:pt x="200" y="151"/>
                    <a:pt x="204" y="144"/>
                  </a:cubicBezTo>
                  <a:cubicBezTo>
                    <a:pt x="197" y="144"/>
                    <a:pt x="194" y="141"/>
                    <a:pt x="192" y="136"/>
                  </a:cubicBezTo>
                  <a:cubicBezTo>
                    <a:pt x="198" y="133"/>
                    <a:pt x="217" y="125"/>
                    <a:pt x="208" y="120"/>
                  </a:cubicBezTo>
                  <a:cubicBezTo>
                    <a:pt x="204" y="131"/>
                    <a:pt x="192" y="118"/>
                    <a:pt x="196" y="108"/>
                  </a:cubicBezTo>
                  <a:cubicBezTo>
                    <a:pt x="225" y="95"/>
                    <a:pt x="247" y="113"/>
                    <a:pt x="244" y="124"/>
                  </a:cubicBezTo>
                  <a:cubicBezTo>
                    <a:pt x="263" y="122"/>
                    <a:pt x="263" y="100"/>
                    <a:pt x="276" y="92"/>
                  </a:cubicBezTo>
                  <a:cubicBezTo>
                    <a:pt x="266" y="85"/>
                    <a:pt x="258" y="104"/>
                    <a:pt x="248" y="88"/>
                  </a:cubicBezTo>
                  <a:cubicBezTo>
                    <a:pt x="241" y="96"/>
                    <a:pt x="248" y="93"/>
                    <a:pt x="248" y="104"/>
                  </a:cubicBezTo>
                  <a:cubicBezTo>
                    <a:pt x="241" y="94"/>
                    <a:pt x="226" y="93"/>
                    <a:pt x="220" y="92"/>
                  </a:cubicBezTo>
                  <a:cubicBezTo>
                    <a:pt x="228" y="73"/>
                    <a:pt x="253" y="72"/>
                    <a:pt x="276" y="68"/>
                  </a:cubicBezTo>
                  <a:cubicBezTo>
                    <a:pt x="282" y="54"/>
                    <a:pt x="262" y="66"/>
                    <a:pt x="264" y="56"/>
                  </a:cubicBezTo>
                  <a:cubicBezTo>
                    <a:pt x="288" y="36"/>
                    <a:pt x="320" y="24"/>
                    <a:pt x="340" y="0"/>
                  </a:cubicBezTo>
                  <a:cubicBezTo>
                    <a:pt x="326" y="14"/>
                    <a:pt x="359" y="5"/>
                    <a:pt x="356" y="20"/>
                  </a:cubicBezTo>
                  <a:cubicBezTo>
                    <a:pt x="328" y="38"/>
                    <a:pt x="305" y="62"/>
                    <a:pt x="276" y="80"/>
                  </a:cubicBezTo>
                  <a:cubicBezTo>
                    <a:pt x="273" y="94"/>
                    <a:pt x="292" y="85"/>
                    <a:pt x="288" y="100"/>
                  </a:cubicBezTo>
                  <a:cubicBezTo>
                    <a:pt x="267" y="116"/>
                    <a:pt x="247" y="134"/>
                    <a:pt x="224" y="148"/>
                  </a:cubicBezTo>
                  <a:cubicBezTo>
                    <a:pt x="238" y="144"/>
                    <a:pt x="231" y="161"/>
                    <a:pt x="224" y="160"/>
                  </a:cubicBezTo>
                  <a:cubicBezTo>
                    <a:pt x="211" y="154"/>
                    <a:pt x="235" y="135"/>
                    <a:pt x="216" y="136"/>
                  </a:cubicBezTo>
                  <a:cubicBezTo>
                    <a:pt x="218" y="155"/>
                    <a:pt x="189" y="162"/>
                    <a:pt x="200" y="176"/>
                  </a:cubicBezTo>
                  <a:cubicBezTo>
                    <a:pt x="194" y="166"/>
                    <a:pt x="214" y="164"/>
                    <a:pt x="212" y="172"/>
                  </a:cubicBezTo>
                  <a:cubicBezTo>
                    <a:pt x="213" y="182"/>
                    <a:pt x="206" y="185"/>
                    <a:pt x="200" y="188"/>
                  </a:cubicBezTo>
                  <a:cubicBezTo>
                    <a:pt x="191" y="178"/>
                    <a:pt x="166" y="167"/>
                    <a:pt x="152" y="180"/>
                  </a:cubicBezTo>
                  <a:cubicBezTo>
                    <a:pt x="168" y="174"/>
                    <a:pt x="188" y="186"/>
                    <a:pt x="192" y="204"/>
                  </a:cubicBezTo>
                  <a:cubicBezTo>
                    <a:pt x="180" y="206"/>
                    <a:pt x="172" y="193"/>
                    <a:pt x="168" y="208"/>
                  </a:cubicBezTo>
                  <a:cubicBezTo>
                    <a:pt x="174" y="208"/>
                    <a:pt x="182" y="207"/>
                    <a:pt x="180" y="216"/>
                  </a:cubicBezTo>
                  <a:cubicBezTo>
                    <a:pt x="176" y="237"/>
                    <a:pt x="164" y="236"/>
                    <a:pt x="148" y="228"/>
                  </a:cubicBezTo>
                  <a:cubicBezTo>
                    <a:pt x="147" y="249"/>
                    <a:pt x="177" y="239"/>
                    <a:pt x="180" y="256"/>
                  </a:cubicBezTo>
                  <a:cubicBezTo>
                    <a:pt x="164" y="245"/>
                    <a:pt x="194" y="275"/>
                    <a:pt x="160" y="268"/>
                  </a:cubicBezTo>
                  <a:cubicBezTo>
                    <a:pt x="170" y="261"/>
                    <a:pt x="163" y="261"/>
                    <a:pt x="168" y="252"/>
                  </a:cubicBezTo>
                  <a:cubicBezTo>
                    <a:pt x="153" y="255"/>
                    <a:pt x="147" y="268"/>
                    <a:pt x="140" y="280"/>
                  </a:cubicBezTo>
                  <a:cubicBezTo>
                    <a:pt x="141" y="289"/>
                    <a:pt x="158" y="284"/>
                    <a:pt x="156" y="296"/>
                  </a:cubicBezTo>
                  <a:cubicBezTo>
                    <a:pt x="142" y="286"/>
                    <a:pt x="129" y="297"/>
                    <a:pt x="120" y="280"/>
                  </a:cubicBezTo>
                  <a:cubicBezTo>
                    <a:pt x="107" y="293"/>
                    <a:pt x="135" y="288"/>
                    <a:pt x="132" y="304"/>
                  </a:cubicBezTo>
                  <a:cubicBezTo>
                    <a:pt x="116" y="332"/>
                    <a:pt x="109" y="343"/>
                    <a:pt x="108" y="376"/>
                  </a:cubicBezTo>
                  <a:cubicBezTo>
                    <a:pt x="110" y="362"/>
                    <a:pt x="85" y="379"/>
                    <a:pt x="76" y="368"/>
                  </a:cubicBezTo>
                  <a:cubicBezTo>
                    <a:pt x="77" y="376"/>
                    <a:pt x="71" y="377"/>
                    <a:pt x="72" y="384"/>
                  </a:cubicBezTo>
                  <a:cubicBezTo>
                    <a:pt x="75" y="385"/>
                    <a:pt x="80" y="384"/>
                    <a:pt x="80" y="388"/>
                  </a:cubicBezTo>
                  <a:cubicBezTo>
                    <a:pt x="93" y="388"/>
                    <a:pt x="80" y="375"/>
                    <a:pt x="100" y="376"/>
                  </a:cubicBezTo>
                  <a:cubicBezTo>
                    <a:pt x="99" y="391"/>
                    <a:pt x="123" y="380"/>
                    <a:pt x="116" y="400"/>
                  </a:cubicBezTo>
                  <a:cubicBezTo>
                    <a:pt x="108" y="400"/>
                    <a:pt x="111" y="389"/>
                    <a:pt x="100" y="392"/>
                  </a:cubicBezTo>
                  <a:cubicBezTo>
                    <a:pt x="93" y="399"/>
                    <a:pt x="102" y="404"/>
                    <a:pt x="104" y="412"/>
                  </a:cubicBezTo>
                  <a:cubicBezTo>
                    <a:pt x="94" y="417"/>
                    <a:pt x="85" y="422"/>
                    <a:pt x="76" y="428"/>
                  </a:cubicBezTo>
                  <a:cubicBezTo>
                    <a:pt x="95" y="424"/>
                    <a:pt x="85" y="440"/>
                    <a:pt x="84" y="448"/>
                  </a:cubicBezTo>
                  <a:cubicBezTo>
                    <a:pt x="89" y="458"/>
                    <a:pt x="99" y="444"/>
                    <a:pt x="100" y="452"/>
                  </a:cubicBezTo>
                  <a:cubicBezTo>
                    <a:pt x="97" y="465"/>
                    <a:pt x="97" y="460"/>
                    <a:pt x="104" y="468"/>
                  </a:cubicBezTo>
                  <a:cubicBezTo>
                    <a:pt x="85" y="474"/>
                    <a:pt x="97" y="486"/>
                    <a:pt x="92" y="504"/>
                  </a:cubicBezTo>
                  <a:cubicBezTo>
                    <a:pt x="105" y="503"/>
                    <a:pt x="112" y="490"/>
                    <a:pt x="120" y="504"/>
                  </a:cubicBezTo>
                  <a:cubicBezTo>
                    <a:pt x="115" y="504"/>
                    <a:pt x="111" y="505"/>
                    <a:pt x="112" y="512"/>
                  </a:cubicBezTo>
                  <a:cubicBezTo>
                    <a:pt x="137" y="508"/>
                    <a:pt x="106" y="524"/>
                    <a:pt x="128" y="528"/>
                  </a:cubicBezTo>
                  <a:cubicBezTo>
                    <a:pt x="119" y="536"/>
                    <a:pt x="109" y="546"/>
                    <a:pt x="108" y="552"/>
                  </a:cubicBezTo>
                  <a:cubicBezTo>
                    <a:pt x="101" y="551"/>
                    <a:pt x="106" y="538"/>
                    <a:pt x="100" y="536"/>
                  </a:cubicBezTo>
                  <a:cubicBezTo>
                    <a:pt x="78" y="553"/>
                    <a:pt x="40" y="535"/>
                    <a:pt x="32" y="560"/>
                  </a:cubicBezTo>
                  <a:cubicBezTo>
                    <a:pt x="55" y="561"/>
                    <a:pt x="36" y="584"/>
                    <a:pt x="36" y="596"/>
                  </a:cubicBezTo>
                  <a:cubicBezTo>
                    <a:pt x="43" y="603"/>
                    <a:pt x="52" y="590"/>
                    <a:pt x="52" y="608"/>
                  </a:cubicBezTo>
                  <a:cubicBezTo>
                    <a:pt x="46" y="609"/>
                    <a:pt x="37" y="607"/>
                    <a:pt x="36" y="612"/>
                  </a:cubicBezTo>
                  <a:cubicBezTo>
                    <a:pt x="44" y="620"/>
                    <a:pt x="43" y="610"/>
                    <a:pt x="56" y="612"/>
                  </a:cubicBezTo>
                  <a:cubicBezTo>
                    <a:pt x="54" y="591"/>
                    <a:pt x="62" y="581"/>
                    <a:pt x="76" y="576"/>
                  </a:cubicBezTo>
                  <a:cubicBezTo>
                    <a:pt x="61" y="592"/>
                    <a:pt x="92" y="583"/>
                    <a:pt x="88" y="600"/>
                  </a:cubicBezTo>
                  <a:cubicBezTo>
                    <a:pt x="77" y="605"/>
                    <a:pt x="78" y="581"/>
                    <a:pt x="76" y="600"/>
                  </a:cubicBezTo>
                  <a:cubicBezTo>
                    <a:pt x="63" y="613"/>
                    <a:pt x="86" y="603"/>
                    <a:pt x="88" y="612"/>
                  </a:cubicBezTo>
                  <a:cubicBezTo>
                    <a:pt x="65" y="610"/>
                    <a:pt x="83" y="624"/>
                    <a:pt x="84" y="632"/>
                  </a:cubicBezTo>
                  <a:cubicBezTo>
                    <a:pt x="79" y="633"/>
                    <a:pt x="73" y="631"/>
                    <a:pt x="72" y="636"/>
                  </a:cubicBezTo>
                  <a:cubicBezTo>
                    <a:pt x="83" y="650"/>
                    <a:pt x="89" y="696"/>
                    <a:pt x="80" y="712"/>
                  </a:cubicBezTo>
                  <a:cubicBezTo>
                    <a:pt x="94" y="707"/>
                    <a:pt x="101" y="728"/>
                    <a:pt x="92" y="732"/>
                  </a:cubicBezTo>
                  <a:cubicBezTo>
                    <a:pt x="85" y="717"/>
                    <a:pt x="68" y="724"/>
                    <a:pt x="48" y="708"/>
                  </a:cubicBezTo>
                  <a:cubicBezTo>
                    <a:pt x="44" y="719"/>
                    <a:pt x="51" y="731"/>
                    <a:pt x="60" y="740"/>
                  </a:cubicBezTo>
                  <a:cubicBezTo>
                    <a:pt x="56" y="726"/>
                    <a:pt x="77" y="736"/>
                    <a:pt x="80" y="728"/>
                  </a:cubicBezTo>
                  <a:cubicBezTo>
                    <a:pt x="87" y="753"/>
                    <a:pt x="122" y="730"/>
                    <a:pt x="136" y="744"/>
                  </a:cubicBezTo>
                  <a:cubicBezTo>
                    <a:pt x="116" y="751"/>
                    <a:pt x="113" y="750"/>
                    <a:pt x="104" y="764"/>
                  </a:cubicBezTo>
                  <a:cubicBezTo>
                    <a:pt x="96" y="765"/>
                    <a:pt x="114" y="742"/>
                    <a:pt x="92" y="748"/>
                  </a:cubicBezTo>
                  <a:cubicBezTo>
                    <a:pt x="74" y="760"/>
                    <a:pt x="104" y="774"/>
                    <a:pt x="84" y="784"/>
                  </a:cubicBezTo>
                  <a:cubicBezTo>
                    <a:pt x="90" y="788"/>
                    <a:pt x="100" y="788"/>
                    <a:pt x="92" y="796"/>
                  </a:cubicBezTo>
                  <a:cubicBezTo>
                    <a:pt x="104" y="799"/>
                    <a:pt x="107" y="792"/>
                    <a:pt x="116" y="792"/>
                  </a:cubicBezTo>
                  <a:cubicBezTo>
                    <a:pt x="113" y="803"/>
                    <a:pt x="122" y="802"/>
                    <a:pt x="120" y="812"/>
                  </a:cubicBezTo>
                  <a:cubicBezTo>
                    <a:pt x="115" y="807"/>
                    <a:pt x="100" y="806"/>
                    <a:pt x="100" y="816"/>
                  </a:cubicBezTo>
                  <a:cubicBezTo>
                    <a:pt x="121" y="828"/>
                    <a:pt x="111" y="855"/>
                    <a:pt x="144" y="860"/>
                  </a:cubicBezTo>
                  <a:cubicBezTo>
                    <a:pt x="125" y="862"/>
                    <a:pt x="132" y="908"/>
                    <a:pt x="152" y="908"/>
                  </a:cubicBezTo>
                  <a:cubicBezTo>
                    <a:pt x="152" y="898"/>
                    <a:pt x="153" y="887"/>
                    <a:pt x="164" y="888"/>
                  </a:cubicBezTo>
                  <a:cubicBezTo>
                    <a:pt x="159" y="901"/>
                    <a:pt x="170" y="898"/>
                    <a:pt x="172" y="904"/>
                  </a:cubicBezTo>
                  <a:cubicBezTo>
                    <a:pt x="167" y="910"/>
                    <a:pt x="155" y="909"/>
                    <a:pt x="156" y="920"/>
                  </a:cubicBezTo>
                  <a:cubicBezTo>
                    <a:pt x="162" y="926"/>
                    <a:pt x="163" y="937"/>
                    <a:pt x="172" y="940"/>
                  </a:cubicBezTo>
                  <a:cubicBezTo>
                    <a:pt x="184" y="934"/>
                    <a:pt x="161" y="919"/>
                    <a:pt x="180" y="920"/>
                  </a:cubicBezTo>
                  <a:cubicBezTo>
                    <a:pt x="185" y="926"/>
                    <a:pt x="188" y="944"/>
                    <a:pt x="200" y="932"/>
                  </a:cubicBezTo>
                  <a:cubicBezTo>
                    <a:pt x="187" y="918"/>
                    <a:pt x="181" y="892"/>
                    <a:pt x="164" y="876"/>
                  </a:cubicBezTo>
                  <a:cubicBezTo>
                    <a:pt x="169" y="872"/>
                    <a:pt x="179" y="872"/>
                    <a:pt x="180" y="864"/>
                  </a:cubicBezTo>
                  <a:cubicBezTo>
                    <a:pt x="164" y="863"/>
                    <a:pt x="149" y="860"/>
                    <a:pt x="148" y="844"/>
                  </a:cubicBezTo>
                  <a:cubicBezTo>
                    <a:pt x="138" y="839"/>
                    <a:pt x="138" y="863"/>
                    <a:pt x="132" y="848"/>
                  </a:cubicBezTo>
                  <a:cubicBezTo>
                    <a:pt x="119" y="834"/>
                    <a:pt x="147" y="840"/>
                    <a:pt x="148" y="828"/>
                  </a:cubicBezTo>
                  <a:cubicBezTo>
                    <a:pt x="130" y="826"/>
                    <a:pt x="154" y="807"/>
                    <a:pt x="156" y="800"/>
                  </a:cubicBezTo>
                  <a:cubicBezTo>
                    <a:pt x="160" y="807"/>
                    <a:pt x="167" y="810"/>
                    <a:pt x="164" y="824"/>
                  </a:cubicBezTo>
                  <a:cubicBezTo>
                    <a:pt x="158" y="824"/>
                    <a:pt x="150" y="823"/>
                    <a:pt x="152" y="832"/>
                  </a:cubicBezTo>
                  <a:cubicBezTo>
                    <a:pt x="159" y="834"/>
                    <a:pt x="169" y="820"/>
                    <a:pt x="172" y="832"/>
                  </a:cubicBezTo>
                  <a:cubicBezTo>
                    <a:pt x="172" y="836"/>
                    <a:pt x="155" y="840"/>
                    <a:pt x="168" y="844"/>
                  </a:cubicBezTo>
                  <a:cubicBezTo>
                    <a:pt x="190" y="840"/>
                    <a:pt x="181" y="873"/>
                    <a:pt x="180" y="888"/>
                  </a:cubicBezTo>
                  <a:cubicBezTo>
                    <a:pt x="190" y="890"/>
                    <a:pt x="189" y="881"/>
                    <a:pt x="200" y="884"/>
                  </a:cubicBezTo>
                  <a:cubicBezTo>
                    <a:pt x="196" y="894"/>
                    <a:pt x="217" y="898"/>
                    <a:pt x="204" y="904"/>
                  </a:cubicBezTo>
                  <a:cubicBezTo>
                    <a:pt x="196" y="902"/>
                    <a:pt x="211" y="893"/>
                    <a:pt x="192" y="896"/>
                  </a:cubicBezTo>
                  <a:cubicBezTo>
                    <a:pt x="229" y="923"/>
                    <a:pt x="251" y="947"/>
                    <a:pt x="240" y="980"/>
                  </a:cubicBezTo>
                  <a:cubicBezTo>
                    <a:pt x="234" y="978"/>
                    <a:pt x="230" y="974"/>
                    <a:pt x="224" y="972"/>
                  </a:cubicBezTo>
                  <a:cubicBezTo>
                    <a:pt x="222" y="979"/>
                    <a:pt x="230" y="982"/>
                    <a:pt x="224" y="984"/>
                  </a:cubicBezTo>
                  <a:cubicBezTo>
                    <a:pt x="211" y="982"/>
                    <a:pt x="204" y="946"/>
                    <a:pt x="192" y="968"/>
                  </a:cubicBezTo>
                  <a:cubicBezTo>
                    <a:pt x="219" y="971"/>
                    <a:pt x="210" y="982"/>
                    <a:pt x="212" y="996"/>
                  </a:cubicBezTo>
                  <a:cubicBezTo>
                    <a:pt x="236" y="1005"/>
                    <a:pt x="240" y="984"/>
                    <a:pt x="256" y="992"/>
                  </a:cubicBezTo>
                  <a:cubicBezTo>
                    <a:pt x="244" y="996"/>
                    <a:pt x="241" y="1009"/>
                    <a:pt x="232" y="1016"/>
                  </a:cubicBezTo>
                  <a:cubicBezTo>
                    <a:pt x="247" y="1012"/>
                    <a:pt x="235" y="1034"/>
                    <a:pt x="248" y="1032"/>
                  </a:cubicBezTo>
                  <a:cubicBezTo>
                    <a:pt x="244" y="1019"/>
                    <a:pt x="245" y="1021"/>
                    <a:pt x="256" y="1016"/>
                  </a:cubicBezTo>
                  <a:cubicBezTo>
                    <a:pt x="261" y="1029"/>
                    <a:pt x="254" y="1034"/>
                    <a:pt x="260" y="1048"/>
                  </a:cubicBezTo>
                  <a:cubicBezTo>
                    <a:pt x="290" y="1040"/>
                    <a:pt x="299" y="1080"/>
                    <a:pt x="304" y="1084"/>
                  </a:cubicBezTo>
                  <a:cubicBezTo>
                    <a:pt x="323" y="1099"/>
                    <a:pt x="349" y="1098"/>
                    <a:pt x="364" y="1124"/>
                  </a:cubicBezTo>
                  <a:cubicBezTo>
                    <a:pt x="343" y="1096"/>
                    <a:pt x="325" y="1071"/>
                    <a:pt x="300" y="1064"/>
                  </a:cubicBezTo>
                  <a:cubicBezTo>
                    <a:pt x="310" y="1062"/>
                    <a:pt x="315" y="1034"/>
                    <a:pt x="304" y="1044"/>
                  </a:cubicBezTo>
                  <a:cubicBezTo>
                    <a:pt x="314" y="1052"/>
                    <a:pt x="291" y="1047"/>
                    <a:pt x="292" y="1040"/>
                  </a:cubicBezTo>
                  <a:cubicBezTo>
                    <a:pt x="288" y="1047"/>
                    <a:pt x="304" y="1053"/>
                    <a:pt x="292" y="1056"/>
                  </a:cubicBezTo>
                  <a:cubicBezTo>
                    <a:pt x="284" y="1037"/>
                    <a:pt x="258" y="1040"/>
                    <a:pt x="264" y="1020"/>
                  </a:cubicBezTo>
                  <a:cubicBezTo>
                    <a:pt x="270" y="1018"/>
                    <a:pt x="274" y="1036"/>
                    <a:pt x="276" y="1024"/>
                  </a:cubicBezTo>
                  <a:cubicBezTo>
                    <a:pt x="271" y="1015"/>
                    <a:pt x="254" y="1016"/>
                    <a:pt x="256" y="1000"/>
                  </a:cubicBezTo>
                  <a:cubicBezTo>
                    <a:pt x="259" y="994"/>
                    <a:pt x="262" y="987"/>
                    <a:pt x="272" y="988"/>
                  </a:cubicBezTo>
                  <a:cubicBezTo>
                    <a:pt x="274" y="1011"/>
                    <a:pt x="320" y="1044"/>
                    <a:pt x="320" y="1020"/>
                  </a:cubicBezTo>
                  <a:cubicBezTo>
                    <a:pt x="324" y="1025"/>
                    <a:pt x="327" y="1032"/>
                    <a:pt x="332" y="1036"/>
                  </a:cubicBezTo>
                  <a:cubicBezTo>
                    <a:pt x="334" y="1029"/>
                    <a:pt x="326" y="1026"/>
                    <a:pt x="332" y="1024"/>
                  </a:cubicBezTo>
                  <a:cubicBezTo>
                    <a:pt x="347" y="1039"/>
                    <a:pt x="356" y="1050"/>
                    <a:pt x="368" y="1060"/>
                  </a:cubicBezTo>
                  <a:cubicBezTo>
                    <a:pt x="357" y="1071"/>
                    <a:pt x="367" y="1084"/>
                    <a:pt x="360" y="1096"/>
                  </a:cubicBezTo>
                  <a:cubicBezTo>
                    <a:pt x="369" y="1088"/>
                    <a:pt x="371" y="1077"/>
                    <a:pt x="372" y="1072"/>
                  </a:cubicBezTo>
                  <a:cubicBezTo>
                    <a:pt x="395" y="1072"/>
                    <a:pt x="389" y="1088"/>
                    <a:pt x="416" y="1096"/>
                  </a:cubicBezTo>
                  <a:cubicBezTo>
                    <a:pt x="419" y="1115"/>
                    <a:pt x="410" y="1100"/>
                    <a:pt x="408" y="1108"/>
                  </a:cubicBezTo>
                  <a:cubicBezTo>
                    <a:pt x="444" y="1110"/>
                    <a:pt x="463" y="1131"/>
                    <a:pt x="500" y="1132"/>
                  </a:cubicBezTo>
                  <a:cubicBezTo>
                    <a:pt x="493" y="1139"/>
                    <a:pt x="506" y="1146"/>
                    <a:pt x="512" y="1152"/>
                  </a:cubicBezTo>
                  <a:cubicBezTo>
                    <a:pt x="509" y="1146"/>
                    <a:pt x="531" y="1146"/>
                    <a:pt x="528" y="1152"/>
                  </a:cubicBezTo>
                  <a:cubicBezTo>
                    <a:pt x="523" y="1153"/>
                    <a:pt x="517" y="1151"/>
                    <a:pt x="516" y="1156"/>
                  </a:cubicBezTo>
                  <a:cubicBezTo>
                    <a:pt x="540" y="1165"/>
                    <a:pt x="551" y="1144"/>
                    <a:pt x="568" y="1164"/>
                  </a:cubicBezTo>
                  <a:cubicBezTo>
                    <a:pt x="563" y="1165"/>
                    <a:pt x="557" y="1163"/>
                    <a:pt x="556" y="1168"/>
                  </a:cubicBezTo>
                  <a:cubicBezTo>
                    <a:pt x="581" y="1176"/>
                    <a:pt x="617" y="1174"/>
                    <a:pt x="632" y="1192"/>
                  </a:cubicBezTo>
                  <a:cubicBezTo>
                    <a:pt x="620" y="1201"/>
                    <a:pt x="632" y="1213"/>
                    <a:pt x="624" y="1228"/>
                  </a:cubicBezTo>
                  <a:cubicBezTo>
                    <a:pt x="667" y="1225"/>
                    <a:pt x="705" y="1217"/>
                    <a:pt x="752" y="1236"/>
                  </a:cubicBezTo>
                  <a:cubicBezTo>
                    <a:pt x="763" y="1239"/>
                    <a:pt x="749" y="1217"/>
                    <a:pt x="760" y="1220"/>
                  </a:cubicBezTo>
                  <a:cubicBezTo>
                    <a:pt x="780" y="1254"/>
                    <a:pt x="810" y="1209"/>
                    <a:pt x="840" y="1224"/>
                  </a:cubicBezTo>
                  <a:cubicBezTo>
                    <a:pt x="846" y="1210"/>
                    <a:pt x="826" y="1222"/>
                    <a:pt x="828" y="1212"/>
                  </a:cubicBezTo>
                  <a:cubicBezTo>
                    <a:pt x="835" y="1204"/>
                    <a:pt x="844" y="1209"/>
                    <a:pt x="848" y="1216"/>
                  </a:cubicBezTo>
                  <a:cubicBezTo>
                    <a:pt x="854" y="1214"/>
                    <a:pt x="849" y="1201"/>
                    <a:pt x="856" y="1200"/>
                  </a:cubicBezTo>
                  <a:cubicBezTo>
                    <a:pt x="858" y="1206"/>
                    <a:pt x="861" y="1207"/>
                    <a:pt x="856" y="1212"/>
                  </a:cubicBezTo>
                  <a:cubicBezTo>
                    <a:pt x="913" y="1208"/>
                    <a:pt x="953" y="1181"/>
                    <a:pt x="996" y="1164"/>
                  </a:cubicBezTo>
                  <a:cubicBezTo>
                    <a:pt x="1002" y="1173"/>
                    <a:pt x="1009" y="1180"/>
                    <a:pt x="1020" y="1184"/>
                  </a:cubicBezTo>
                  <a:cubicBezTo>
                    <a:pt x="1056" y="1180"/>
                    <a:pt x="1066" y="1150"/>
                    <a:pt x="1104" y="1148"/>
                  </a:cubicBezTo>
                  <a:cubicBezTo>
                    <a:pt x="1099" y="1181"/>
                    <a:pt x="1066" y="1187"/>
                    <a:pt x="1040" y="1200"/>
                  </a:cubicBezTo>
                  <a:cubicBezTo>
                    <a:pt x="1030" y="1219"/>
                    <a:pt x="980" y="1233"/>
                    <a:pt x="948" y="1244"/>
                  </a:cubicBezTo>
                  <a:cubicBezTo>
                    <a:pt x="943" y="1254"/>
                    <a:pt x="967" y="1254"/>
                    <a:pt x="952" y="1260"/>
                  </a:cubicBezTo>
                  <a:cubicBezTo>
                    <a:pt x="902" y="1248"/>
                    <a:pt x="827" y="1304"/>
                    <a:pt x="768" y="1276"/>
                  </a:cubicBezTo>
                  <a:cubicBezTo>
                    <a:pt x="765" y="1304"/>
                    <a:pt x="737" y="1283"/>
                    <a:pt x="712" y="1288"/>
                  </a:cubicBezTo>
                  <a:cubicBezTo>
                    <a:pt x="709" y="1310"/>
                    <a:pt x="688" y="1293"/>
                    <a:pt x="680" y="1304"/>
                  </a:cubicBezTo>
                  <a:cubicBezTo>
                    <a:pt x="680" y="1298"/>
                    <a:pt x="682" y="1295"/>
                    <a:pt x="684" y="1292"/>
                  </a:cubicBezTo>
                  <a:cubicBezTo>
                    <a:pt x="667" y="1297"/>
                    <a:pt x="643" y="1287"/>
                    <a:pt x="652" y="1304"/>
                  </a:cubicBezTo>
                  <a:cubicBezTo>
                    <a:pt x="630" y="1286"/>
                    <a:pt x="618" y="1305"/>
                    <a:pt x="592" y="1296"/>
                  </a:cubicBezTo>
                  <a:cubicBezTo>
                    <a:pt x="599" y="1292"/>
                    <a:pt x="612" y="1295"/>
                    <a:pt x="616" y="1288"/>
                  </a:cubicBezTo>
                  <a:cubicBezTo>
                    <a:pt x="597" y="1291"/>
                    <a:pt x="589" y="1283"/>
                    <a:pt x="576" y="1280"/>
                  </a:cubicBezTo>
                  <a:cubicBezTo>
                    <a:pt x="568" y="1281"/>
                    <a:pt x="575" y="1298"/>
                    <a:pt x="564" y="1296"/>
                  </a:cubicBezTo>
                  <a:cubicBezTo>
                    <a:pt x="561" y="1281"/>
                    <a:pt x="550" y="1296"/>
                    <a:pt x="544" y="1288"/>
                  </a:cubicBezTo>
                  <a:cubicBezTo>
                    <a:pt x="544" y="1282"/>
                    <a:pt x="554" y="1285"/>
                    <a:pt x="552" y="1276"/>
                  </a:cubicBezTo>
                  <a:cubicBezTo>
                    <a:pt x="543" y="1275"/>
                    <a:pt x="545" y="1262"/>
                    <a:pt x="532" y="1264"/>
                  </a:cubicBezTo>
                  <a:cubicBezTo>
                    <a:pt x="517" y="1265"/>
                    <a:pt x="513" y="1277"/>
                    <a:pt x="500" y="1280"/>
                  </a:cubicBezTo>
                  <a:cubicBezTo>
                    <a:pt x="495" y="1274"/>
                    <a:pt x="483" y="1275"/>
                    <a:pt x="484" y="1264"/>
                  </a:cubicBezTo>
                  <a:cubicBezTo>
                    <a:pt x="491" y="1271"/>
                    <a:pt x="502" y="1275"/>
                    <a:pt x="508" y="1264"/>
                  </a:cubicBezTo>
                  <a:cubicBezTo>
                    <a:pt x="478" y="1272"/>
                    <a:pt x="477" y="1229"/>
                    <a:pt x="448" y="1248"/>
                  </a:cubicBezTo>
                  <a:cubicBezTo>
                    <a:pt x="461" y="1246"/>
                    <a:pt x="466" y="1251"/>
                    <a:pt x="464" y="1264"/>
                  </a:cubicBezTo>
                  <a:cubicBezTo>
                    <a:pt x="415" y="1251"/>
                    <a:pt x="368" y="1235"/>
                    <a:pt x="336" y="1204"/>
                  </a:cubicBezTo>
                  <a:cubicBezTo>
                    <a:pt x="351" y="1193"/>
                    <a:pt x="338" y="1180"/>
                    <a:pt x="324" y="1176"/>
                  </a:cubicBezTo>
                  <a:cubicBezTo>
                    <a:pt x="318" y="1179"/>
                    <a:pt x="325" y="1196"/>
                    <a:pt x="312" y="1192"/>
                  </a:cubicBezTo>
                  <a:cubicBezTo>
                    <a:pt x="283" y="1176"/>
                    <a:pt x="253" y="1161"/>
                    <a:pt x="248" y="1120"/>
                  </a:cubicBezTo>
                  <a:cubicBezTo>
                    <a:pt x="235" y="1126"/>
                    <a:pt x="224" y="1120"/>
                    <a:pt x="216" y="1112"/>
                  </a:cubicBezTo>
                  <a:cubicBezTo>
                    <a:pt x="216" y="1106"/>
                    <a:pt x="240" y="1094"/>
                    <a:pt x="220" y="1092"/>
                  </a:cubicBezTo>
                  <a:cubicBezTo>
                    <a:pt x="214" y="1097"/>
                    <a:pt x="216" y="1109"/>
                    <a:pt x="200" y="1104"/>
                  </a:cubicBezTo>
                  <a:cubicBezTo>
                    <a:pt x="197" y="1091"/>
                    <a:pt x="206" y="1092"/>
                    <a:pt x="208" y="1084"/>
                  </a:cubicBezTo>
                  <a:cubicBezTo>
                    <a:pt x="199" y="1086"/>
                    <a:pt x="186" y="1093"/>
                    <a:pt x="184" y="1080"/>
                  </a:cubicBezTo>
                  <a:cubicBezTo>
                    <a:pt x="202" y="1077"/>
                    <a:pt x="170" y="1024"/>
                    <a:pt x="164" y="1044"/>
                  </a:cubicBezTo>
                  <a:cubicBezTo>
                    <a:pt x="170" y="1045"/>
                    <a:pt x="178" y="1060"/>
                    <a:pt x="176" y="1064"/>
                  </a:cubicBezTo>
                  <a:cubicBezTo>
                    <a:pt x="158" y="1061"/>
                    <a:pt x="170" y="1046"/>
                    <a:pt x="152" y="1040"/>
                  </a:cubicBezTo>
                  <a:cubicBezTo>
                    <a:pt x="155" y="1031"/>
                    <a:pt x="167" y="1031"/>
                    <a:pt x="168" y="1020"/>
                  </a:cubicBezTo>
                  <a:cubicBezTo>
                    <a:pt x="149" y="1025"/>
                    <a:pt x="150" y="1008"/>
                    <a:pt x="144" y="1000"/>
                  </a:cubicBezTo>
                  <a:cubicBezTo>
                    <a:pt x="132" y="991"/>
                    <a:pt x="129" y="1008"/>
                    <a:pt x="124" y="1000"/>
                  </a:cubicBezTo>
                  <a:cubicBezTo>
                    <a:pt x="136" y="971"/>
                    <a:pt x="104" y="954"/>
                    <a:pt x="104" y="924"/>
                  </a:cubicBezTo>
                  <a:cubicBezTo>
                    <a:pt x="111" y="922"/>
                    <a:pt x="121" y="936"/>
                    <a:pt x="124" y="924"/>
                  </a:cubicBezTo>
                  <a:cubicBezTo>
                    <a:pt x="113" y="916"/>
                    <a:pt x="133" y="920"/>
                    <a:pt x="132" y="916"/>
                  </a:cubicBezTo>
                  <a:cubicBezTo>
                    <a:pt x="120" y="906"/>
                    <a:pt x="113" y="927"/>
                    <a:pt x="92" y="920"/>
                  </a:cubicBezTo>
                  <a:cubicBezTo>
                    <a:pt x="86" y="888"/>
                    <a:pt x="52" y="868"/>
                    <a:pt x="68" y="836"/>
                  </a:cubicBezTo>
                  <a:cubicBezTo>
                    <a:pt x="47" y="830"/>
                    <a:pt x="33" y="772"/>
                    <a:pt x="44" y="748"/>
                  </a:cubicBezTo>
                  <a:cubicBezTo>
                    <a:pt x="42" y="753"/>
                    <a:pt x="39" y="756"/>
                    <a:pt x="32" y="756"/>
                  </a:cubicBezTo>
                  <a:cubicBezTo>
                    <a:pt x="27" y="751"/>
                    <a:pt x="24" y="724"/>
                    <a:pt x="32" y="720"/>
                  </a:cubicBezTo>
                  <a:cubicBezTo>
                    <a:pt x="38" y="718"/>
                    <a:pt x="42" y="736"/>
                    <a:pt x="44" y="724"/>
                  </a:cubicBezTo>
                  <a:cubicBezTo>
                    <a:pt x="21" y="715"/>
                    <a:pt x="24" y="687"/>
                    <a:pt x="20" y="668"/>
                  </a:cubicBezTo>
                  <a:cubicBezTo>
                    <a:pt x="44" y="659"/>
                    <a:pt x="53" y="680"/>
                    <a:pt x="68" y="660"/>
                  </a:cubicBezTo>
                  <a:cubicBezTo>
                    <a:pt x="46" y="655"/>
                    <a:pt x="33" y="664"/>
                    <a:pt x="16" y="652"/>
                  </a:cubicBezTo>
                  <a:cubicBezTo>
                    <a:pt x="16" y="643"/>
                    <a:pt x="16" y="633"/>
                    <a:pt x="16" y="624"/>
                  </a:cubicBezTo>
                  <a:cubicBezTo>
                    <a:pt x="23" y="623"/>
                    <a:pt x="29" y="621"/>
                    <a:pt x="32" y="616"/>
                  </a:cubicBezTo>
                  <a:cubicBezTo>
                    <a:pt x="4" y="626"/>
                    <a:pt x="27" y="584"/>
                    <a:pt x="0" y="592"/>
                  </a:cubicBezTo>
                  <a:cubicBezTo>
                    <a:pt x="0" y="591"/>
                    <a:pt x="0" y="589"/>
                    <a:pt x="0" y="588"/>
                  </a:cubicBezTo>
                  <a:close/>
                  <a:moveTo>
                    <a:pt x="52" y="456"/>
                  </a:moveTo>
                  <a:cubicBezTo>
                    <a:pt x="54" y="462"/>
                    <a:pt x="47" y="477"/>
                    <a:pt x="56" y="476"/>
                  </a:cubicBezTo>
                  <a:cubicBezTo>
                    <a:pt x="54" y="465"/>
                    <a:pt x="78" y="479"/>
                    <a:pt x="76" y="468"/>
                  </a:cubicBezTo>
                  <a:cubicBezTo>
                    <a:pt x="68" y="467"/>
                    <a:pt x="78" y="461"/>
                    <a:pt x="72" y="460"/>
                  </a:cubicBezTo>
                  <a:cubicBezTo>
                    <a:pt x="72" y="468"/>
                    <a:pt x="57" y="457"/>
                    <a:pt x="52" y="456"/>
                  </a:cubicBezTo>
                  <a:close/>
                  <a:moveTo>
                    <a:pt x="88" y="516"/>
                  </a:moveTo>
                  <a:cubicBezTo>
                    <a:pt x="98" y="517"/>
                    <a:pt x="89" y="530"/>
                    <a:pt x="88" y="532"/>
                  </a:cubicBezTo>
                  <a:cubicBezTo>
                    <a:pt x="104" y="533"/>
                    <a:pt x="98" y="514"/>
                    <a:pt x="96" y="508"/>
                  </a:cubicBezTo>
                  <a:cubicBezTo>
                    <a:pt x="96" y="513"/>
                    <a:pt x="89" y="512"/>
                    <a:pt x="88" y="516"/>
                  </a:cubicBezTo>
                  <a:close/>
                  <a:moveTo>
                    <a:pt x="84" y="536"/>
                  </a:moveTo>
                  <a:cubicBezTo>
                    <a:pt x="82" y="529"/>
                    <a:pt x="89" y="512"/>
                    <a:pt x="80" y="512"/>
                  </a:cubicBezTo>
                  <a:cubicBezTo>
                    <a:pt x="77" y="521"/>
                    <a:pt x="65" y="537"/>
                    <a:pt x="84" y="536"/>
                  </a:cubicBezTo>
                  <a:close/>
                  <a:moveTo>
                    <a:pt x="64" y="640"/>
                  </a:moveTo>
                  <a:cubicBezTo>
                    <a:pt x="56" y="638"/>
                    <a:pt x="53" y="630"/>
                    <a:pt x="40" y="632"/>
                  </a:cubicBezTo>
                  <a:cubicBezTo>
                    <a:pt x="42" y="639"/>
                    <a:pt x="42" y="649"/>
                    <a:pt x="48" y="652"/>
                  </a:cubicBezTo>
                  <a:cubicBezTo>
                    <a:pt x="48" y="636"/>
                    <a:pt x="72" y="647"/>
                    <a:pt x="64" y="640"/>
                  </a:cubicBezTo>
                  <a:close/>
                  <a:moveTo>
                    <a:pt x="40" y="684"/>
                  </a:moveTo>
                  <a:cubicBezTo>
                    <a:pt x="41" y="695"/>
                    <a:pt x="53" y="695"/>
                    <a:pt x="56" y="704"/>
                  </a:cubicBezTo>
                  <a:cubicBezTo>
                    <a:pt x="55" y="693"/>
                    <a:pt x="82" y="709"/>
                    <a:pt x="76" y="692"/>
                  </a:cubicBezTo>
                  <a:cubicBezTo>
                    <a:pt x="45" y="696"/>
                    <a:pt x="65" y="682"/>
                    <a:pt x="64" y="680"/>
                  </a:cubicBezTo>
                  <a:cubicBezTo>
                    <a:pt x="52" y="686"/>
                    <a:pt x="50" y="677"/>
                    <a:pt x="40" y="684"/>
                  </a:cubicBezTo>
                  <a:close/>
                  <a:moveTo>
                    <a:pt x="68" y="780"/>
                  </a:moveTo>
                  <a:cubicBezTo>
                    <a:pt x="74" y="780"/>
                    <a:pt x="77" y="778"/>
                    <a:pt x="80" y="776"/>
                  </a:cubicBezTo>
                  <a:cubicBezTo>
                    <a:pt x="80" y="773"/>
                    <a:pt x="80" y="771"/>
                    <a:pt x="80" y="768"/>
                  </a:cubicBezTo>
                  <a:cubicBezTo>
                    <a:pt x="73" y="772"/>
                    <a:pt x="67" y="756"/>
                    <a:pt x="64" y="768"/>
                  </a:cubicBezTo>
                  <a:cubicBezTo>
                    <a:pt x="69" y="769"/>
                    <a:pt x="68" y="774"/>
                    <a:pt x="68" y="780"/>
                  </a:cubicBezTo>
                  <a:close/>
                  <a:moveTo>
                    <a:pt x="92" y="844"/>
                  </a:moveTo>
                  <a:cubicBezTo>
                    <a:pt x="99" y="836"/>
                    <a:pt x="92" y="834"/>
                    <a:pt x="92" y="824"/>
                  </a:cubicBezTo>
                  <a:cubicBezTo>
                    <a:pt x="86" y="825"/>
                    <a:pt x="77" y="823"/>
                    <a:pt x="76" y="828"/>
                  </a:cubicBezTo>
                  <a:cubicBezTo>
                    <a:pt x="91" y="824"/>
                    <a:pt x="84" y="841"/>
                    <a:pt x="92" y="844"/>
                  </a:cubicBezTo>
                  <a:close/>
                  <a:moveTo>
                    <a:pt x="172" y="1008"/>
                  </a:moveTo>
                  <a:cubicBezTo>
                    <a:pt x="178" y="1008"/>
                    <a:pt x="181" y="1010"/>
                    <a:pt x="184" y="1012"/>
                  </a:cubicBezTo>
                  <a:cubicBezTo>
                    <a:pt x="185" y="1002"/>
                    <a:pt x="185" y="993"/>
                    <a:pt x="176" y="992"/>
                  </a:cubicBezTo>
                  <a:cubicBezTo>
                    <a:pt x="177" y="1000"/>
                    <a:pt x="171" y="1001"/>
                    <a:pt x="172" y="1008"/>
                  </a:cubicBezTo>
                  <a:close/>
                  <a:moveTo>
                    <a:pt x="444" y="1144"/>
                  </a:moveTo>
                  <a:cubicBezTo>
                    <a:pt x="415" y="1142"/>
                    <a:pt x="393" y="1095"/>
                    <a:pt x="368" y="1116"/>
                  </a:cubicBezTo>
                  <a:cubicBezTo>
                    <a:pt x="377" y="1115"/>
                    <a:pt x="383" y="1117"/>
                    <a:pt x="384" y="1124"/>
                  </a:cubicBezTo>
                  <a:cubicBezTo>
                    <a:pt x="378" y="1118"/>
                    <a:pt x="366" y="1120"/>
                    <a:pt x="368" y="1132"/>
                  </a:cubicBezTo>
                  <a:cubicBezTo>
                    <a:pt x="394" y="1126"/>
                    <a:pt x="387" y="1153"/>
                    <a:pt x="412" y="1148"/>
                  </a:cubicBezTo>
                  <a:cubicBezTo>
                    <a:pt x="415" y="1134"/>
                    <a:pt x="397" y="1141"/>
                    <a:pt x="396" y="1132"/>
                  </a:cubicBezTo>
                  <a:cubicBezTo>
                    <a:pt x="412" y="1127"/>
                    <a:pt x="433" y="1160"/>
                    <a:pt x="444" y="1144"/>
                  </a:cubicBezTo>
                  <a:close/>
                  <a:moveTo>
                    <a:pt x="292" y="1156"/>
                  </a:moveTo>
                  <a:cubicBezTo>
                    <a:pt x="286" y="1152"/>
                    <a:pt x="274" y="1132"/>
                    <a:pt x="264" y="1144"/>
                  </a:cubicBezTo>
                  <a:cubicBezTo>
                    <a:pt x="275" y="1143"/>
                    <a:pt x="285" y="1165"/>
                    <a:pt x="292" y="1156"/>
                  </a:cubicBezTo>
                  <a:close/>
                  <a:moveTo>
                    <a:pt x="528" y="1208"/>
                  </a:moveTo>
                  <a:cubicBezTo>
                    <a:pt x="561" y="1225"/>
                    <a:pt x="589" y="1200"/>
                    <a:pt x="604" y="1228"/>
                  </a:cubicBezTo>
                  <a:cubicBezTo>
                    <a:pt x="609" y="1228"/>
                    <a:pt x="615" y="1228"/>
                    <a:pt x="620" y="1228"/>
                  </a:cubicBezTo>
                  <a:cubicBezTo>
                    <a:pt x="617" y="1217"/>
                    <a:pt x="626" y="1218"/>
                    <a:pt x="624" y="1208"/>
                  </a:cubicBezTo>
                  <a:cubicBezTo>
                    <a:pt x="613" y="1208"/>
                    <a:pt x="603" y="1208"/>
                    <a:pt x="592" y="1208"/>
                  </a:cubicBezTo>
                  <a:cubicBezTo>
                    <a:pt x="594" y="1200"/>
                    <a:pt x="604" y="1200"/>
                    <a:pt x="596" y="1192"/>
                  </a:cubicBezTo>
                  <a:cubicBezTo>
                    <a:pt x="579" y="1197"/>
                    <a:pt x="549" y="1169"/>
                    <a:pt x="528" y="1188"/>
                  </a:cubicBezTo>
                  <a:cubicBezTo>
                    <a:pt x="527" y="1176"/>
                    <a:pt x="513" y="1177"/>
                    <a:pt x="512" y="1164"/>
                  </a:cubicBezTo>
                  <a:cubicBezTo>
                    <a:pt x="497" y="1160"/>
                    <a:pt x="501" y="1174"/>
                    <a:pt x="488" y="1172"/>
                  </a:cubicBezTo>
                  <a:cubicBezTo>
                    <a:pt x="493" y="1154"/>
                    <a:pt x="461" y="1152"/>
                    <a:pt x="456" y="1156"/>
                  </a:cubicBezTo>
                  <a:cubicBezTo>
                    <a:pt x="458" y="1164"/>
                    <a:pt x="486" y="1168"/>
                    <a:pt x="476" y="1176"/>
                  </a:cubicBezTo>
                  <a:cubicBezTo>
                    <a:pt x="465" y="1173"/>
                    <a:pt x="460" y="1163"/>
                    <a:pt x="444" y="1164"/>
                  </a:cubicBezTo>
                  <a:cubicBezTo>
                    <a:pt x="454" y="1195"/>
                    <a:pt x="491" y="1189"/>
                    <a:pt x="508" y="1204"/>
                  </a:cubicBezTo>
                  <a:cubicBezTo>
                    <a:pt x="523" y="1196"/>
                    <a:pt x="507" y="1184"/>
                    <a:pt x="512" y="1180"/>
                  </a:cubicBezTo>
                  <a:cubicBezTo>
                    <a:pt x="525" y="1182"/>
                    <a:pt x="535" y="1199"/>
                    <a:pt x="528" y="1208"/>
                  </a:cubicBezTo>
                  <a:close/>
                  <a:moveTo>
                    <a:pt x="944" y="1204"/>
                  </a:moveTo>
                  <a:cubicBezTo>
                    <a:pt x="947" y="1219"/>
                    <a:pt x="925" y="1209"/>
                    <a:pt x="928" y="1224"/>
                  </a:cubicBezTo>
                  <a:cubicBezTo>
                    <a:pt x="965" y="1223"/>
                    <a:pt x="970" y="1215"/>
                    <a:pt x="1000" y="1200"/>
                  </a:cubicBezTo>
                  <a:cubicBezTo>
                    <a:pt x="996" y="1196"/>
                    <a:pt x="978" y="1185"/>
                    <a:pt x="972" y="1196"/>
                  </a:cubicBezTo>
                  <a:cubicBezTo>
                    <a:pt x="989" y="1197"/>
                    <a:pt x="962" y="1202"/>
                    <a:pt x="968" y="1208"/>
                  </a:cubicBezTo>
                  <a:cubicBezTo>
                    <a:pt x="968" y="1199"/>
                    <a:pt x="951" y="1206"/>
                    <a:pt x="944" y="1204"/>
                  </a:cubicBezTo>
                  <a:close/>
                  <a:moveTo>
                    <a:pt x="892" y="1236"/>
                  </a:moveTo>
                  <a:cubicBezTo>
                    <a:pt x="906" y="1236"/>
                    <a:pt x="920" y="1237"/>
                    <a:pt x="924" y="1228"/>
                  </a:cubicBezTo>
                  <a:cubicBezTo>
                    <a:pt x="916" y="1221"/>
                    <a:pt x="891" y="1221"/>
                    <a:pt x="892" y="1236"/>
                  </a:cubicBezTo>
                  <a:close/>
                  <a:moveTo>
                    <a:pt x="796" y="1256"/>
                  </a:moveTo>
                  <a:cubicBezTo>
                    <a:pt x="852" y="1265"/>
                    <a:pt x="849" y="1236"/>
                    <a:pt x="796" y="1256"/>
                  </a:cubicBezTo>
                  <a:close/>
                  <a:moveTo>
                    <a:pt x="756" y="1264"/>
                  </a:moveTo>
                  <a:cubicBezTo>
                    <a:pt x="767" y="1264"/>
                    <a:pt x="777" y="1264"/>
                    <a:pt x="788" y="1264"/>
                  </a:cubicBezTo>
                  <a:cubicBezTo>
                    <a:pt x="787" y="1250"/>
                    <a:pt x="755" y="1247"/>
                    <a:pt x="756" y="1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Freeform 201"/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7642225" y="1893888"/>
              <a:ext cx="754063" cy="544513"/>
            </a:xfrm>
            <a:custGeom>
              <a:avLst/>
              <a:gdLst>
                <a:gd name="T0" fmla="*/ 668 w 748"/>
                <a:gd name="T1" fmla="*/ 216 h 541"/>
                <a:gd name="T2" fmla="*/ 672 w 748"/>
                <a:gd name="T3" fmla="*/ 272 h 541"/>
                <a:gd name="T4" fmla="*/ 620 w 748"/>
                <a:gd name="T5" fmla="*/ 312 h 541"/>
                <a:gd name="T6" fmla="*/ 604 w 748"/>
                <a:gd name="T7" fmla="*/ 360 h 541"/>
                <a:gd name="T8" fmla="*/ 476 w 748"/>
                <a:gd name="T9" fmla="*/ 472 h 541"/>
                <a:gd name="T10" fmla="*/ 420 w 748"/>
                <a:gd name="T11" fmla="*/ 484 h 541"/>
                <a:gd name="T12" fmla="*/ 408 w 748"/>
                <a:gd name="T13" fmla="*/ 476 h 541"/>
                <a:gd name="T14" fmla="*/ 400 w 748"/>
                <a:gd name="T15" fmla="*/ 460 h 541"/>
                <a:gd name="T16" fmla="*/ 412 w 748"/>
                <a:gd name="T17" fmla="*/ 444 h 541"/>
                <a:gd name="T18" fmla="*/ 480 w 748"/>
                <a:gd name="T19" fmla="*/ 408 h 541"/>
                <a:gd name="T20" fmla="*/ 508 w 748"/>
                <a:gd name="T21" fmla="*/ 372 h 541"/>
                <a:gd name="T22" fmla="*/ 520 w 748"/>
                <a:gd name="T23" fmla="*/ 388 h 541"/>
                <a:gd name="T24" fmla="*/ 520 w 748"/>
                <a:gd name="T25" fmla="*/ 372 h 541"/>
                <a:gd name="T26" fmla="*/ 516 w 748"/>
                <a:gd name="T27" fmla="*/ 344 h 541"/>
                <a:gd name="T28" fmla="*/ 320 w 748"/>
                <a:gd name="T29" fmla="*/ 468 h 541"/>
                <a:gd name="T30" fmla="*/ 272 w 748"/>
                <a:gd name="T31" fmla="*/ 488 h 541"/>
                <a:gd name="T32" fmla="*/ 228 w 748"/>
                <a:gd name="T33" fmla="*/ 504 h 541"/>
                <a:gd name="T34" fmla="*/ 112 w 748"/>
                <a:gd name="T35" fmla="*/ 524 h 541"/>
                <a:gd name="T36" fmla="*/ 60 w 748"/>
                <a:gd name="T37" fmla="*/ 532 h 541"/>
                <a:gd name="T38" fmla="*/ 44 w 748"/>
                <a:gd name="T39" fmla="*/ 536 h 541"/>
                <a:gd name="T40" fmla="*/ 0 w 748"/>
                <a:gd name="T41" fmla="*/ 520 h 541"/>
                <a:gd name="T42" fmla="*/ 396 w 748"/>
                <a:gd name="T43" fmla="*/ 420 h 541"/>
                <a:gd name="T44" fmla="*/ 572 w 748"/>
                <a:gd name="T45" fmla="*/ 244 h 541"/>
                <a:gd name="T46" fmla="*/ 596 w 748"/>
                <a:gd name="T47" fmla="*/ 204 h 541"/>
                <a:gd name="T48" fmla="*/ 644 w 748"/>
                <a:gd name="T49" fmla="*/ 112 h 541"/>
                <a:gd name="T50" fmla="*/ 588 w 748"/>
                <a:gd name="T51" fmla="*/ 232 h 541"/>
                <a:gd name="T52" fmla="*/ 532 w 748"/>
                <a:gd name="T53" fmla="*/ 312 h 541"/>
                <a:gd name="T54" fmla="*/ 556 w 748"/>
                <a:gd name="T55" fmla="*/ 324 h 541"/>
                <a:gd name="T56" fmla="*/ 608 w 748"/>
                <a:gd name="T57" fmla="*/ 268 h 541"/>
                <a:gd name="T58" fmla="*/ 632 w 748"/>
                <a:gd name="T59" fmla="*/ 216 h 541"/>
                <a:gd name="T60" fmla="*/ 636 w 748"/>
                <a:gd name="T61" fmla="*/ 192 h 541"/>
                <a:gd name="T62" fmla="*/ 656 w 748"/>
                <a:gd name="T63" fmla="*/ 144 h 541"/>
                <a:gd name="T64" fmla="*/ 732 w 748"/>
                <a:gd name="T65" fmla="*/ 0 h 541"/>
                <a:gd name="T66" fmla="*/ 736 w 748"/>
                <a:gd name="T67" fmla="*/ 128 h 541"/>
                <a:gd name="T68" fmla="*/ 704 w 748"/>
                <a:gd name="T69" fmla="*/ 216 h 541"/>
                <a:gd name="T70" fmla="*/ 544 w 748"/>
                <a:gd name="T71" fmla="*/ 344 h 541"/>
                <a:gd name="T72" fmla="*/ 528 w 748"/>
                <a:gd name="T73" fmla="*/ 340 h 541"/>
                <a:gd name="T74" fmla="*/ 656 w 748"/>
                <a:gd name="T75" fmla="*/ 224 h 541"/>
                <a:gd name="T76" fmla="*/ 640 w 748"/>
                <a:gd name="T77" fmla="*/ 220 h 541"/>
                <a:gd name="T78" fmla="*/ 632 w 748"/>
                <a:gd name="T79" fmla="*/ 240 h 541"/>
                <a:gd name="T80" fmla="*/ 628 w 748"/>
                <a:gd name="T81" fmla="*/ 280 h 541"/>
                <a:gd name="T82" fmla="*/ 604 w 748"/>
                <a:gd name="T83" fmla="*/ 276 h 541"/>
                <a:gd name="T84" fmla="*/ 624 w 748"/>
                <a:gd name="T85" fmla="*/ 288 h 541"/>
                <a:gd name="T86" fmla="*/ 628 w 748"/>
                <a:gd name="T87" fmla="*/ 280 h 541"/>
                <a:gd name="T88" fmla="*/ 580 w 748"/>
                <a:gd name="T89" fmla="*/ 328 h 541"/>
                <a:gd name="T90" fmla="*/ 584 w 748"/>
                <a:gd name="T91" fmla="*/ 308 h 541"/>
                <a:gd name="T92" fmla="*/ 516 w 748"/>
                <a:gd name="T93" fmla="*/ 412 h 541"/>
                <a:gd name="T94" fmla="*/ 516 w 748"/>
                <a:gd name="T95" fmla="*/ 41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41">
                  <a:moveTo>
                    <a:pt x="704" y="216"/>
                  </a:moveTo>
                  <a:cubicBezTo>
                    <a:pt x="688" y="210"/>
                    <a:pt x="688" y="224"/>
                    <a:pt x="668" y="216"/>
                  </a:cubicBezTo>
                  <a:cubicBezTo>
                    <a:pt x="694" y="227"/>
                    <a:pt x="667" y="256"/>
                    <a:pt x="660" y="264"/>
                  </a:cubicBezTo>
                  <a:cubicBezTo>
                    <a:pt x="663" y="268"/>
                    <a:pt x="667" y="270"/>
                    <a:pt x="672" y="272"/>
                  </a:cubicBezTo>
                  <a:cubicBezTo>
                    <a:pt x="666" y="280"/>
                    <a:pt x="658" y="268"/>
                    <a:pt x="648" y="276"/>
                  </a:cubicBezTo>
                  <a:cubicBezTo>
                    <a:pt x="652" y="290"/>
                    <a:pt x="631" y="327"/>
                    <a:pt x="620" y="312"/>
                  </a:cubicBezTo>
                  <a:cubicBezTo>
                    <a:pt x="607" y="318"/>
                    <a:pt x="628" y="322"/>
                    <a:pt x="624" y="332"/>
                  </a:cubicBezTo>
                  <a:cubicBezTo>
                    <a:pt x="612" y="336"/>
                    <a:pt x="603" y="343"/>
                    <a:pt x="604" y="360"/>
                  </a:cubicBezTo>
                  <a:cubicBezTo>
                    <a:pt x="564" y="375"/>
                    <a:pt x="566" y="411"/>
                    <a:pt x="524" y="420"/>
                  </a:cubicBezTo>
                  <a:cubicBezTo>
                    <a:pt x="530" y="445"/>
                    <a:pt x="490" y="454"/>
                    <a:pt x="476" y="472"/>
                  </a:cubicBezTo>
                  <a:cubicBezTo>
                    <a:pt x="467" y="467"/>
                    <a:pt x="457" y="464"/>
                    <a:pt x="452" y="456"/>
                  </a:cubicBezTo>
                  <a:cubicBezTo>
                    <a:pt x="447" y="479"/>
                    <a:pt x="422" y="458"/>
                    <a:pt x="420" y="484"/>
                  </a:cubicBezTo>
                  <a:cubicBezTo>
                    <a:pt x="405" y="479"/>
                    <a:pt x="398" y="486"/>
                    <a:pt x="380" y="480"/>
                  </a:cubicBezTo>
                  <a:cubicBezTo>
                    <a:pt x="382" y="466"/>
                    <a:pt x="399" y="474"/>
                    <a:pt x="408" y="476"/>
                  </a:cubicBezTo>
                  <a:cubicBezTo>
                    <a:pt x="410" y="467"/>
                    <a:pt x="402" y="468"/>
                    <a:pt x="396" y="468"/>
                  </a:cubicBezTo>
                  <a:cubicBezTo>
                    <a:pt x="398" y="464"/>
                    <a:pt x="407" y="462"/>
                    <a:pt x="400" y="460"/>
                  </a:cubicBezTo>
                  <a:cubicBezTo>
                    <a:pt x="401" y="451"/>
                    <a:pt x="411" y="465"/>
                    <a:pt x="416" y="464"/>
                  </a:cubicBezTo>
                  <a:cubicBezTo>
                    <a:pt x="419" y="453"/>
                    <a:pt x="410" y="454"/>
                    <a:pt x="412" y="444"/>
                  </a:cubicBezTo>
                  <a:cubicBezTo>
                    <a:pt x="429" y="450"/>
                    <a:pt x="463" y="421"/>
                    <a:pt x="460" y="408"/>
                  </a:cubicBezTo>
                  <a:cubicBezTo>
                    <a:pt x="463" y="396"/>
                    <a:pt x="470" y="413"/>
                    <a:pt x="480" y="408"/>
                  </a:cubicBezTo>
                  <a:cubicBezTo>
                    <a:pt x="479" y="403"/>
                    <a:pt x="473" y="405"/>
                    <a:pt x="468" y="404"/>
                  </a:cubicBezTo>
                  <a:cubicBezTo>
                    <a:pt x="475" y="387"/>
                    <a:pt x="494" y="398"/>
                    <a:pt x="508" y="372"/>
                  </a:cubicBezTo>
                  <a:cubicBezTo>
                    <a:pt x="519" y="369"/>
                    <a:pt x="518" y="378"/>
                    <a:pt x="528" y="376"/>
                  </a:cubicBezTo>
                  <a:cubicBezTo>
                    <a:pt x="529" y="384"/>
                    <a:pt x="527" y="389"/>
                    <a:pt x="520" y="388"/>
                  </a:cubicBezTo>
                  <a:cubicBezTo>
                    <a:pt x="522" y="401"/>
                    <a:pt x="537" y="392"/>
                    <a:pt x="540" y="384"/>
                  </a:cubicBezTo>
                  <a:cubicBezTo>
                    <a:pt x="534" y="379"/>
                    <a:pt x="530" y="372"/>
                    <a:pt x="520" y="372"/>
                  </a:cubicBezTo>
                  <a:cubicBezTo>
                    <a:pt x="522" y="362"/>
                    <a:pt x="525" y="353"/>
                    <a:pt x="536" y="352"/>
                  </a:cubicBezTo>
                  <a:cubicBezTo>
                    <a:pt x="531" y="343"/>
                    <a:pt x="520" y="358"/>
                    <a:pt x="516" y="344"/>
                  </a:cubicBezTo>
                  <a:cubicBezTo>
                    <a:pt x="522" y="338"/>
                    <a:pt x="530" y="334"/>
                    <a:pt x="532" y="324"/>
                  </a:cubicBezTo>
                  <a:cubicBezTo>
                    <a:pt x="450" y="376"/>
                    <a:pt x="419" y="432"/>
                    <a:pt x="320" y="468"/>
                  </a:cubicBezTo>
                  <a:cubicBezTo>
                    <a:pt x="344" y="474"/>
                    <a:pt x="285" y="500"/>
                    <a:pt x="296" y="480"/>
                  </a:cubicBezTo>
                  <a:cubicBezTo>
                    <a:pt x="284" y="479"/>
                    <a:pt x="284" y="489"/>
                    <a:pt x="272" y="488"/>
                  </a:cubicBezTo>
                  <a:cubicBezTo>
                    <a:pt x="273" y="493"/>
                    <a:pt x="279" y="491"/>
                    <a:pt x="284" y="492"/>
                  </a:cubicBezTo>
                  <a:cubicBezTo>
                    <a:pt x="272" y="495"/>
                    <a:pt x="241" y="519"/>
                    <a:pt x="228" y="504"/>
                  </a:cubicBezTo>
                  <a:cubicBezTo>
                    <a:pt x="213" y="527"/>
                    <a:pt x="129" y="509"/>
                    <a:pt x="140" y="524"/>
                  </a:cubicBezTo>
                  <a:cubicBezTo>
                    <a:pt x="136" y="534"/>
                    <a:pt x="125" y="518"/>
                    <a:pt x="112" y="524"/>
                  </a:cubicBezTo>
                  <a:cubicBezTo>
                    <a:pt x="128" y="541"/>
                    <a:pt x="104" y="524"/>
                    <a:pt x="92" y="524"/>
                  </a:cubicBezTo>
                  <a:cubicBezTo>
                    <a:pt x="91" y="534"/>
                    <a:pt x="72" y="538"/>
                    <a:pt x="60" y="532"/>
                  </a:cubicBezTo>
                  <a:cubicBezTo>
                    <a:pt x="61" y="524"/>
                    <a:pt x="71" y="538"/>
                    <a:pt x="76" y="528"/>
                  </a:cubicBezTo>
                  <a:cubicBezTo>
                    <a:pt x="73" y="522"/>
                    <a:pt x="36" y="517"/>
                    <a:pt x="44" y="536"/>
                  </a:cubicBezTo>
                  <a:cubicBezTo>
                    <a:pt x="37" y="536"/>
                    <a:pt x="31" y="536"/>
                    <a:pt x="24" y="536"/>
                  </a:cubicBezTo>
                  <a:cubicBezTo>
                    <a:pt x="40" y="519"/>
                    <a:pt x="6" y="528"/>
                    <a:pt x="0" y="520"/>
                  </a:cubicBezTo>
                  <a:cubicBezTo>
                    <a:pt x="24" y="488"/>
                    <a:pt x="97" y="523"/>
                    <a:pt x="116" y="504"/>
                  </a:cubicBezTo>
                  <a:cubicBezTo>
                    <a:pt x="223" y="509"/>
                    <a:pt x="323" y="450"/>
                    <a:pt x="396" y="420"/>
                  </a:cubicBezTo>
                  <a:cubicBezTo>
                    <a:pt x="423" y="398"/>
                    <a:pt x="432" y="370"/>
                    <a:pt x="472" y="356"/>
                  </a:cubicBezTo>
                  <a:cubicBezTo>
                    <a:pt x="510" y="323"/>
                    <a:pt x="525" y="268"/>
                    <a:pt x="572" y="244"/>
                  </a:cubicBezTo>
                  <a:cubicBezTo>
                    <a:pt x="560" y="234"/>
                    <a:pt x="570" y="219"/>
                    <a:pt x="584" y="228"/>
                  </a:cubicBezTo>
                  <a:cubicBezTo>
                    <a:pt x="579" y="211"/>
                    <a:pt x="582" y="209"/>
                    <a:pt x="596" y="204"/>
                  </a:cubicBezTo>
                  <a:cubicBezTo>
                    <a:pt x="593" y="200"/>
                    <a:pt x="587" y="200"/>
                    <a:pt x="588" y="192"/>
                  </a:cubicBezTo>
                  <a:cubicBezTo>
                    <a:pt x="617" y="176"/>
                    <a:pt x="612" y="126"/>
                    <a:pt x="644" y="112"/>
                  </a:cubicBezTo>
                  <a:cubicBezTo>
                    <a:pt x="646" y="116"/>
                    <a:pt x="648" y="119"/>
                    <a:pt x="652" y="120"/>
                  </a:cubicBezTo>
                  <a:cubicBezTo>
                    <a:pt x="628" y="159"/>
                    <a:pt x="621" y="210"/>
                    <a:pt x="588" y="232"/>
                  </a:cubicBezTo>
                  <a:cubicBezTo>
                    <a:pt x="587" y="239"/>
                    <a:pt x="593" y="240"/>
                    <a:pt x="592" y="248"/>
                  </a:cubicBezTo>
                  <a:cubicBezTo>
                    <a:pt x="563" y="260"/>
                    <a:pt x="557" y="296"/>
                    <a:pt x="532" y="312"/>
                  </a:cubicBezTo>
                  <a:cubicBezTo>
                    <a:pt x="530" y="322"/>
                    <a:pt x="550" y="310"/>
                    <a:pt x="544" y="324"/>
                  </a:cubicBezTo>
                  <a:cubicBezTo>
                    <a:pt x="545" y="313"/>
                    <a:pt x="556" y="324"/>
                    <a:pt x="556" y="324"/>
                  </a:cubicBezTo>
                  <a:cubicBezTo>
                    <a:pt x="575" y="316"/>
                    <a:pt x="575" y="285"/>
                    <a:pt x="600" y="280"/>
                  </a:cubicBezTo>
                  <a:cubicBezTo>
                    <a:pt x="594" y="274"/>
                    <a:pt x="594" y="265"/>
                    <a:pt x="608" y="268"/>
                  </a:cubicBezTo>
                  <a:cubicBezTo>
                    <a:pt x="613" y="255"/>
                    <a:pt x="595" y="265"/>
                    <a:pt x="600" y="252"/>
                  </a:cubicBezTo>
                  <a:cubicBezTo>
                    <a:pt x="629" y="250"/>
                    <a:pt x="609" y="224"/>
                    <a:pt x="632" y="216"/>
                  </a:cubicBezTo>
                  <a:cubicBezTo>
                    <a:pt x="631" y="211"/>
                    <a:pt x="625" y="213"/>
                    <a:pt x="620" y="212"/>
                  </a:cubicBezTo>
                  <a:cubicBezTo>
                    <a:pt x="626" y="206"/>
                    <a:pt x="621" y="189"/>
                    <a:pt x="636" y="192"/>
                  </a:cubicBezTo>
                  <a:cubicBezTo>
                    <a:pt x="631" y="198"/>
                    <a:pt x="631" y="202"/>
                    <a:pt x="636" y="208"/>
                  </a:cubicBezTo>
                  <a:cubicBezTo>
                    <a:pt x="652" y="190"/>
                    <a:pt x="655" y="169"/>
                    <a:pt x="656" y="144"/>
                  </a:cubicBezTo>
                  <a:cubicBezTo>
                    <a:pt x="695" y="120"/>
                    <a:pt x="638" y="32"/>
                    <a:pt x="716" y="52"/>
                  </a:cubicBezTo>
                  <a:cubicBezTo>
                    <a:pt x="726" y="36"/>
                    <a:pt x="733" y="5"/>
                    <a:pt x="732" y="0"/>
                  </a:cubicBezTo>
                  <a:cubicBezTo>
                    <a:pt x="748" y="22"/>
                    <a:pt x="726" y="45"/>
                    <a:pt x="744" y="76"/>
                  </a:cubicBezTo>
                  <a:cubicBezTo>
                    <a:pt x="738" y="79"/>
                    <a:pt x="730" y="116"/>
                    <a:pt x="736" y="128"/>
                  </a:cubicBezTo>
                  <a:cubicBezTo>
                    <a:pt x="717" y="137"/>
                    <a:pt x="723" y="171"/>
                    <a:pt x="696" y="172"/>
                  </a:cubicBezTo>
                  <a:cubicBezTo>
                    <a:pt x="713" y="185"/>
                    <a:pt x="686" y="202"/>
                    <a:pt x="704" y="216"/>
                  </a:cubicBezTo>
                  <a:close/>
                  <a:moveTo>
                    <a:pt x="528" y="340"/>
                  </a:moveTo>
                  <a:cubicBezTo>
                    <a:pt x="536" y="339"/>
                    <a:pt x="537" y="345"/>
                    <a:pt x="544" y="344"/>
                  </a:cubicBezTo>
                  <a:cubicBezTo>
                    <a:pt x="544" y="338"/>
                    <a:pt x="546" y="335"/>
                    <a:pt x="548" y="332"/>
                  </a:cubicBezTo>
                  <a:cubicBezTo>
                    <a:pt x="538" y="331"/>
                    <a:pt x="529" y="331"/>
                    <a:pt x="528" y="340"/>
                  </a:cubicBezTo>
                  <a:close/>
                  <a:moveTo>
                    <a:pt x="640" y="220"/>
                  </a:moveTo>
                  <a:cubicBezTo>
                    <a:pt x="645" y="221"/>
                    <a:pt x="648" y="226"/>
                    <a:pt x="656" y="224"/>
                  </a:cubicBezTo>
                  <a:cubicBezTo>
                    <a:pt x="649" y="211"/>
                    <a:pt x="676" y="210"/>
                    <a:pt x="668" y="200"/>
                  </a:cubicBezTo>
                  <a:cubicBezTo>
                    <a:pt x="658" y="206"/>
                    <a:pt x="645" y="209"/>
                    <a:pt x="640" y="220"/>
                  </a:cubicBezTo>
                  <a:close/>
                  <a:moveTo>
                    <a:pt x="652" y="240"/>
                  </a:moveTo>
                  <a:cubicBezTo>
                    <a:pt x="640" y="243"/>
                    <a:pt x="644" y="243"/>
                    <a:pt x="632" y="240"/>
                  </a:cubicBezTo>
                  <a:cubicBezTo>
                    <a:pt x="629" y="257"/>
                    <a:pt x="652" y="252"/>
                    <a:pt x="652" y="240"/>
                  </a:cubicBezTo>
                  <a:close/>
                  <a:moveTo>
                    <a:pt x="628" y="280"/>
                  </a:moveTo>
                  <a:cubicBezTo>
                    <a:pt x="628" y="273"/>
                    <a:pt x="629" y="268"/>
                    <a:pt x="632" y="264"/>
                  </a:cubicBezTo>
                  <a:cubicBezTo>
                    <a:pt x="622" y="267"/>
                    <a:pt x="609" y="268"/>
                    <a:pt x="604" y="276"/>
                  </a:cubicBezTo>
                  <a:cubicBezTo>
                    <a:pt x="609" y="277"/>
                    <a:pt x="606" y="280"/>
                    <a:pt x="604" y="284"/>
                  </a:cubicBezTo>
                  <a:cubicBezTo>
                    <a:pt x="610" y="284"/>
                    <a:pt x="620" y="299"/>
                    <a:pt x="624" y="288"/>
                  </a:cubicBezTo>
                  <a:cubicBezTo>
                    <a:pt x="620" y="287"/>
                    <a:pt x="606" y="277"/>
                    <a:pt x="616" y="276"/>
                  </a:cubicBezTo>
                  <a:cubicBezTo>
                    <a:pt x="617" y="281"/>
                    <a:pt x="622" y="280"/>
                    <a:pt x="628" y="280"/>
                  </a:cubicBezTo>
                  <a:close/>
                  <a:moveTo>
                    <a:pt x="588" y="320"/>
                  </a:moveTo>
                  <a:cubicBezTo>
                    <a:pt x="583" y="320"/>
                    <a:pt x="579" y="321"/>
                    <a:pt x="580" y="328"/>
                  </a:cubicBezTo>
                  <a:cubicBezTo>
                    <a:pt x="585" y="328"/>
                    <a:pt x="591" y="328"/>
                    <a:pt x="596" y="328"/>
                  </a:cubicBezTo>
                  <a:cubicBezTo>
                    <a:pt x="595" y="321"/>
                    <a:pt x="590" y="298"/>
                    <a:pt x="584" y="308"/>
                  </a:cubicBezTo>
                  <a:cubicBezTo>
                    <a:pt x="593" y="310"/>
                    <a:pt x="579" y="314"/>
                    <a:pt x="588" y="320"/>
                  </a:cubicBezTo>
                  <a:close/>
                  <a:moveTo>
                    <a:pt x="516" y="412"/>
                  </a:moveTo>
                  <a:cubicBezTo>
                    <a:pt x="515" y="405"/>
                    <a:pt x="489" y="405"/>
                    <a:pt x="488" y="412"/>
                  </a:cubicBezTo>
                  <a:cubicBezTo>
                    <a:pt x="504" y="403"/>
                    <a:pt x="516" y="430"/>
                    <a:pt x="516" y="4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0" name="Freeform 202"/>
            <p:cNvSpPr/>
            <p:nvPr>
              <p:custDataLst>
                <p:tags r:id="rId137"/>
              </p:custDataLst>
            </p:nvPr>
          </p:nvSpPr>
          <p:spPr bwMode="auto">
            <a:xfrm>
              <a:off x="7818438" y="1187451"/>
              <a:ext cx="36513" cy="14288"/>
            </a:xfrm>
            <a:custGeom>
              <a:avLst/>
              <a:gdLst>
                <a:gd name="T0" fmla="*/ 0 w 36"/>
                <a:gd name="T1" fmla="*/ 2 h 14"/>
                <a:gd name="T2" fmla="*/ 36 w 36"/>
                <a:gd name="T3" fmla="*/ 14 h 14"/>
                <a:gd name="T4" fmla="*/ 0 w 36"/>
                <a:gd name="T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4">
                  <a:moveTo>
                    <a:pt x="0" y="2"/>
                  </a:moveTo>
                  <a:cubicBezTo>
                    <a:pt x="3" y="0"/>
                    <a:pt x="36" y="0"/>
                    <a:pt x="36" y="14"/>
                  </a:cubicBezTo>
                  <a:cubicBezTo>
                    <a:pt x="23" y="11"/>
                    <a:pt x="9" y="9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Freeform 203"/>
            <p:cNvSpPr/>
            <p:nvPr>
              <p:custDataLst>
                <p:tags r:id="rId138"/>
              </p:custDataLst>
            </p:nvPr>
          </p:nvSpPr>
          <p:spPr bwMode="auto">
            <a:xfrm>
              <a:off x="7859713" y="1195388"/>
              <a:ext cx="60325" cy="34925"/>
            </a:xfrm>
            <a:custGeom>
              <a:avLst/>
              <a:gdLst>
                <a:gd name="T0" fmla="*/ 0 w 60"/>
                <a:gd name="T1" fmla="*/ 19 h 35"/>
                <a:gd name="T2" fmla="*/ 8 w 60"/>
                <a:gd name="T3" fmla="*/ 15 h 35"/>
                <a:gd name="T4" fmla="*/ 0 w 60"/>
                <a:gd name="T5" fmla="*/ 7 h 35"/>
                <a:gd name="T6" fmla="*/ 60 w 60"/>
                <a:gd name="T7" fmla="*/ 27 h 35"/>
                <a:gd name="T8" fmla="*/ 0 w 60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5">
                  <a:moveTo>
                    <a:pt x="0" y="19"/>
                  </a:moveTo>
                  <a:cubicBezTo>
                    <a:pt x="0" y="15"/>
                    <a:pt x="5" y="16"/>
                    <a:pt x="8" y="15"/>
                  </a:cubicBezTo>
                  <a:cubicBezTo>
                    <a:pt x="6" y="11"/>
                    <a:pt x="4" y="8"/>
                    <a:pt x="0" y="7"/>
                  </a:cubicBezTo>
                  <a:cubicBezTo>
                    <a:pt x="18" y="0"/>
                    <a:pt x="40" y="23"/>
                    <a:pt x="60" y="27"/>
                  </a:cubicBezTo>
                  <a:cubicBezTo>
                    <a:pt x="36" y="35"/>
                    <a:pt x="27" y="9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Freeform 204"/>
            <p:cNvSpPr/>
            <p:nvPr>
              <p:custDataLst>
                <p:tags r:id="rId139"/>
              </p:custDataLst>
            </p:nvPr>
          </p:nvSpPr>
          <p:spPr bwMode="auto">
            <a:xfrm>
              <a:off x="8089900" y="1230313"/>
              <a:ext cx="39688" cy="31750"/>
            </a:xfrm>
            <a:custGeom>
              <a:avLst/>
              <a:gdLst>
                <a:gd name="T0" fmla="*/ 12 w 40"/>
                <a:gd name="T1" fmla="*/ 20 h 32"/>
                <a:gd name="T2" fmla="*/ 36 w 40"/>
                <a:gd name="T3" fmla="*/ 32 h 32"/>
                <a:gd name="T4" fmla="*/ 12 w 40"/>
                <a:gd name="T5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12" y="20"/>
                  </a:moveTo>
                  <a:cubicBezTo>
                    <a:pt x="0" y="0"/>
                    <a:pt x="40" y="13"/>
                    <a:pt x="36" y="32"/>
                  </a:cubicBezTo>
                  <a:cubicBezTo>
                    <a:pt x="28" y="30"/>
                    <a:pt x="21" y="8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Freeform 205"/>
            <p:cNvSpPr/>
            <p:nvPr>
              <p:custDataLst>
                <p:tags r:id="rId140"/>
              </p:custDataLst>
            </p:nvPr>
          </p:nvSpPr>
          <p:spPr bwMode="auto">
            <a:xfrm>
              <a:off x="8316913" y="1516063"/>
              <a:ext cx="34925" cy="57150"/>
            </a:xfrm>
            <a:custGeom>
              <a:avLst/>
              <a:gdLst>
                <a:gd name="T0" fmla="*/ 11 w 35"/>
                <a:gd name="T1" fmla="*/ 0 h 56"/>
                <a:gd name="T2" fmla="*/ 35 w 35"/>
                <a:gd name="T3" fmla="*/ 52 h 56"/>
                <a:gd name="T4" fmla="*/ 19 w 35"/>
                <a:gd name="T5" fmla="*/ 56 h 56"/>
                <a:gd name="T6" fmla="*/ 11 w 35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6">
                  <a:moveTo>
                    <a:pt x="11" y="0"/>
                  </a:moveTo>
                  <a:cubicBezTo>
                    <a:pt x="26" y="17"/>
                    <a:pt x="18" y="35"/>
                    <a:pt x="35" y="52"/>
                  </a:cubicBezTo>
                  <a:cubicBezTo>
                    <a:pt x="31" y="55"/>
                    <a:pt x="26" y="56"/>
                    <a:pt x="19" y="56"/>
                  </a:cubicBezTo>
                  <a:cubicBezTo>
                    <a:pt x="26" y="32"/>
                    <a:pt x="0" y="27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" name="Freeform 206"/>
            <p:cNvSpPr/>
            <p:nvPr>
              <p:custDataLst>
                <p:tags r:id="rId141"/>
              </p:custDataLst>
            </p:nvPr>
          </p:nvSpPr>
          <p:spPr bwMode="auto">
            <a:xfrm>
              <a:off x="7134225" y="1539876"/>
              <a:ext cx="41275" cy="68263"/>
            </a:xfrm>
            <a:custGeom>
              <a:avLst/>
              <a:gdLst>
                <a:gd name="T0" fmla="*/ 0 w 42"/>
                <a:gd name="T1" fmla="*/ 52 h 67"/>
                <a:gd name="T2" fmla="*/ 20 w 42"/>
                <a:gd name="T3" fmla="*/ 32 h 67"/>
                <a:gd name="T4" fmla="*/ 4 w 42"/>
                <a:gd name="T5" fmla="*/ 20 h 67"/>
                <a:gd name="T6" fmla="*/ 20 w 42"/>
                <a:gd name="T7" fmla="*/ 0 h 67"/>
                <a:gd name="T8" fmla="*/ 40 w 42"/>
                <a:gd name="T9" fmla="*/ 8 h 67"/>
                <a:gd name="T10" fmla="*/ 0 w 42"/>
                <a:gd name="T11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7">
                  <a:moveTo>
                    <a:pt x="0" y="52"/>
                  </a:moveTo>
                  <a:cubicBezTo>
                    <a:pt x="2" y="40"/>
                    <a:pt x="8" y="34"/>
                    <a:pt x="20" y="32"/>
                  </a:cubicBezTo>
                  <a:cubicBezTo>
                    <a:pt x="19" y="24"/>
                    <a:pt x="2" y="31"/>
                    <a:pt x="4" y="20"/>
                  </a:cubicBezTo>
                  <a:cubicBezTo>
                    <a:pt x="1" y="5"/>
                    <a:pt x="19" y="11"/>
                    <a:pt x="20" y="0"/>
                  </a:cubicBezTo>
                  <a:cubicBezTo>
                    <a:pt x="28" y="2"/>
                    <a:pt x="30" y="9"/>
                    <a:pt x="40" y="8"/>
                  </a:cubicBezTo>
                  <a:cubicBezTo>
                    <a:pt x="24" y="5"/>
                    <a:pt x="42" y="67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Freeform 207"/>
            <p:cNvSpPr/>
            <p:nvPr>
              <p:custDataLst>
                <p:tags r:id="rId142"/>
              </p:custDataLst>
            </p:nvPr>
          </p:nvSpPr>
          <p:spPr bwMode="auto">
            <a:xfrm>
              <a:off x="7092950" y="1597026"/>
              <a:ext cx="58738" cy="87313"/>
            </a:xfrm>
            <a:custGeom>
              <a:avLst/>
              <a:gdLst>
                <a:gd name="T0" fmla="*/ 57 w 58"/>
                <a:gd name="T1" fmla="*/ 20 h 87"/>
                <a:gd name="T2" fmla="*/ 33 w 58"/>
                <a:gd name="T3" fmla="*/ 48 h 87"/>
                <a:gd name="T4" fmla="*/ 45 w 58"/>
                <a:gd name="T5" fmla="*/ 72 h 87"/>
                <a:gd name="T6" fmla="*/ 21 w 58"/>
                <a:gd name="T7" fmla="*/ 60 h 87"/>
                <a:gd name="T8" fmla="*/ 33 w 58"/>
                <a:gd name="T9" fmla="*/ 44 h 87"/>
                <a:gd name="T10" fmla="*/ 17 w 58"/>
                <a:gd name="T11" fmla="*/ 36 h 87"/>
                <a:gd name="T12" fmla="*/ 9 w 58"/>
                <a:gd name="T13" fmla="*/ 48 h 87"/>
                <a:gd name="T14" fmla="*/ 37 w 58"/>
                <a:gd name="T15" fmla="*/ 0 h 87"/>
                <a:gd name="T16" fmla="*/ 57 w 58"/>
                <a:gd name="T17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87">
                  <a:moveTo>
                    <a:pt x="57" y="20"/>
                  </a:moveTo>
                  <a:cubicBezTo>
                    <a:pt x="53" y="34"/>
                    <a:pt x="53" y="50"/>
                    <a:pt x="33" y="48"/>
                  </a:cubicBezTo>
                  <a:cubicBezTo>
                    <a:pt x="43" y="57"/>
                    <a:pt x="41" y="63"/>
                    <a:pt x="45" y="72"/>
                  </a:cubicBezTo>
                  <a:cubicBezTo>
                    <a:pt x="25" y="87"/>
                    <a:pt x="40" y="53"/>
                    <a:pt x="21" y="60"/>
                  </a:cubicBezTo>
                  <a:cubicBezTo>
                    <a:pt x="23" y="52"/>
                    <a:pt x="22" y="43"/>
                    <a:pt x="33" y="44"/>
                  </a:cubicBezTo>
                  <a:cubicBezTo>
                    <a:pt x="36" y="33"/>
                    <a:pt x="14" y="47"/>
                    <a:pt x="17" y="36"/>
                  </a:cubicBezTo>
                  <a:cubicBezTo>
                    <a:pt x="13" y="39"/>
                    <a:pt x="11" y="43"/>
                    <a:pt x="9" y="48"/>
                  </a:cubicBezTo>
                  <a:cubicBezTo>
                    <a:pt x="0" y="28"/>
                    <a:pt x="52" y="27"/>
                    <a:pt x="37" y="0"/>
                  </a:cubicBezTo>
                  <a:cubicBezTo>
                    <a:pt x="58" y="7"/>
                    <a:pt x="39" y="15"/>
                    <a:pt x="5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Freeform 208"/>
            <p:cNvSpPr/>
            <p:nvPr>
              <p:custDataLst>
                <p:tags r:id="rId143"/>
              </p:custDataLst>
            </p:nvPr>
          </p:nvSpPr>
          <p:spPr bwMode="auto">
            <a:xfrm>
              <a:off x="8343900" y="1595438"/>
              <a:ext cx="23813" cy="34925"/>
            </a:xfrm>
            <a:custGeom>
              <a:avLst/>
              <a:gdLst>
                <a:gd name="T0" fmla="*/ 12 w 24"/>
                <a:gd name="T1" fmla="*/ 1 h 34"/>
                <a:gd name="T2" fmla="*/ 24 w 24"/>
                <a:gd name="T3" fmla="*/ 13 h 34"/>
                <a:gd name="T4" fmla="*/ 16 w 24"/>
                <a:gd name="T5" fmla="*/ 29 h 34"/>
                <a:gd name="T6" fmla="*/ 0 w 24"/>
                <a:gd name="T7" fmla="*/ 33 h 34"/>
                <a:gd name="T8" fmla="*/ 0 w 24"/>
                <a:gd name="T9" fmla="*/ 21 h 34"/>
                <a:gd name="T10" fmla="*/ 12 w 24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4">
                  <a:moveTo>
                    <a:pt x="12" y="1"/>
                  </a:moveTo>
                  <a:cubicBezTo>
                    <a:pt x="21" y="0"/>
                    <a:pt x="16" y="13"/>
                    <a:pt x="24" y="13"/>
                  </a:cubicBezTo>
                  <a:cubicBezTo>
                    <a:pt x="23" y="18"/>
                    <a:pt x="3" y="23"/>
                    <a:pt x="16" y="29"/>
                  </a:cubicBezTo>
                  <a:cubicBezTo>
                    <a:pt x="15" y="34"/>
                    <a:pt x="6" y="32"/>
                    <a:pt x="0" y="33"/>
                  </a:cubicBezTo>
                  <a:cubicBezTo>
                    <a:pt x="0" y="29"/>
                    <a:pt x="0" y="25"/>
                    <a:pt x="0" y="21"/>
                  </a:cubicBezTo>
                  <a:cubicBezTo>
                    <a:pt x="22" y="25"/>
                    <a:pt x="0" y="9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Freeform 209"/>
            <p:cNvSpPr/>
            <p:nvPr>
              <p:custDataLst>
                <p:tags r:id="rId144"/>
              </p:custDataLst>
            </p:nvPr>
          </p:nvSpPr>
          <p:spPr bwMode="auto">
            <a:xfrm>
              <a:off x="7043738" y="1668463"/>
              <a:ext cx="31750" cy="23813"/>
            </a:xfrm>
            <a:custGeom>
              <a:avLst/>
              <a:gdLst>
                <a:gd name="T0" fmla="*/ 25 w 31"/>
                <a:gd name="T1" fmla="*/ 4 h 23"/>
                <a:gd name="T2" fmla="*/ 29 w 31"/>
                <a:gd name="T3" fmla="*/ 12 h 23"/>
                <a:gd name="T4" fmla="*/ 9 w 31"/>
                <a:gd name="T5" fmla="*/ 20 h 23"/>
                <a:gd name="T6" fmla="*/ 5 w 31"/>
                <a:gd name="T7" fmla="*/ 0 h 23"/>
                <a:gd name="T8" fmla="*/ 25 w 31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25" y="4"/>
                  </a:moveTo>
                  <a:cubicBezTo>
                    <a:pt x="31" y="5"/>
                    <a:pt x="21" y="11"/>
                    <a:pt x="29" y="12"/>
                  </a:cubicBezTo>
                  <a:cubicBezTo>
                    <a:pt x="31" y="23"/>
                    <a:pt x="7" y="9"/>
                    <a:pt x="9" y="20"/>
                  </a:cubicBezTo>
                  <a:cubicBezTo>
                    <a:pt x="0" y="21"/>
                    <a:pt x="7" y="6"/>
                    <a:pt x="5" y="0"/>
                  </a:cubicBezTo>
                  <a:cubicBezTo>
                    <a:pt x="10" y="1"/>
                    <a:pt x="25" y="12"/>
                    <a:pt x="2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Freeform 210"/>
            <p:cNvSpPr/>
            <p:nvPr>
              <p:custDataLst>
                <p:tags r:id="rId145"/>
              </p:custDataLst>
            </p:nvPr>
          </p:nvSpPr>
          <p:spPr bwMode="auto">
            <a:xfrm>
              <a:off x="7089775" y="1770063"/>
              <a:ext cx="41275" cy="39688"/>
            </a:xfrm>
            <a:custGeom>
              <a:avLst/>
              <a:gdLst>
                <a:gd name="T0" fmla="*/ 8 w 41"/>
                <a:gd name="T1" fmla="*/ 40 h 40"/>
                <a:gd name="T2" fmla="*/ 0 w 41"/>
                <a:gd name="T3" fmla="*/ 12 h 40"/>
                <a:gd name="T4" fmla="*/ 4 w 41"/>
                <a:gd name="T5" fmla="*/ 0 h 40"/>
                <a:gd name="T6" fmla="*/ 8 w 41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0">
                  <a:moveTo>
                    <a:pt x="8" y="40"/>
                  </a:moveTo>
                  <a:cubicBezTo>
                    <a:pt x="0" y="27"/>
                    <a:pt x="15" y="14"/>
                    <a:pt x="0" y="12"/>
                  </a:cubicBezTo>
                  <a:cubicBezTo>
                    <a:pt x="2" y="9"/>
                    <a:pt x="4" y="6"/>
                    <a:pt x="4" y="0"/>
                  </a:cubicBezTo>
                  <a:cubicBezTo>
                    <a:pt x="31" y="2"/>
                    <a:pt x="41" y="38"/>
                    <a:pt x="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9" name="Freeform 211"/>
            <p:cNvSpPr/>
            <p:nvPr>
              <p:custDataLst>
                <p:tags r:id="rId146"/>
              </p:custDataLst>
            </p:nvPr>
          </p:nvSpPr>
          <p:spPr bwMode="auto">
            <a:xfrm>
              <a:off x="7037388" y="1844676"/>
              <a:ext cx="31750" cy="22225"/>
            </a:xfrm>
            <a:custGeom>
              <a:avLst/>
              <a:gdLst>
                <a:gd name="T0" fmla="*/ 8 w 32"/>
                <a:gd name="T1" fmla="*/ 22 h 22"/>
                <a:gd name="T2" fmla="*/ 0 w 32"/>
                <a:gd name="T3" fmla="*/ 2 h 22"/>
                <a:gd name="T4" fmla="*/ 24 w 32"/>
                <a:gd name="T5" fmla="*/ 10 h 22"/>
                <a:gd name="T6" fmla="*/ 8 w 32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2">
                  <a:moveTo>
                    <a:pt x="8" y="22"/>
                  </a:moveTo>
                  <a:cubicBezTo>
                    <a:pt x="2" y="19"/>
                    <a:pt x="2" y="9"/>
                    <a:pt x="0" y="2"/>
                  </a:cubicBezTo>
                  <a:cubicBezTo>
                    <a:pt x="13" y="0"/>
                    <a:pt x="16" y="8"/>
                    <a:pt x="24" y="10"/>
                  </a:cubicBezTo>
                  <a:cubicBezTo>
                    <a:pt x="32" y="17"/>
                    <a:pt x="8" y="6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0" name="Freeform 212"/>
            <p:cNvSpPr/>
            <p:nvPr>
              <p:custDataLst>
                <p:tags r:id="rId147"/>
              </p:custDataLst>
            </p:nvPr>
          </p:nvSpPr>
          <p:spPr bwMode="auto">
            <a:xfrm>
              <a:off x="8375650" y="1866901"/>
              <a:ext cx="20638" cy="23813"/>
            </a:xfrm>
            <a:custGeom>
              <a:avLst/>
              <a:gdLst>
                <a:gd name="T0" fmla="*/ 16 w 20"/>
                <a:gd name="T1" fmla="*/ 0 h 24"/>
                <a:gd name="T2" fmla="*/ 4 w 20"/>
                <a:gd name="T3" fmla="*/ 24 h 24"/>
                <a:gd name="T4" fmla="*/ 16 w 2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4">
                  <a:moveTo>
                    <a:pt x="16" y="0"/>
                  </a:moveTo>
                  <a:cubicBezTo>
                    <a:pt x="20" y="1"/>
                    <a:pt x="14" y="24"/>
                    <a:pt x="4" y="24"/>
                  </a:cubicBezTo>
                  <a:cubicBezTo>
                    <a:pt x="0" y="8"/>
                    <a:pt x="10" y="6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1" name="Freeform 213"/>
            <p:cNvSpPr/>
            <p:nvPr>
              <p:custDataLst>
                <p:tags r:id="rId148"/>
              </p:custDataLst>
            </p:nvPr>
          </p:nvSpPr>
          <p:spPr bwMode="auto">
            <a:xfrm>
              <a:off x="7037388" y="1892301"/>
              <a:ext cx="41275" cy="31750"/>
            </a:xfrm>
            <a:custGeom>
              <a:avLst/>
              <a:gdLst>
                <a:gd name="T0" fmla="*/ 24 w 42"/>
                <a:gd name="T1" fmla="*/ 3 h 32"/>
                <a:gd name="T2" fmla="*/ 36 w 42"/>
                <a:gd name="T3" fmla="*/ 15 h 32"/>
                <a:gd name="T4" fmla="*/ 16 w 42"/>
                <a:gd name="T5" fmla="*/ 27 h 32"/>
                <a:gd name="T6" fmla="*/ 0 w 42"/>
                <a:gd name="T7" fmla="*/ 7 h 32"/>
                <a:gd name="T8" fmla="*/ 24 w 42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2">
                  <a:moveTo>
                    <a:pt x="24" y="3"/>
                  </a:moveTo>
                  <a:cubicBezTo>
                    <a:pt x="25" y="5"/>
                    <a:pt x="5" y="19"/>
                    <a:pt x="36" y="15"/>
                  </a:cubicBezTo>
                  <a:cubicBezTo>
                    <a:pt x="42" y="32"/>
                    <a:pt x="15" y="16"/>
                    <a:pt x="16" y="27"/>
                  </a:cubicBezTo>
                  <a:cubicBezTo>
                    <a:pt x="13" y="18"/>
                    <a:pt x="1" y="18"/>
                    <a:pt x="0" y="7"/>
                  </a:cubicBezTo>
                  <a:cubicBezTo>
                    <a:pt x="10" y="0"/>
                    <a:pt x="12" y="9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" name="Freeform 214"/>
            <p:cNvSpPr/>
            <p:nvPr>
              <p:custDataLst>
                <p:tags r:id="rId149"/>
              </p:custDataLst>
            </p:nvPr>
          </p:nvSpPr>
          <p:spPr bwMode="auto">
            <a:xfrm>
              <a:off x="8224838" y="2193926"/>
              <a:ext cx="17463" cy="30163"/>
            </a:xfrm>
            <a:custGeom>
              <a:avLst/>
              <a:gdLst>
                <a:gd name="T0" fmla="*/ 5 w 17"/>
                <a:gd name="T1" fmla="*/ 10 h 30"/>
                <a:gd name="T2" fmla="*/ 17 w 17"/>
                <a:gd name="T3" fmla="*/ 30 h 30"/>
                <a:gd name="T4" fmla="*/ 1 w 17"/>
                <a:gd name="T5" fmla="*/ 30 h 30"/>
                <a:gd name="T6" fmla="*/ 9 w 17"/>
                <a:gd name="T7" fmla="*/ 22 h 30"/>
                <a:gd name="T8" fmla="*/ 5 w 17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0">
                  <a:moveTo>
                    <a:pt x="5" y="10"/>
                  </a:moveTo>
                  <a:cubicBezTo>
                    <a:pt x="11" y="0"/>
                    <a:pt x="16" y="23"/>
                    <a:pt x="17" y="30"/>
                  </a:cubicBezTo>
                  <a:cubicBezTo>
                    <a:pt x="12" y="30"/>
                    <a:pt x="6" y="30"/>
                    <a:pt x="1" y="30"/>
                  </a:cubicBezTo>
                  <a:cubicBezTo>
                    <a:pt x="0" y="23"/>
                    <a:pt x="4" y="22"/>
                    <a:pt x="9" y="22"/>
                  </a:cubicBezTo>
                  <a:cubicBezTo>
                    <a:pt x="0" y="16"/>
                    <a:pt x="14" y="12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" name="Freeform 215"/>
            <p:cNvSpPr/>
            <p:nvPr>
              <p:custDataLst>
                <p:tags r:id="rId150"/>
              </p:custDataLst>
            </p:nvPr>
          </p:nvSpPr>
          <p:spPr bwMode="auto">
            <a:xfrm>
              <a:off x="7366000" y="2312988"/>
              <a:ext cx="77788" cy="65088"/>
            </a:xfrm>
            <a:custGeom>
              <a:avLst/>
              <a:gdLst>
                <a:gd name="T0" fmla="*/ 30 w 78"/>
                <a:gd name="T1" fmla="*/ 37 h 65"/>
                <a:gd name="T2" fmla="*/ 46 w 78"/>
                <a:gd name="T3" fmla="*/ 53 h 65"/>
                <a:gd name="T4" fmla="*/ 2 w 78"/>
                <a:gd name="T5" fmla="*/ 37 h 65"/>
                <a:gd name="T6" fmla="*/ 18 w 78"/>
                <a:gd name="T7" fmla="*/ 29 h 65"/>
                <a:gd name="T8" fmla="*/ 2 w 78"/>
                <a:gd name="T9" fmla="*/ 21 h 65"/>
                <a:gd name="T10" fmla="*/ 78 w 78"/>
                <a:gd name="T11" fmla="*/ 49 h 65"/>
                <a:gd name="T12" fmla="*/ 30 w 78"/>
                <a:gd name="T13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65">
                  <a:moveTo>
                    <a:pt x="30" y="37"/>
                  </a:moveTo>
                  <a:cubicBezTo>
                    <a:pt x="31" y="46"/>
                    <a:pt x="49" y="39"/>
                    <a:pt x="46" y="53"/>
                  </a:cubicBezTo>
                  <a:cubicBezTo>
                    <a:pt x="21" y="58"/>
                    <a:pt x="28" y="31"/>
                    <a:pt x="2" y="37"/>
                  </a:cubicBezTo>
                  <a:cubicBezTo>
                    <a:pt x="0" y="25"/>
                    <a:pt x="12" y="23"/>
                    <a:pt x="18" y="29"/>
                  </a:cubicBezTo>
                  <a:cubicBezTo>
                    <a:pt x="17" y="22"/>
                    <a:pt x="11" y="20"/>
                    <a:pt x="2" y="21"/>
                  </a:cubicBezTo>
                  <a:cubicBezTo>
                    <a:pt x="27" y="0"/>
                    <a:pt x="49" y="47"/>
                    <a:pt x="78" y="49"/>
                  </a:cubicBezTo>
                  <a:cubicBezTo>
                    <a:pt x="67" y="65"/>
                    <a:pt x="46" y="32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" name="Freeform 216"/>
            <p:cNvSpPr/>
            <p:nvPr>
              <p:custDataLst>
                <p:tags r:id="rId151"/>
              </p:custDataLst>
            </p:nvPr>
          </p:nvSpPr>
          <p:spPr bwMode="auto">
            <a:xfrm>
              <a:off x="7443788" y="2370138"/>
              <a:ext cx="184150" cy="76200"/>
            </a:xfrm>
            <a:custGeom>
              <a:avLst/>
              <a:gdLst>
                <a:gd name="T0" fmla="*/ 68 w 182"/>
                <a:gd name="T1" fmla="*/ 28 h 76"/>
                <a:gd name="T2" fmla="*/ 64 w 182"/>
                <a:gd name="T3" fmla="*/ 52 h 76"/>
                <a:gd name="T4" fmla="*/ 0 w 182"/>
                <a:gd name="T5" fmla="*/ 12 h 76"/>
                <a:gd name="T6" fmla="*/ 32 w 182"/>
                <a:gd name="T7" fmla="*/ 24 h 76"/>
                <a:gd name="T8" fmla="*/ 12 w 182"/>
                <a:gd name="T9" fmla="*/ 4 h 76"/>
                <a:gd name="T10" fmla="*/ 44 w 182"/>
                <a:gd name="T11" fmla="*/ 20 h 76"/>
                <a:gd name="T12" fmla="*/ 68 w 182"/>
                <a:gd name="T13" fmla="*/ 12 h 76"/>
                <a:gd name="T14" fmla="*/ 84 w 182"/>
                <a:gd name="T15" fmla="*/ 36 h 76"/>
                <a:gd name="T16" fmla="*/ 152 w 182"/>
                <a:gd name="T17" fmla="*/ 40 h 76"/>
                <a:gd name="T18" fmla="*/ 148 w 182"/>
                <a:gd name="T19" fmla="*/ 56 h 76"/>
                <a:gd name="T20" fmla="*/ 180 w 182"/>
                <a:gd name="T21" fmla="*/ 56 h 76"/>
                <a:gd name="T22" fmla="*/ 176 w 182"/>
                <a:gd name="T23" fmla="*/ 76 h 76"/>
                <a:gd name="T24" fmla="*/ 160 w 182"/>
                <a:gd name="T25" fmla="*/ 76 h 76"/>
                <a:gd name="T26" fmla="*/ 84 w 182"/>
                <a:gd name="T27" fmla="*/ 56 h 76"/>
                <a:gd name="T28" fmla="*/ 68 w 182"/>
                <a:gd name="T2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76">
                  <a:moveTo>
                    <a:pt x="68" y="28"/>
                  </a:moveTo>
                  <a:cubicBezTo>
                    <a:pt x="63" y="32"/>
                    <a:pt x="79" y="44"/>
                    <a:pt x="64" y="52"/>
                  </a:cubicBezTo>
                  <a:cubicBezTo>
                    <a:pt x="47" y="37"/>
                    <a:pt x="10" y="43"/>
                    <a:pt x="0" y="12"/>
                  </a:cubicBezTo>
                  <a:cubicBezTo>
                    <a:pt x="16" y="11"/>
                    <a:pt x="21" y="21"/>
                    <a:pt x="32" y="24"/>
                  </a:cubicBezTo>
                  <a:cubicBezTo>
                    <a:pt x="42" y="16"/>
                    <a:pt x="14" y="12"/>
                    <a:pt x="12" y="4"/>
                  </a:cubicBezTo>
                  <a:cubicBezTo>
                    <a:pt x="17" y="0"/>
                    <a:pt x="49" y="2"/>
                    <a:pt x="44" y="20"/>
                  </a:cubicBezTo>
                  <a:cubicBezTo>
                    <a:pt x="57" y="22"/>
                    <a:pt x="53" y="8"/>
                    <a:pt x="68" y="12"/>
                  </a:cubicBezTo>
                  <a:cubicBezTo>
                    <a:pt x="69" y="25"/>
                    <a:pt x="83" y="24"/>
                    <a:pt x="84" y="36"/>
                  </a:cubicBezTo>
                  <a:cubicBezTo>
                    <a:pt x="105" y="17"/>
                    <a:pt x="135" y="45"/>
                    <a:pt x="152" y="40"/>
                  </a:cubicBezTo>
                  <a:cubicBezTo>
                    <a:pt x="160" y="48"/>
                    <a:pt x="150" y="48"/>
                    <a:pt x="148" y="56"/>
                  </a:cubicBezTo>
                  <a:cubicBezTo>
                    <a:pt x="159" y="56"/>
                    <a:pt x="169" y="56"/>
                    <a:pt x="180" y="56"/>
                  </a:cubicBezTo>
                  <a:cubicBezTo>
                    <a:pt x="182" y="66"/>
                    <a:pt x="173" y="65"/>
                    <a:pt x="176" y="76"/>
                  </a:cubicBezTo>
                  <a:cubicBezTo>
                    <a:pt x="171" y="76"/>
                    <a:pt x="165" y="76"/>
                    <a:pt x="160" y="76"/>
                  </a:cubicBezTo>
                  <a:cubicBezTo>
                    <a:pt x="145" y="48"/>
                    <a:pt x="117" y="73"/>
                    <a:pt x="84" y="56"/>
                  </a:cubicBezTo>
                  <a:cubicBezTo>
                    <a:pt x="91" y="47"/>
                    <a:pt x="81" y="30"/>
                    <a:pt x="6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Freeform 217"/>
            <p:cNvSpPr/>
            <p:nvPr>
              <p:custDataLst>
                <p:tags r:id="rId152"/>
              </p:custDataLst>
            </p:nvPr>
          </p:nvSpPr>
          <p:spPr bwMode="auto">
            <a:xfrm>
              <a:off x="7799388" y="2454276"/>
              <a:ext cx="55563" cy="28575"/>
            </a:xfrm>
            <a:custGeom>
              <a:avLst/>
              <a:gdLst>
                <a:gd name="T0" fmla="*/ 0 w 56"/>
                <a:gd name="T1" fmla="*/ 20 h 29"/>
                <a:gd name="T2" fmla="*/ 0 w 56"/>
                <a:gd name="T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28">
                  <a:moveTo>
                    <a:pt x="0" y="20"/>
                  </a:moveTo>
                  <a:cubicBezTo>
                    <a:pt x="53" y="0"/>
                    <a:pt x="56" y="29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6" name="Freeform 218"/>
            <p:cNvSpPr/>
            <p:nvPr>
              <p:custDataLst>
                <p:tags r:id="rId153"/>
              </p:custDataLst>
            </p:nvPr>
          </p:nvSpPr>
          <p:spPr bwMode="auto">
            <a:xfrm>
              <a:off x="7351713" y="1100138"/>
              <a:ext cx="323850" cy="179388"/>
            </a:xfrm>
            <a:custGeom>
              <a:avLst/>
              <a:gdLst>
                <a:gd name="T0" fmla="*/ 144 w 321"/>
                <a:gd name="T1" fmla="*/ 86 h 179"/>
                <a:gd name="T2" fmla="*/ 144 w 321"/>
                <a:gd name="T3" fmla="*/ 98 h 179"/>
                <a:gd name="T4" fmla="*/ 104 w 321"/>
                <a:gd name="T5" fmla="*/ 118 h 179"/>
                <a:gd name="T6" fmla="*/ 144 w 321"/>
                <a:gd name="T7" fmla="*/ 118 h 179"/>
                <a:gd name="T8" fmla="*/ 208 w 321"/>
                <a:gd name="T9" fmla="*/ 98 h 179"/>
                <a:gd name="T10" fmla="*/ 176 w 321"/>
                <a:gd name="T11" fmla="*/ 118 h 179"/>
                <a:gd name="T12" fmla="*/ 164 w 321"/>
                <a:gd name="T13" fmla="*/ 110 h 179"/>
                <a:gd name="T14" fmla="*/ 152 w 321"/>
                <a:gd name="T15" fmla="*/ 134 h 179"/>
                <a:gd name="T16" fmla="*/ 148 w 321"/>
                <a:gd name="T17" fmla="*/ 122 h 179"/>
                <a:gd name="T18" fmla="*/ 116 w 321"/>
                <a:gd name="T19" fmla="*/ 130 h 179"/>
                <a:gd name="T20" fmla="*/ 108 w 321"/>
                <a:gd name="T21" fmla="*/ 142 h 179"/>
                <a:gd name="T22" fmla="*/ 128 w 321"/>
                <a:gd name="T23" fmla="*/ 146 h 179"/>
                <a:gd name="T24" fmla="*/ 120 w 321"/>
                <a:gd name="T25" fmla="*/ 134 h 179"/>
                <a:gd name="T26" fmla="*/ 136 w 321"/>
                <a:gd name="T27" fmla="*/ 134 h 179"/>
                <a:gd name="T28" fmla="*/ 132 w 321"/>
                <a:gd name="T29" fmla="*/ 142 h 179"/>
                <a:gd name="T30" fmla="*/ 160 w 321"/>
                <a:gd name="T31" fmla="*/ 138 h 179"/>
                <a:gd name="T32" fmla="*/ 52 w 321"/>
                <a:gd name="T33" fmla="*/ 166 h 179"/>
                <a:gd name="T34" fmla="*/ 68 w 321"/>
                <a:gd name="T35" fmla="*/ 154 h 179"/>
                <a:gd name="T36" fmla="*/ 36 w 321"/>
                <a:gd name="T37" fmla="*/ 118 h 179"/>
                <a:gd name="T38" fmla="*/ 0 w 321"/>
                <a:gd name="T39" fmla="*/ 118 h 179"/>
                <a:gd name="T40" fmla="*/ 8 w 321"/>
                <a:gd name="T41" fmla="*/ 90 h 179"/>
                <a:gd name="T42" fmla="*/ 160 w 321"/>
                <a:gd name="T43" fmla="*/ 34 h 179"/>
                <a:gd name="T44" fmla="*/ 156 w 321"/>
                <a:gd name="T45" fmla="*/ 46 h 179"/>
                <a:gd name="T46" fmla="*/ 236 w 321"/>
                <a:gd name="T47" fmla="*/ 22 h 179"/>
                <a:gd name="T48" fmla="*/ 316 w 321"/>
                <a:gd name="T49" fmla="*/ 26 h 179"/>
                <a:gd name="T50" fmla="*/ 292 w 321"/>
                <a:gd name="T51" fmla="*/ 26 h 179"/>
                <a:gd name="T52" fmla="*/ 308 w 321"/>
                <a:gd name="T53" fmla="*/ 30 h 179"/>
                <a:gd name="T54" fmla="*/ 304 w 321"/>
                <a:gd name="T55" fmla="*/ 42 h 179"/>
                <a:gd name="T56" fmla="*/ 188 w 321"/>
                <a:gd name="T57" fmla="*/ 54 h 179"/>
                <a:gd name="T58" fmla="*/ 168 w 321"/>
                <a:gd name="T59" fmla="*/ 66 h 179"/>
                <a:gd name="T60" fmla="*/ 172 w 321"/>
                <a:gd name="T61" fmla="*/ 54 h 179"/>
                <a:gd name="T62" fmla="*/ 128 w 321"/>
                <a:gd name="T63" fmla="*/ 66 h 179"/>
                <a:gd name="T64" fmla="*/ 128 w 321"/>
                <a:gd name="T65" fmla="*/ 78 h 179"/>
                <a:gd name="T66" fmla="*/ 144 w 321"/>
                <a:gd name="T67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179">
                  <a:moveTo>
                    <a:pt x="144" y="86"/>
                  </a:moveTo>
                  <a:cubicBezTo>
                    <a:pt x="144" y="90"/>
                    <a:pt x="144" y="94"/>
                    <a:pt x="144" y="98"/>
                  </a:cubicBezTo>
                  <a:cubicBezTo>
                    <a:pt x="124" y="95"/>
                    <a:pt x="123" y="111"/>
                    <a:pt x="104" y="118"/>
                  </a:cubicBezTo>
                  <a:cubicBezTo>
                    <a:pt x="116" y="135"/>
                    <a:pt x="132" y="101"/>
                    <a:pt x="144" y="118"/>
                  </a:cubicBezTo>
                  <a:cubicBezTo>
                    <a:pt x="154" y="102"/>
                    <a:pt x="186" y="89"/>
                    <a:pt x="208" y="98"/>
                  </a:cubicBezTo>
                  <a:cubicBezTo>
                    <a:pt x="201" y="108"/>
                    <a:pt x="176" y="101"/>
                    <a:pt x="176" y="118"/>
                  </a:cubicBezTo>
                  <a:cubicBezTo>
                    <a:pt x="169" y="118"/>
                    <a:pt x="166" y="115"/>
                    <a:pt x="164" y="110"/>
                  </a:cubicBezTo>
                  <a:cubicBezTo>
                    <a:pt x="159" y="117"/>
                    <a:pt x="150" y="120"/>
                    <a:pt x="152" y="134"/>
                  </a:cubicBezTo>
                  <a:cubicBezTo>
                    <a:pt x="139" y="137"/>
                    <a:pt x="146" y="126"/>
                    <a:pt x="148" y="122"/>
                  </a:cubicBezTo>
                  <a:cubicBezTo>
                    <a:pt x="136" y="123"/>
                    <a:pt x="134" y="134"/>
                    <a:pt x="116" y="130"/>
                  </a:cubicBezTo>
                  <a:cubicBezTo>
                    <a:pt x="112" y="133"/>
                    <a:pt x="110" y="137"/>
                    <a:pt x="108" y="142"/>
                  </a:cubicBezTo>
                  <a:cubicBezTo>
                    <a:pt x="112" y="146"/>
                    <a:pt x="115" y="143"/>
                    <a:pt x="128" y="146"/>
                  </a:cubicBezTo>
                  <a:cubicBezTo>
                    <a:pt x="125" y="142"/>
                    <a:pt x="119" y="142"/>
                    <a:pt x="120" y="134"/>
                  </a:cubicBezTo>
                  <a:cubicBezTo>
                    <a:pt x="127" y="130"/>
                    <a:pt x="133" y="146"/>
                    <a:pt x="136" y="134"/>
                  </a:cubicBezTo>
                  <a:cubicBezTo>
                    <a:pt x="143" y="137"/>
                    <a:pt x="138" y="143"/>
                    <a:pt x="132" y="142"/>
                  </a:cubicBezTo>
                  <a:cubicBezTo>
                    <a:pt x="139" y="154"/>
                    <a:pt x="147" y="133"/>
                    <a:pt x="160" y="138"/>
                  </a:cubicBezTo>
                  <a:cubicBezTo>
                    <a:pt x="143" y="179"/>
                    <a:pt x="84" y="167"/>
                    <a:pt x="52" y="166"/>
                  </a:cubicBezTo>
                  <a:cubicBezTo>
                    <a:pt x="55" y="160"/>
                    <a:pt x="58" y="153"/>
                    <a:pt x="68" y="154"/>
                  </a:cubicBezTo>
                  <a:cubicBezTo>
                    <a:pt x="65" y="135"/>
                    <a:pt x="28" y="134"/>
                    <a:pt x="36" y="118"/>
                  </a:cubicBezTo>
                  <a:cubicBezTo>
                    <a:pt x="18" y="116"/>
                    <a:pt x="13" y="125"/>
                    <a:pt x="0" y="118"/>
                  </a:cubicBezTo>
                  <a:cubicBezTo>
                    <a:pt x="2" y="101"/>
                    <a:pt x="16" y="110"/>
                    <a:pt x="8" y="90"/>
                  </a:cubicBezTo>
                  <a:cubicBezTo>
                    <a:pt x="53" y="59"/>
                    <a:pt x="129" y="58"/>
                    <a:pt x="160" y="34"/>
                  </a:cubicBezTo>
                  <a:cubicBezTo>
                    <a:pt x="173" y="38"/>
                    <a:pt x="156" y="42"/>
                    <a:pt x="156" y="46"/>
                  </a:cubicBezTo>
                  <a:cubicBezTo>
                    <a:pt x="178" y="26"/>
                    <a:pt x="209" y="25"/>
                    <a:pt x="236" y="22"/>
                  </a:cubicBezTo>
                  <a:cubicBezTo>
                    <a:pt x="260" y="19"/>
                    <a:pt x="299" y="0"/>
                    <a:pt x="316" y="26"/>
                  </a:cubicBezTo>
                  <a:cubicBezTo>
                    <a:pt x="303" y="24"/>
                    <a:pt x="300" y="35"/>
                    <a:pt x="292" y="26"/>
                  </a:cubicBezTo>
                  <a:cubicBezTo>
                    <a:pt x="286" y="37"/>
                    <a:pt x="309" y="37"/>
                    <a:pt x="308" y="30"/>
                  </a:cubicBezTo>
                  <a:cubicBezTo>
                    <a:pt x="321" y="34"/>
                    <a:pt x="304" y="38"/>
                    <a:pt x="304" y="42"/>
                  </a:cubicBezTo>
                  <a:cubicBezTo>
                    <a:pt x="265" y="31"/>
                    <a:pt x="228" y="67"/>
                    <a:pt x="188" y="54"/>
                  </a:cubicBezTo>
                  <a:cubicBezTo>
                    <a:pt x="182" y="58"/>
                    <a:pt x="180" y="67"/>
                    <a:pt x="168" y="66"/>
                  </a:cubicBezTo>
                  <a:cubicBezTo>
                    <a:pt x="170" y="63"/>
                    <a:pt x="172" y="60"/>
                    <a:pt x="172" y="54"/>
                  </a:cubicBezTo>
                  <a:cubicBezTo>
                    <a:pt x="152" y="53"/>
                    <a:pt x="150" y="69"/>
                    <a:pt x="128" y="66"/>
                  </a:cubicBezTo>
                  <a:cubicBezTo>
                    <a:pt x="128" y="78"/>
                    <a:pt x="154" y="71"/>
                    <a:pt x="128" y="78"/>
                  </a:cubicBezTo>
                  <a:cubicBezTo>
                    <a:pt x="129" y="85"/>
                    <a:pt x="135" y="87"/>
                    <a:pt x="14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Freeform 219"/>
            <p:cNvSpPr/>
            <p:nvPr>
              <p:custDataLst>
                <p:tags r:id="rId154"/>
              </p:custDataLst>
            </p:nvPr>
          </p:nvSpPr>
          <p:spPr bwMode="auto">
            <a:xfrm>
              <a:off x="7089775" y="1812926"/>
              <a:ext cx="39688" cy="98425"/>
            </a:xfrm>
            <a:custGeom>
              <a:avLst/>
              <a:gdLst>
                <a:gd name="T0" fmla="*/ 20 w 40"/>
                <a:gd name="T1" fmla="*/ 97 h 97"/>
                <a:gd name="T2" fmla="*/ 20 w 40"/>
                <a:gd name="T3" fmla="*/ 89 h 97"/>
                <a:gd name="T4" fmla="*/ 8 w 40"/>
                <a:gd name="T5" fmla="*/ 85 h 97"/>
                <a:gd name="T6" fmla="*/ 20 w 40"/>
                <a:gd name="T7" fmla="*/ 65 h 97"/>
                <a:gd name="T8" fmla="*/ 8 w 40"/>
                <a:gd name="T9" fmla="*/ 57 h 97"/>
                <a:gd name="T10" fmla="*/ 0 w 40"/>
                <a:gd name="T11" fmla="*/ 13 h 97"/>
                <a:gd name="T12" fmla="*/ 24 w 40"/>
                <a:gd name="T13" fmla="*/ 1 h 97"/>
                <a:gd name="T14" fmla="*/ 32 w 40"/>
                <a:gd name="T15" fmla="*/ 45 h 97"/>
                <a:gd name="T16" fmla="*/ 36 w 40"/>
                <a:gd name="T17" fmla="*/ 73 h 97"/>
                <a:gd name="T18" fmla="*/ 32 w 40"/>
                <a:gd name="T19" fmla="*/ 85 h 97"/>
                <a:gd name="T20" fmla="*/ 20 w 40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7">
                  <a:moveTo>
                    <a:pt x="20" y="97"/>
                  </a:moveTo>
                  <a:cubicBezTo>
                    <a:pt x="15" y="96"/>
                    <a:pt x="16" y="89"/>
                    <a:pt x="20" y="89"/>
                  </a:cubicBezTo>
                  <a:cubicBezTo>
                    <a:pt x="19" y="84"/>
                    <a:pt x="13" y="86"/>
                    <a:pt x="8" y="85"/>
                  </a:cubicBezTo>
                  <a:cubicBezTo>
                    <a:pt x="12" y="78"/>
                    <a:pt x="18" y="73"/>
                    <a:pt x="20" y="65"/>
                  </a:cubicBezTo>
                  <a:cubicBezTo>
                    <a:pt x="17" y="61"/>
                    <a:pt x="13" y="59"/>
                    <a:pt x="8" y="57"/>
                  </a:cubicBezTo>
                  <a:cubicBezTo>
                    <a:pt x="17" y="40"/>
                    <a:pt x="13" y="29"/>
                    <a:pt x="0" y="13"/>
                  </a:cubicBezTo>
                  <a:cubicBezTo>
                    <a:pt x="3" y="0"/>
                    <a:pt x="23" y="6"/>
                    <a:pt x="24" y="1"/>
                  </a:cubicBezTo>
                  <a:cubicBezTo>
                    <a:pt x="28" y="14"/>
                    <a:pt x="18" y="35"/>
                    <a:pt x="32" y="45"/>
                  </a:cubicBezTo>
                  <a:cubicBezTo>
                    <a:pt x="14" y="54"/>
                    <a:pt x="40" y="55"/>
                    <a:pt x="36" y="73"/>
                  </a:cubicBezTo>
                  <a:cubicBezTo>
                    <a:pt x="23" y="66"/>
                    <a:pt x="18" y="89"/>
                    <a:pt x="32" y="85"/>
                  </a:cubicBezTo>
                  <a:cubicBezTo>
                    <a:pt x="32" y="93"/>
                    <a:pt x="19" y="88"/>
                    <a:pt x="20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48" name="组合 147"/>
          <p:cNvGrpSpPr/>
          <p:nvPr>
            <p:custDataLst>
              <p:tags r:id="rId3"/>
            </p:custDataLst>
          </p:nvPr>
        </p:nvGrpSpPr>
        <p:grpSpPr>
          <a:xfrm>
            <a:off x="8360810" y="1881530"/>
            <a:ext cx="880563" cy="898557"/>
            <a:chOff x="6996113" y="1100138"/>
            <a:chExt cx="1400175" cy="1428751"/>
          </a:xfrm>
          <a:solidFill>
            <a:srgbClr val="BC986A"/>
          </a:solidFill>
        </p:grpSpPr>
        <p:sp>
          <p:nvSpPr>
            <p:cNvPr id="149" name="Freeform 149"/>
            <p:cNvSpPr/>
            <p:nvPr>
              <p:custDataLst>
                <p:tags r:id="rId13"/>
              </p:custDataLst>
            </p:nvPr>
          </p:nvSpPr>
          <p:spPr bwMode="auto">
            <a:xfrm>
              <a:off x="7712075" y="1104901"/>
              <a:ext cx="60325" cy="38100"/>
            </a:xfrm>
            <a:custGeom>
              <a:avLst/>
              <a:gdLst>
                <a:gd name="T0" fmla="*/ 11 w 61"/>
                <a:gd name="T1" fmla="*/ 16 h 37"/>
                <a:gd name="T2" fmla="*/ 7 w 61"/>
                <a:gd name="T3" fmla="*/ 4 h 37"/>
                <a:gd name="T4" fmla="*/ 35 w 61"/>
                <a:gd name="T5" fmla="*/ 0 h 37"/>
                <a:gd name="T6" fmla="*/ 15 w 61"/>
                <a:gd name="T7" fmla="*/ 24 h 37"/>
                <a:gd name="T8" fmla="*/ 47 w 61"/>
                <a:gd name="T9" fmla="*/ 24 h 37"/>
                <a:gd name="T10" fmla="*/ 11 w 61"/>
                <a:gd name="T11" fmla="*/ 32 h 37"/>
                <a:gd name="T12" fmla="*/ 7 w 61"/>
                <a:gd name="T13" fmla="*/ 24 h 37"/>
                <a:gd name="T14" fmla="*/ 11 w 61"/>
                <a:gd name="T1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7">
                  <a:moveTo>
                    <a:pt x="11" y="16"/>
                  </a:moveTo>
                  <a:cubicBezTo>
                    <a:pt x="25" y="12"/>
                    <a:pt x="0" y="15"/>
                    <a:pt x="7" y="4"/>
                  </a:cubicBezTo>
                  <a:cubicBezTo>
                    <a:pt x="15" y="2"/>
                    <a:pt x="33" y="9"/>
                    <a:pt x="35" y="0"/>
                  </a:cubicBezTo>
                  <a:cubicBezTo>
                    <a:pt x="50" y="14"/>
                    <a:pt x="24" y="21"/>
                    <a:pt x="15" y="24"/>
                  </a:cubicBezTo>
                  <a:cubicBezTo>
                    <a:pt x="17" y="23"/>
                    <a:pt x="42" y="31"/>
                    <a:pt x="47" y="24"/>
                  </a:cubicBezTo>
                  <a:cubicBezTo>
                    <a:pt x="61" y="37"/>
                    <a:pt x="22" y="31"/>
                    <a:pt x="11" y="32"/>
                  </a:cubicBezTo>
                  <a:cubicBezTo>
                    <a:pt x="12" y="27"/>
                    <a:pt x="10" y="25"/>
                    <a:pt x="7" y="24"/>
                  </a:cubicBezTo>
                  <a:cubicBezTo>
                    <a:pt x="6" y="19"/>
                    <a:pt x="8" y="17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" name="Freeform 150"/>
            <p:cNvSpPr/>
            <p:nvPr>
              <p:custDataLst>
                <p:tags r:id="rId14"/>
              </p:custDataLst>
            </p:nvPr>
          </p:nvSpPr>
          <p:spPr bwMode="auto">
            <a:xfrm>
              <a:off x="7758113" y="1104901"/>
              <a:ext cx="60325" cy="44450"/>
            </a:xfrm>
            <a:custGeom>
              <a:avLst/>
              <a:gdLst>
                <a:gd name="T0" fmla="*/ 0 w 60"/>
                <a:gd name="T1" fmla="*/ 0 h 44"/>
                <a:gd name="T2" fmla="*/ 8 w 60"/>
                <a:gd name="T3" fmla="*/ 16 h 44"/>
                <a:gd name="T4" fmla="*/ 40 w 60"/>
                <a:gd name="T5" fmla="*/ 8 h 44"/>
                <a:gd name="T6" fmla="*/ 60 w 60"/>
                <a:gd name="T7" fmla="*/ 40 h 44"/>
                <a:gd name="T8" fmla="*/ 28 w 60"/>
                <a:gd name="T9" fmla="*/ 44 h 44"/>
                <a:gd name="T10" fmla="*/ 40 w 60"/>
                <a:gd name="T11" fmla="*/ 28 h 44"/>
                <a:gd name="T12" fmla="*/ 0 w 60"/>
                <a:gd name="T13" fmla="*/ 20 h 44"/>
                <a:gd name="T14" fmla="*/ 0 w 60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44">
                  <a:moveTo>
                    <a:pt x="0" y="0"/>
                  </a:moveTo>
                  <a:cubicBezTo>
                    <a:pt x="7" y="1"/>
                    <a:pt x="9" y="7"/>
                    <a:pt x="8" y="16"/>
                  </a:cubicBezTo>
                  <a:cubicBezTo>
                    <a:pt x="14" y="2"/>
                    <a:pt x="24" y="4"/>
                    <a:pt x="40" y="8"/>
                  </a:cubicBezTo>
                  <a:cubicBezTo>
                    <a:pt x="36" y="30"/>
                    <a:pt x="56" y="27"/>
                    <a:pt x="60" y="40"/>
                  </a:cubicBezTo>
                  <a:cubicBezTo>
                    <a:pt x="41" y="33"/>
                    <a:pt x="45" y="42"/>
                    <a:pt x="28" y="44"/>
                  </a:cubicBezTo>
                  <a:cubicBezTo>
                    <a:pt x="32" y="39"/>
                    <a:pt x="39" y="36"/>
                    <a:pt x="40" y="28"/>
                  </a:cubicBezTo>
                  <a:cubicBezTo>
                    <a:pt x="35" y="17"/>
                    <a:pt x="15" y="21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1" name="Freeform 151"/>
            <p:cNvSpPr/>
            <p:nvPr>
              <p:custDataLst>
                <p:tags r:id="rId15"/>
              </p:custDataLst>
            </p:nvPr>
          </p:nvSpPr>
          <p:spPr bwMode="auto">
            <a:xfrm>
              <a:off x="7673975" y="1109663"/>
              <a:ext cx="44450" cy="28575"/>
            </a:xfrm>
            <a:custGeom>
              <a:avLst/>
              <a:gdLst>
                <a:gd name="T0" fmla="*/ 44 w 44"/>
                <a:gd name="T1" fmla="*/ 8 h 28"/>
                <a:gd name="T2" fmla="*/ 16 w 44"/>
                <a:gd name="T3" fmla="*/ 16 h 28"/>
                <a:gd name="T4" fmla="*/ 24 w 44"/>
                <a:gd name="T5" fmla="*/ 28 h 28"/>
                <a:gd name="T6" fmla="*/ 0 w 44"/>
                <a:gd name="T7" fmla="*/ 0 h 28"/>
                <a:gd name="T8" fmla="*/ 44 w 44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4" y="8"/>
                  </a:moveTo>
                  <a:cubicBezTo>
                    <a:pt x="42" y="24"/>
                    <a:pt x="25" y="4"/>
                    <a:pt x="16" y="16"/>
                  </a:cubicBezTo>
                  <a:cubicBezTo>
                    <a:pt x="19" y="20"/>
                    <a:pt x="25" y="20"/>
                    <a:pt x="24" y="28"/>
                  </a:cubicBezTo>
                  <a:cubicBezTo>
                    <a:pt x="7" y="28"/>
                    <a:pt x="5" y="13"/>
                    <a:pt x="0" y="0"/>
                  </a:cubicBezTo>
                  <a:cubicBezTo>
                    <a:pt x="32" y="5"/>
                    <a:pt x="22" y="1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2" name="Freeform 152"/>
            <p:cNvSpPr/>
            <p:nvPr>
              <p:custDataLst>
                <p:tags r:id="rId16"/>
              </p:custDataLst>
            </p:nvPr>
          </p:nvSpPr>
          <p:spPr bwMode="auto">
            <a:xfrm>
              <a:off x="7821613" y="1117601"/>
              <a:ext cx="69850" cy="30163"/>
            </a:xfrm>
            <a:custGeom>
              <a:avLst/>
              <a:gdLst>
                <a:gd name="T0" fmla="*/ 6 w 70"/>
                <a:gd name="T1" fmla="*/ 0 h 30"/>
                <a:gd name="T2" fmla="*/ 70 w 70"/>
                <a:gd name="T3" fmla="*/ 24 h 30"/>
                <a:gd name="T4" fmla="*/ 2 w 70"/>
                <a:gd name="T5" fmla="*/ 16 h 30"/>
                <a:gd name="T6" fmla="*/ 6 w 7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0">
                  <a:moveTo>
                    <a:pt x="6" y="0"/>
                  </a:moveTo>
                  <a:cubicBezTo>
                    <a:pt x="26" y="7"/>
                    <a:pt x="56" y="3"/>
                    <a:pt x="70" y="24"/>
                  </a:cubicBezTo>
                  <a:cubicBezTo>
                    <a:pt x="44" y="30"/>
                    <a:pt x="40" y="10"/>
                    <a:pt x="2" y="16"/>
                  </a:cubicBezTo>
                  <a:cubicBezTo>
                    <a:pt x="0" y="8"/>
                    <a:pt x="5" y="5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" name="Freeform 153"/>
            <p:cNvSpPr/>
            <p:nvPr>
              <p:custDataLst>
                <p:tags r:id="rId17"/>
              </p:custDataLst>
            </p:nvPr>
          </p:nvSpPr>
          <p:spPr bwMode="auto">
            <a:xfrm>
              <a:off x="7891463" y="1136651"/>
              <a:ext cx="20638" cy="17463"/>
            </a:xfrm>
            <a:custGeom>
              <a:avLst/>
              <a:gdLst>
                <a:gd name="T0" fmla="*/ 20 w 20"/>
                <a:gd name="T1" fmla="*/ 1 h 18"/>
                <a:gd name="T2" fmla="*/ 20 w 20"/>
                <a:gd name="T3" fmla="*/ 17 h 18"/>
                <a:gd name="T4" fmla="*/ 4 w 20"/>
                <a:gd name="T5" fmla="*/ 5 h 18"/>
                <a:gd name="T6" fmla="*/ 20 w 20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20" y="1"/>
                  </a:moveTo>
                  <a:cubicBezTo>
                    <a:pt x="20" y="6"/>
                    <a:pt x="20" y="12"/>
                    <a:pt x="20" y="17"/>
                  </a:cubicBezTo>
                  <a:cubicBezTo>
                    <a:pt x="17" y="11"/>
                    <a:pt x="0" y="18"/>
                    <a:pt x="4" y="5"/>
                  </a:cubicBezTo>
                  <a:cubicBezTo>
                    <a:pt x="11" y="6"/>
                    <a:pt x="12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" name="Freeform 154"/>
            <p:cNvSpPr/>
            <p:nvPr>
              <p:custDataLst>
                <p:tags r:id="rId18"/>
              </p:custDataLst>
            </p:nvPr>
          </p:nvSpPr>
          <p:spPr bwMode="auto">
            <a:xfrm>
              <a:off x="7621588" y="1146176"/>
              <a:ext cx="20638" cy="20638"/>
            </a:xfrm>
            <a:custGeom>
              <a:avLst/>
              <a:gdLst>
                <a:gd name="T0" fmla="*/ 20 w 20"/>
                <a:gd name="T1" fmla="*/ 0 h 21"/>
                <a:gd name="T2" fmla="*/ 8 w 20"/>
                <a:gd name="T3" fmla="*/ 8 h 21"/>
                <a:gd name="T4" fmla="*/ 20 w 20"/>
                <a:gd name="T5" fmla="*/ 12 h 21"/>
                <a:gd name="T6" fmla="*/ 0 w 20"/>
                <a:gd name="T7" fmla="*/ 20 h 21"/>
                <a:gd name="T8" fmla="*/ 20 w 20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20" y="0"/>
                  </a:moveTo>
                  <a:cubicBezTo>
                    <a:pt x="18" y="5"/>
                    <a:pt x="15" y="8"/>
                    <a:pt x="8" y="8"/>
                  </a:cubicBezTo>
                  <a:cubicBezTo>
                    <a:pt x="9" y="13"/>
                    <a:pt x="15" y="11"/>
                    <a:pt x="20" y="12"/>
                  </a:cubicBezTo>
                  <a:cubicBezTo>
                    <a:pt x="17" y="18"/>
                    <a:pt x="10" y="21"/>
                    <a:pt x="0" y="20"/>
                  </a:cubicBezTo>
                  <a:cubicBezTo>
                    <a:pt x="1" y="7"/>
                    <a:pt x="7" y="1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" name="Freeform 155"/>
            <p:cNvSpPr/>
            <p:nvPr>
              <p:custDataLst>
                <p:tags r:id="rId19"/>
              </p:custDataLst>
            </p:nvPr>
          </p:nvSpPr>
          <p:spPr bwMode="auto">
            <a:xfrm>
              <a:off x="7920038" y="1144588"/>
              <a:ext cx="39688" cy="31750"/>
            </a:xfrm>
            <a:custGeom>
              <a:avLst/>
              <a:gdLst>
                <a:gd name="T0" fmla="*/ 40 w 40"/>
                <a:gd name="T1" fmla="*/ 21 h 31"/>
                <a:gd name="T2" fmla="*/ 0 w 40"/>
                <a:gd name="T3" fmla="*/ 13 h 31"/>
                <a:gd name="T4" fmla="*/ 40 w 40"/>
                <a:gd name="T5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40" y="21"/>
                  </a:moveTo>
                  <a:cubicBezTo>
                    <a:pt x="29" y="31"/>
                    <a:pt x="16" y="11"/>
                    <a:pt x="0" y="13"/>
                  </a:cubicBezTo>
                  <a:cubicBezTo>
                    <a:pt x="15" y="0"/>
                    <a:pt x="31" y="8"/>
                    <a:pt x="4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6" name="Freeform 156"/>
            <p:cNvSpPr/>
            <p:nvPr>
              <p:custDataLst>
                <p:tags r:id="rId20"/>
              </p:custDataLst>
            </p:nvPr>
          </p:nvSpPr>
          <p:spPr bwMode="auto">
            <a:xfrm>
              <a:off x="7537450" y="1152526"/>
              <a:ext cx="80963" cy="49213"/>
            </a:xfrm>
            <a:custGeom>
              <a:avLst/>
              <a:gdLst>
                <a:gd name="T0" fmla="*/ 80 w 80"/>
                <a:gd name="T1" fmla="*/ 10 h 49"/>
                <a:gd name="T2" fmla="*/ 0 w 80"/>
                <a:gd name="T3" fmla="*/ 14 h 49"/>
                <a:gd name="T4" fmla="*/ 80 w 80"/>
                <a:gd name="T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49">
                  <a:moveTo>
                    <a:pt x="80" y="10"/>
                  </a:moveTo>
                  <a:cubicBezTo>
                    <a:pt x="72" y="13"/>
                    <a:pt x="9" y="49"/>
                    <a:pt x="0" y="14"/>
                  </a:cubicBezTo>
                  <a:cubicBezTo>
                    <a:pt x="39" y="21"/>
                    <a:pt x="49" y="0"/>
                    <a:pt x="8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7" name="Freeform 157"/>
            <p:cNvSpPr/>
            <p:nvPr>
              <p:custDataLst>
                <p:tags r:id="rId21"/>
              </p:custDataLst>
            </p:nvPr>
          </p:nvSpPr>
          <p:spPr bwMode="auto">
            <a:xfrm>
              <a:off x="7561263" y="1176338"/>
              <a:ext cx="109538" cy="42863"/>
            </a:xfrm>
            <a:custGeom>
              <a:avLst/>
              <a:gdLst>
                <a:gd name="T0" fmla="*/ 108 w 108"/>
                <a:gd name="T1" fmla="*/ 2 h 43"/>
                <a:gd name="T2" fmla="*/ 28 w 108"/>
                <a:gd name="T3" fmla="*/ 18 h 43"/>
                <a:gd name="T4" fmla="*/ 32 w 108"/>
                <a:gd name="T5" fmla="*/ 38 h 43"/>
                <a:gd name="T6" fmla="*/ 16 w 108"/>
                <a:gd name="T7" fmla="*/ 42 h 43"/>
                <a:gd name="T8" fmla="*/ 0 w 108"/>
                <a:gd name="T9" fmla="*/ 10 h 43"/>
                <a:gd name="T10" fmla="*/ 108 w 108"/>
                <a:gd name="T1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43">
                  <a:moveTo>
                    <a:pt x="108" y="2"/>
                  </a:moveTo>
                  <a:cubicBezTo>
                    <a:pt x="88" y="14"/>
                    <a:pt x="51" y="9"/>
                    <a:pt x="28" y="18"/>
                  </a:cubicBezTo>
                  <a:cubicBezTo>
                    <a:pt x="25" y="29"/>
                    <a:pt x="34" y="28"/>
                    <a:pt x="32" y="38"/>
                  </a:cubicBezTo>
                  <a:cubicBezTo>
                    <a:pt x="25" y="37"/>
                    <a:pt x="24" y="43"/>
                    <a:pt x="16" y="42"/>
                  </a:cubicBezTo>
                  <a:cubicBezTo>
                    <a:pt x="29" y="10"/>
                    <a:pt x="0" y="37"/>
                    <a:pt x="0" y="10"/>
                  </a:cubicBezTo>
                  <a:cubicBezTo>
                    <a:pt x="42" y="3"/>
                    <a:pt x="56" y="0"/>
                    <a:pt x="10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8" name="Freeform 158"/>
            <p:cNvSpPr/>
            <p:nvPr>
              <p:custDataLst>
                <p:tags r:id="rId22"/>
              </p:custDataLst>
            </p:nvPr>
          </p:nvSpPr>
          <p:spPr bwMode="auto">
            <a:xfrm>
              <a:off x="7494588" y="1174751"/>
              <a:ext cx="22225" cy="23813"/>
            </a:xfrm>
            <a:custGeom>
              <a:avLst/>
              <a:gdLst>
                <a:gd name="T0" fmla="*/ 2 w 22"/>
                <a:gd name="T1" fmla="*/ 3 h 23"/>
                <a:gd name="T2" fmla="*/ 22 w 22"/>
                <a:gd name="T3" fmla="*/ 7 h 23"/>
                <a:gd name="T4" fmla="*/ 6 w 22"/>
                <a:gd name="T5" fmla="*/ 23 h 23"/>
                <a:gd name="T6" fmla="*/ 2 w 22"/>
                <a:gd name="T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">
                  <a:moveTo>
                    <a:pt x="2" y="3"/>
                  </a:moveTo>
                  <a:cubicBezTo>
                    <a:pt x="13" y="0"/>
                    <a:pt x="12" y="9"/>
                    <a:pt x="22" y="7"/>
                  </a:cubicBezTo>
                  <a:cubicBezTo>
                    <a:pt x="22" y="17"/>
                    <a:pt x="16" y="23"/>
                    <a:pt x="6" y="23"/>
                  </a:cubicBezTo>
                  <a:cubicBezTo>
                    <a:pt x="9" y="12"/>
                    <a:pt x="0" y="1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" name="Freeform 159"/>
            <p:cNvSpPr/>
            <p:nvPr>
              <p:custDataLst>
                <p:tags r:id="rId23"/>
              </p:custDataLst>
            </p:nvPr>
          </p:nvSpPr>
          <p:spPr bwMode="auto">
            <a:xfrm>
              <a:off x="8012113" y="1185863"/>
              <a:ext cx="44450" cy="34925"/>
            </a:xfrm>
            <a:custGeom>
              <a:avLst/>
              <a:gdLst>
                <a:gd name="T0" fmla="*/ 4 w 44"/>
                <a:gd name="T1" fmla="*/ 0 h 34"/>
                <a:gd name="T2" fmla="*/ 44 w 44"/>
                <a:gd name="T3" fmla="*/ 20 h 34"/>
                <a:gd name="T4" fmla="*/ 44 w 44"/>
                <a:gd name="T5" fmla="*/ 28 h 34"/>
                <a:gd name="T6" fmla="*/ 0 w 44"/>
                <a:gd name="T7" fmla="*/ 12 h 34"/>
                <a:gd name="T8" fmla="*/ 4 w 4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" y="0"/>
                  </a:moveTo>
                  <a:cubicBezTo>
                    <a:pt x="20" y="4"/>
                    <a:pt x="31" y="13"/>
                    <a:pt x="44" y="20"/>
                  </a:cubicBezTo>
                  <a:cubicBezTo>
                    <a:pt x="42" y="24"/>
                    <a:pt x="39" y="27"/>
                    <a:pt x="44" y="28"/>
                  </a:cubicBezTo>
                  <a:cubicBezTo>
                    <a:pt x="29" y="34"/>
                    <a:pt x="25" y="13"/>
                    <a:pt x="0" y="12"/>
                  </a:cubicBezTo>
                  <a:cubicBezTo>
                    <a:pt x="2" y="9"/>
                    <a:pt x="4" y="6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0" name="Freeform 160"/>
            <p:cNvSpPr/>
            <p:nvPr>
              <p:custDataLst>
                <p:tags r:id="rId24"/>
              </p:custDataLst>
            </p:nvPr>
          </p:nvSpPr>
          <p:spPr bwMode="auto">
            <a:xfrm>
              <a:off x="7310438" y="1243013"/>
              <a:ext cx="69850" cy="47625"/>
            </a:xfrm>
            <a:custGeom>
              <a:avLst/>
              <a:gdLst>
                <a:gd name="T0" fmla="*/ 28 w 68"/>
                <a:gd name="T1" fmla="*/ 20 h 48"/>
                <a:gd name="T2" fmla="*/ 24 w 68"/>
                <a:gd name="T3" fmla="*/ 28 h 48"/>
                <a:gd name="T4" fmla="*/ 44 w 68"/>
                <a:gd name="T5" fmla="*/ 28 h 48"/>
                <a:gd name="T6" fmla="*/ 40 w 68"/>
                <a:gd name="T7" fmla="*/ 0 h 48"/>
                <a:gd name="T8" fmla="*/ 68 w 68"/>
                <a:gd name="T9" fmla="*/ 12 h 48"/>
                <a:gd name="T10" fmla="*/ 8 w 68"/>
                <a:gd name="T11" fmla="*/ 48 h 48"/>
                <a:gd name="T12" fmla="*/ 0 w 68"/>
                <a:gd name="T13" fmla="*/ 32 h 48"/>
                <a:gd name="T14" fmla="*/ 28 w 68"/>
                <a:gd name="T1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48">
                  <a:moveTo>
                    <a:pt x="28" y="20"/>
                  </a:moveTo>
                  <a:cubicBezTo>
                    <a:pt x="27" y="23"/>
                    <a:pt x="24" y="24"/>
                    <a:pt x="24" y="28"/>
                  </a:cubicBezTo>
                  <a:cubicBezTo>
                    <a:pt x="37" y="30"/>
                    <a:pt x="36" y="20"/>
                    <a:pt x="44" y="28"/>
                  </a:cubicBezTo>
                  <a:cubicBezTo>
                    <a:pt x="46" y="15"/>
                    <a:pt x="37" y="14"/>
                    <a:pt x="40" y="0"/>
                  </a:cubicBezTo>
                  <a:cubicBezTo>
                    <a:pt x="52" y="8"/>
                    <a:pt x="56" y="12"/>
                    <a:pt x="68" y="12"/>
                  </a:cubicBezTo>
                  <a:cubicBezTo>
                    <a:pt x="55" y="31"/>
                    <a:pt x="27" y="35"/>
                    <a:pt x="8" y="48"/>
                  </a:cubicBezTo>
                  <a:cubicBezTo>
                    <a:pt x="10" y="38"/>
                    <a:pt x="15" y="32"/>
                    <a:pt x="0" y="32"/>
                  </a:cubicBezTo>
                  <a:cubicBezTo>
                    <a:pt x="6" y="25"/>
                    <a:pt x="11" y="17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1" name="Freeform 161"/>
            <p:cNvSpPr/>
            <p:nvPr>
              <p:custDataLst>
                <p:tags r:id="rId25"/>
              </p:custDataLst>
            </p:nvPr>
          </p:nvSpPr>
          <p:spPr bwMode="auto">
            <a:xfrm>
              <a:off x="7366000" y="1265238"/>
              <a:ext cx="33338" cy="26988"/>
            </a:xfrm>
            <a:custGeom>
              <a:avLst/>
              <a:gdLst>
                <a:gd name="T0" fmla="*/ 29 w 32"/>
                <a:gd name="T1" fmla="*/ 5 h 26"/>
                <a:gd name="T2" fmla="*/ 21 w 32"/>
                <a:gd name="T3" fmla="*/ 25 h 26"/>
                <a:gd name="T4" fmla="*/ 29 w 32"/>
                <a:gd name="T5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6">
                  <a:moveTo>
                    <a:pt x="29" y="5"/>
                  </a:moveTo>
                  <a:cubicBezTo>
                    <a:pt x="32" y="17"/>
                    <a:pt x="15" y="10"/>
                    <a:pt x="21" y="25"/>
                  </a:cubicBezTo>
                  <a:cubicBezTo>
                    <a:pt x="0" y="26"/>
                    <a:pt x="12" y="0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2" name="Freeform 162"/>
            <p:cNvSpPr/>
            <p:nvPr>
              <p:custDataLst>
                <p:tags r:id="rId26"/>
              </p:custDataLst>
            </p:nvPr>
          </p:nvSpPr>
          <p:spPr bwMode="auto">
            <a:xfrm>
              <a:off x="7267575" y="1298576"/>
              <a:ext cx="53975" cy="39688"/>
            </a:xfrm>
            <a:custGeom>
              <a:avLst/>
              <a:gdLst>
                <a:gd name="T0" fmla="*/ 8 w 55"/>
                <a:gd name="T1" fmla="*/ 24 h 40"/>
                <a:gd name="T2" fmla="*/ 32 w 55"/>
                <a:gd name="T3" fmla="*/ 4 h 40"/>
                <a:gd name="T4" fmla="*/ 48 w 55"/>
                <a:gd name="T5" fmla="*/ 0 h 40"/>
                <a:gd name="T6" fmla="*/ 12 w 55"/>
                <a:gd name="T7" fmla="*/ 40 h 40"/>
                <a:gd name="T8" fmla="*/ 8 w 55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">
                  <a:moveTo>
                    <a:pt x="8" y="24"/>
                  </a:moveTo>
                  <a:cubicBezTo>
                    <a:pt x="28" y="29"/>
                    <a:pt x="27" y="14"/>
                    <a:pt x="32" y="4"/>
                  </a:cubicBezTo>
                  <a:cubicBezTo>
                    <a:pt x="38" y="4"/>
                    <a:pt x="47" y="6"/>
                    <a:pt x="48" y="0"/>
                  </a:cubicBezTo>
                  <a:cubicBezTo>
                    <a:pt x="55" y="16"/>
                    <a:pt x="18" y="23"/>
                    <a:pt x="12" y="40"/>
                  </a:cubicBezTo>
                  <a:cubicBezTo>
                    <a:pt x="0" y="37"/>
                    <a:pt x="8" y="34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" name="Freeform 163"/>
            <p:cNvSpPr/>
            <p:nvPr>
              <p:custDataLst>
                <p:tags r:id="rId27"/>
              </p:custDataLst>
            </p:nvPr>
          </p:nvSpPr>
          <p:spPr bwMode="auto">
            <a:xfrm>
              <a:off x="7315200" y="1295401"/>
              <a:ext cx="44450" cy="46038"/>
            </a:xfrm>
            <a:custGeom>
              <a:avLst/>
              <a:gdLst>
                <a:gd name="T0" fmla="*/ 28 w 44"/>
                <a:gd name="T1" fmla="*/ 19 h 45"/>
                <a:gd name="T2" fmla="*/ 28 w 44"/>
                <a:gd name="T3" fmla="*/ 3 h 45"/>
                <a:gd name="T4" fmla="*/ 40 w 44"/>
                <a:gd name="T5" fmla="*/ 3 h 45"/>
                <a:gd name="T6" fmla="*/ 44 w 44"/>
                <a:gd name="T7" fmla="*/ 11 h 45"/>
                <a:gd name="T8" fmla="*/ 16 w 44"/>
                <a:gd name="T9" fmla="*/ 35 h 45"/>
                <a:gd name="T10" fmla="*/ 0 w 44"/>
                <a:gd name="T11" fmla="*/ 35 h 45"/>
                <a:gd name="T12" fmla="*/ 28 w 44"/>
                <a:gd name="T13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5">
                  <a:moveTo>
                    <a:pt x="28" y="19"/>
                  </a:moveTo>
                  <a:cubicBezTo>
                    <a:pt x="39" y="15"/>
                    <a:pt x="16" y="10"/>
                    <a:pt x="28" y="3"/>
                  </a:cubicBezTo>
                  <a:cubicBezTo>
                    <a:pt x="32" y="3"/>
                    <a:pt x="36" y="3"/>
                    <a:pt x="40" y="3"/>
                  </a:cubicBezTo>
                  <a:cubicBezTo>
                    <a:pt x="39" y="8"/>
                    <a:pt x="41" y="10"/>
                    <a:pt x="44" y="11"/>
                  </a:cubicBezTo>
                  <a:cubicBezTo>
                    <a:pt x="40" y="31"/>
                    <a:pt x="7" y="18"/>
                    <a:pt x="16" y="35"/>
                  </a:cubicBezTo>
                  <a:cubicBezTo>
                    <a:pt x="15" y="45"/>
                    <a:pt x="2" y="36"/>
                    <a:pt x="0" y="35"/>
                  </a:cubicBezTo>
                  <a:cubicBezTo>
                    <a:pt x="2" y="23"/>
                    <a:pt x="19" y="0"/>
                    <a:pt x="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" name="Freeform 164"/>
            <p:cNvSpPr/>
            <p:nvPr>
              <p:custDataLst>
                <p:tags r:id="rId28"/>
              </p:custDataLst>
            </p:nvPr>
          </p:nvSpPr>
          <p:spPr bwMode="auto">
            <a:xfrm>
              <a:off x="8158163" y="1298576"/>
              <a:ext cx="149225" cy="180975"/>
            </a:xfrm>
            <a:custGeom>
              <a:avLst/>
              <a:gdLst>
                <a:gd name="T0" fmla="*/ 80 w 148"/>
                <a:gd name="T1" fmla="*/ 88 h 180"/>
                <a:gd name="T2" fmla="*/ 112 w 148"/>
                <a:gd name="T3" fmla="*/ 120 h 180"/>
                <a:gd name="T4" fmla="*/ 148 w 148"/>
                <a:gd name="T5" fmla="*/ 180 h 180"/>
                <a:gd name="T6" fmla="*/ 132 w 148"/>
                <a:gd name="T7" fmla="*/ 180 h 180"/>
                <a:gd name="T8" fmla="*/ 104 w 148"/>
                <a:gd name="T9" fmla="*/ 136 h 180"/>
                <a:gd name="T10" fmla="*/ 116 w 148"/>
                <a:gd name="T11" fmla="*/ 136 h 180"/>
                <a:gd name="T12" fmla="*/ 104 w 148"/>
                <a:gd name="T13" fmla="*/ 116 h 180"/>
                <a:gd name="T14" fmla="*/ 0 w 148"/>
                <a:gd name="T15" fmla="*/ 48 h 180"/>
                <a:gd name="T16" fmla="*/ 0 w 148"/>
                <a:gd name="T17" fmla="*/ 0 h 180"/>
                <a:gd name="T18" fmla="*/ 72 w 148"/>
                <a:gd name="T19" fmla="*/ 80 h 180"/>
                <a:gd name="T20" fmla="*/ 96 w 148"/>
                <a:gd name="T21" fmla="*/ 80 h 180"/>
                <a:gd name="T22" fmla="*/ 80 w 148"/>
                <a:gd name="T23" fmla="*/ 8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180">
                  <a:moveTo>
                    <a:pt x="80" y="88"/>
                  </a:moveTo>
                  <a:cubicBezTo>
                    <a:pt x="94" y="87"/>
                    <a:pt x="105" y="103"/>
                    <a:pt x="112" y="120"/>
                  </a:cubicBezTo>
                  <a:cubicBezTo>
                    <a:pt x="128" y="116"/>
                    <a:pt x="143" y="143"/>
                    <a:pt x="148" y="180"/>
                  </a:cubicBezTo>
                  <a:cubicBezTo>
                    <a:pt x="143" y="180"/>
                    <a:pt x="137" y="180"/>
                    <a:pt x="132" y="180"/>
                  </a:cubicBezTo>
                  <a:cubicBezTo>
                    <a:pt x="124" y="164"/>
                    <a:pt x="119" y="145"/>
                    <a:pt x="104" y="136"/>
                  </a:cubicBezTo>
                  <a:cubicBezTo>
                    <a:pt x="107" y="129"/>
                    <a:pt x="111" y="135"/>
                    <a:pt x="116" y="136"/>
                  </a:cubicBezTo>
                  <a:cubicBezTo>
                    <a:pt x="119" y="122"/>
                    <a:pt x="88" y="132"/>
                    <a:pt x="104" y="116"/>
                  </a:cubicBezTo>
                  <a:cubicBezTo>
                    <a:pt x="70" y="108"/>
                    <a:pt x="54" y="49"/>
                    <a:pt x="0" y="48"/>
                  </a:cubicBezTo>
                  <a:cubicBezTo>
                    <a:pt x="2" y="27"/>
                    <a:pt x="11" y="14"/>
                    <a:pt x="0" y="0"/>
                  </a:cubicBezTo>
                  <a:cubicBezTo>
                    <a:pt x="43" y="7"/>
                    <a:pt x="73" y="42"/>
                    <a:pt x="72" y="80"/>
                  </a:cubicBezTo>
                  <a:cubicBezTo>
                    <a:pt x="78" y="68"/>
                    <a:pt x="87" y="75"/>
                    <a:pt x="96" y="80"/>
                  </a:cubicBezTo>
                  <a:cubicBezTo>
                    <a:pt x="93" y="85"/>
                    <a:pt x="87" y="87"/>
                    <a:pt x="8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5" name="Freeform 165"/>
            <p:cNvSpPr/>
            <p:nvPr>
              <p:custDataLst>
                <p:tags r:id="rId29"/>
              </p:custDataLst>
            </p:nvPr>
          </p:nvSpPr>
          <p:spPr bwMode="auto">
            <a:xfrm>
              <a:off x="8129588" y="1350963"/>
              <a:ext cx="28575" cy="30163"/>
            </a:xfrm>
            <a:custGeom>
              <a:avLst/>
              <a:gdLst>
                <a:gd name="T0" fmla="*/ 12 w 29"/>
                <a:gd name="T1" fmla="*/ 0 h 30"/>
                <a:gd name="T2" fmla="*/ 20 w 29"/>
                <a:gd name="T3" fmla="*/ 24 h 30"/>
                <a:gd name="T4" fmla="*/ 12 w 29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0">
                  <a:moveTo>
                    <a:pt x="12" y="0"/>
                  </a:moveTo>
                  <a:cubicBezTo>
                    <a:pt x="21" y="2"/>
                    <a:pt x="29" y="15"/>
                    <a:pt x="20" y="24"/>
                  </a:cubicBezTo>
                  <a:cubicBezTo>
                    <a:pt x="0" y="30"/>
                    <a:pt x="0" y="3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6" name="Freeform 166"/>
            <p:cNvSpPr/>
            <p:nvPr>
              <p:custDataLst>
                <p:tags r:id="rId30"/>
              </p:custDataLst>
            </p:nvPr>
          </p:nvSpPr>
          <p:spPr bwMode="auto">
            <a:xfrm>
              <a:off x="7216775" y="1374776"/>
              <a:ext cx="33338" cy="15875"/>
            </a:xfrm>
            <a:custGeom>
              <a:avLst/>
              <a:gdLst>
                <a:gd name="T0" fmla="*/ 13 w 33"/>
                <a:gd name="T1" fmla="*/ 0 h 16"/>
                <a:gd name="T2" fmla="*/ 21 w 33"/>
                <a:gd name="T3" fmla="*/ 0 h 16"/>
                <a:gd name="T4" fmla="*/ 5 w 33"/>
                <a:gd name="T5" fmla="*/ 16 h 16"/>
                <a:gd name="T6" fmla="*/ 13 w 3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">
                  <a:moveTo>
                    <a:pt x="13" y="0"/>
                  </a:moveTo>
                  <a:cubicBezTo>
                    <a:pt x="17" y="2"/>
                    <a:pt x="20" y="5"/>
                    <a:pt x="21" y="0"/>
                  </a:cubicBezTo>
                  <a:cubicBezTo>
                    <a:pt x="33" y="7"/>
                    <a:pt x="14" y="16"/>
                    <a:pt x="5" y="16"/>
                  </a:cubicBezTo>
                  <a:cubicBezTo>
                    <a:pt x="0" y="3"/>
                    <a:pt x="18" y="13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7" name="Freeform 167"/>
            <p:cNvSpPr/>
            <p:nvPr>
              <p:custDataLst>
                <p:tags r:id="rId31"/>
              </p:custDataLst>
            </p:nvPr>
          </p:nvSpPr>
          <p:spPr bwMode="auto">
            <a:xfrm>
              <a:off x="7250113" y="1371601"/>
              <a:ext cx="26988" cy="19050"/>
            </a:xfrm>
            <a:custGeom>
              <a:avLst/>
              <a:gdLst>
                <a:gd name="T0" fmla="*/ 24 w 26"/>
                <a:gd name="T1" fmla="*/ 19 h 19"/>
                <a:gd name="T2" fmla="*/ 0 w 26"/>
                <a:gd name="T3" fmla="*/ 19 h 19"/>
                <a:gd name="T4" fmla="*/ 24 w 2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9">
                  <a:moveTo>
                    <a:pt x="24" y="19"/>
                  </a:moveTo>
                  <a:cubicBezTo>
                    <a:pt x="11" y="15"/>
                    <a:pt x="15" y="19"/>
                    <a:pt x="0" y="19"/>
                  </a:cubicBezTo>
                  <a:cubicBezTo>
                    <a:pt x="2" y="9"/>
                    <a:pt x="26" y="0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8" name="Freeform 168"/>
            <p:cNvSpPr/>
            <p:nvPr>
              <p:custDataLst>
                <p:tags r:id="rId32"/>
              </p:custDataLst>
            </p:nvPr>
          </p:nvSpPr>
          <p:spPr bwMode="auto">
            <a:xfrm>
              <a:off x="7189788" y="1395413"/>
              <a:ext cx="65088" cy="82550"/>
            </a:xfrm>
            <a:custGeom>
              <a:avLst/>
              <a:gdLst>
                <a:gd name="T0" fmla="*/ 16 w 64"/>
                <a:gd name="T1" fmla="*/ 64 h 82"/>
                <a:gd name="T2" fmla="*/ 32 w 64"/>
                <a:gd name="T3" fmla="*/ 72 h 82"/>
                <a:gd name="T4" fmla="*/ 0 w 64"/>
                <a:gd name="T5" fmla="*/ 72 h 82"/>
                <a:gd name="T6" fmla="*/ 64 w 64"/>
                <a:gd name="T7" fmla="*/ 0 h 82"/>
                <a:gd name="T8" fmla="*/ 16 w 64"/>
                <a:gd name="T9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2">
                  <a:moveTo>
                    <a:pt x="16" y="64"/>
                  </a:moveTo>
                  <a:cubicBezTo>
                    <a:pt x="22" y="69"/>
                    <a:pt x="27" y="55"/>
                    <a:pt x="32" y="72"/>
                  </a:cubicBezTo>
                  <a:cubicBezTo>
                    <a:pt x="23" y="82"/>
                    <a:pt x="11" y="78"/>
                    <a:pt x="0" y="72"/>
                  </a:cubicBezTo>
                  <a:cubicBezTo>
                    <a:pt x="26" y="51"/>
                    <a:pt x="23" y="12"/>
                    <a:pt x="64" y="0"/>
                  </a:cubicBezTo>
                  <a:cubicBezTo>
                    <a:pt x="45" y="18"/>
                    <a:pt x="38" y="36"/>
                    <a:pt x="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9" name="Freeform 169"/>
            <p:cNvSpPr/>
            <p:nvPr>
              <p:custDataLst>
                <p:tags r:id="rId33"/>
              </p:custDataLst>
            </p:nvPr>
          </p:nvSpPr>
          <p:spPr bwMode="auto">
            <a:xfrm>
              <a:off x="7219950" y="1422401"/>
              <a:ext cx="34925" cy="33338"/>
            </a:xfrm>
            <a:custGeom>
              <a:avLst/>
              <a:gdLst>
                <a:gd name="T0" fmla="*/ 18 w 34"/>
                <a:gd name="T1" fmla="*/ 1 h 33"/>
                <a:gd name="T2" fmla="*/ 34 w 34"/>
                <a:gd name="T3" fmla="*/ 5 h 33"/>
                <a:gd name="T4" fmla="*/ 14 w 34"/>
                <a:gd name="T5" fmla="*/ 33 h 33"/>
                <a:gd name="T6" fmla="*/ 18 w 34"/>
                <a:gd name="T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3">
                  <a:moveTo>
                    <a:pt x="18" y="1"/>
                  </a:moveTo>
                  <a:cubicBezTo>
                    <a:pt x="25" y="0"/>
                    <a:pt x="26" y="6"/>
                    <a:pt x="34" y="5"/>
                  </a:cubicBezTo>
                  <a:cubicBezTo>
                    <a:pt x="30" y="17"/>
                    <a:pt x="15" y="18"/>
                    <a:pt x="14" y="33"/>
                  </a:cubicBezTo>
                  <a:cubicBezTo>
                    <a:pt x="0" y="20"/>
                    <a:pt x="31" y="16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0" name="Freeform 170"/>
            <p:cNvSpPr/>
            <p:nvPr>
              <p:custDataLst>
                <p:tags r:id="rId34"/>
              </p:custDataLst>
            </p:nvPr>
          </p:nvSpPr>
          <p:spPr bwMode="auto">
            <a:xfrm>
              <a:off x="7165975" y="1473201"/>
              <a:ext cx="39688" cy="42863"/>
            </a:xfrm>
            <a:custGeom>
              <a:avLst/>
              <a:gdLst>
                <a:gd name="T0" fmla="*/ 40 w 40"/>
                <a:gd name="T1" fmla="*/ 14 h 42"/>
                <a:gd name="T2" fmla="*/ 28 w 40"/>
                <a:gd name="T3" fmla="*/ 42 h 42"/>
                <a:gd name="T4" fmla="*/ 0 w 40"/>
                <a:gd name="T5" fmla="*/ 26 h 42"/>
                <a:gd name="T6" fmla="*/ 12 w 40"/>
                <a:gd name="T7" fmla="*/ 6 h 42"/>
                <a:gd name="T8" fmla="*/ 40 w 40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4"/>
                  </a:moveTo>
                  <a:cubicBezTo>
                    <a:pt x="8" y="13"/>
                    <a:pt x="37" y="33"/>
                    <a:pt x="28" y="42"/>
                  </a:cubicBezTo>
                  <a:cubicBezTo>
                    <a:pt x="9" y="40"/>
                    <a:pt x="29" y="20"/>
                    <a:pt x="0" y="26"/>
                  </a:cubicBezTo>
                  <a:cubicBezTo>
                    <a:pt x="8" y="15"/>
                    <a:pt x="11" y="18"/>
                    <a:pt x="12" y="6"/>
                  </a:cubicBezTo>
                  <a:cubicBezTo>
                    <a:pt x="22" y="3"/>
                    <a:pt x="38" y="0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1" name="Freeform 171"/>
            <p:cNvSpPr/>
            <p:nvPr>
              <p:custDataLst>
                <p:tags r:id="rId35"/>
              </p:custDataLst>
            </p:nvPr>
          </p:nvSpPr>
          <p:spPr bwMode="auto">
            <a:xfrm>
              <a:off x="8301038" y="1482726"/>
              <a:ext cx="22225" cy="38100"/>
            </a:xfrm>
            <a:custGeom>
              <a:avLst/>
              <a:gdLst>
                <a:gd name="T0" fmla="*/ 22 w 22"/>
                <a:gd name="T1" fmla="*/ 17 h 37"/>
                <a:gd name="T2" fmla="*/ 14 w 22"/>
                <a:gd name="T3" fmla="*/ 25 h 37"/>
                <a:gd name="T4" fmla="*/ 2 w 22"/>
                <a:gd name="T5" fmla="*/ 9 h 37"/>
                <a:gd name="T6" fmla="*/ 22 w 22"/>
                <a:gd name="T7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7">
                  <a:moveTo>
                    <a:pt x="22" y="17"/>
                  </a:moveTo>
                  <a:cubicBezTo>
                    <a:pt x="14" y="12"/>
                    <a:pt x="3" y="23"/>
                    <a:pt x="14" y="25"/>
                  </a:cubicBezTo>
                  <a:cubicBezTo>
                    <a:pt x="8" y="37"/>
                    <a:pt x="0" y="18"/>
                    <a:pt x="2" y="9"/>
                  </a:cubicBezTo>
                  <a:cubicBezTo>
                    <a:pt x="15" y="10"/>
                    <a:pt x="21" y="0"/>
                    <a:pt x="2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2" name="Freeform 172"/>
            <p:cNvSpPr/>
            <p:nvPr>
              <p:custDataLst>
                <p:tags r:id="rId36"/>
              </p:custDataLst>
            </p:nvPr>
          </p:nvSpPr>
          <p:spPr bwMode="auto">
            <a:xfrm>
              <a:off x="7131050" y="1504951"/>
              <a:ext cx="58738" cy="36513"/>
            </a:xfrm>
            <a:custGeom>
              <a:avLst/>
              <a:gdLst>
                <a:gd name="T0" fmla="*/ 23 w 59"/>
                <a:gd name="T1" fmla="*/ 19 h 36"/>
                <a:gd name="T2" fmla="*/ 43 w 59"/>
                <a:gd name="T3" fmla="*/ 3 h 36"/>
                <a:gd name="T4" fmla="*/ 59 w 59"/>
                <a:gd name="T5" fmla="*/ 15 h 36"/>
                <a:gd name="T6" fmla="*/ 55 w 59"/>
                <a:gd name="T7" fmla="*/ 27 h 36"/>
                <a:gd name="T8" fmla="*/ 7 w 59"/>
                <a:gd name="T9" fmla="*/ 3 h 36"/>
                <a:gd name="T10" fmla="*/ 23 w 59"/>
                <a:gd name="T11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6">
                  <a:moveTo>
                    <a:pt x="23" y="19"/>
                  </a:moveTo>
                  <a:cubicBezTo>
                    <a:pt x="34" y="18"/>
                    <a:pt x="34" y="6"/>
                    <a:pt x="43" y="3"/>
                  </a:cubicBezTo>
                  <a:cubicBezTo>
                    <a:pt x="48" y="7"/>
                    <a:pt x="51" y="14"/>
                    <a:pt x="59" y="15"/>
                  </a:cubicBezTo>
                  <a:cubicBezTo>
                    <a:pt x="57" y="18"/>
                    <a:pt x="55" y="21"/>
                    <a:pt x="55" y="27"/>
                  </a:cubicBezTo>
                  <a:cubicBezTo>
                    <a:pt x="39" y="36"/>
                    <a:pt x="0" y="25"/>
                    <a:pt x="7" y="3"/>
                  </a:cubicBezTo>
                  <a:cubicBezTo>
                    <a:pt x="21" y="0"/>
                    <a:pt x="14" y="18"/>
                    <a:pt x="2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3" name="Freeform 173"/>
            <p:cNvSpPr/>
            <p:nvPr>
              <p:custDataLst>
                <p:tags r:id="rId37"/>
              </p:custDataLst>
            </p:nvPr>
          </p:nvSpPr>
          <p:spPr bwMode="auto">
            <a:xfrm>
              <a:off x="8335963" y="1566863"/>
              <a:ext cx="19050" cy="26988"/>
            </a:xfrm>
            <a:custGeom>
              <a:avLst/>
              <a:gdLst>
                <a:gd name="T0" fmla="*/ 0 w 20"/>
                <a:gd name="T1" fmla="*/ 14 h 27"/>
                <a:gd name="T2" fmla="*/ 12 w 20"/>
                <a:gd name="T3" fmla="*/ 10 h 27"/>
                <a:gd name="T4" fmla="*/ 20 w 20"/>
                <a:gd name="T5" fmla="*/ 22 h 27"/>
                <a:gd name="T6" fmla="*/ 4 w 20"/>
                <a:gd name="T7" fmla="*/ 26 h 27"/>
                <a:gd name="T8" fmla="*/ 0 w 2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0" y="14"/>
                  </a:moveTo>
                  <a:cubicBezTo>
                    <a:pt x="0" y="0"/>
                    <a:pt x="13" y="22"/>
                    <a:pt x="12" y="10"/>
                  </a:cubicBezTo>
                  <a:cubicBezTo>
                    <a:pt x="18" y="11"/>
                    <a:pt x="13" y="22"/>
                    <a:pt x="20" y="22"/>
                  </a:cubicBezTo>
                  <a:cubicBezTo>
                    <a:pt x="19" y="27"/>
                    <a:pt x="10" y="25"/>
                    <a:pt x="4" y="26"/>
                  </a:cubicBezTo>
                  <a:cubicBezTo>
                    <a:pt x="4" y="20"/>
                    <a:pt x="5" y="15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" name="Freeform 174"/>
            <p:cNvSpPr/>
            <p:nvPr>
              <p:custDataLst>
                <p:tags r:id="rId38"/>
              </p:custDataLst>
            </p:nvPr>
          </p:nvSpPr>
          <p:spPr bwMode="auto">
            <a:xfrm>
              <a:off x="8366125" y="1673226"/>
              <a:ext cx="19050" cy="23813"/>
            </a:xfrm>
            <a:custGeom>
              <a:avLst/>
              <a:gdLst>
                <a:gd name="T0" fmla="*/ 5 w 18"/>
                <a:gd name="T1" fmla="*/ 4 h 24"/>
                <a:gd name="T2" fmla="*/ 13 w 18"/>
                <a:gd name="T3" fmla="*/ 24 h 24"/>
                <a:gd name="T4" fmla="*/ 5 w 18"/>
                <a:gd name="T5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4">
                  <a:moveTo>
                    <a:pt x="5" y="4"/>
                  </a:moveTo>
                  <a:cubicBezTo>
                    <a:pt x="18" y="0"/>
                    <a:pt x="11" y="16"/>
                    <a:pt x="13" y="24"/>
                  </a:cubicBezTo>
                  <a:cubicBezTo>
                    <a:pt x="3" y="19"/>
                    <a:pt x="0" y="16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5" name="Freeform 175"/>
            <p:cNvSpPr/>
            <p:nvPr>
              <p:custDataLst>
                <p:tags r:id="rId39"/>
              </p:custDataLst>
            </p:nvPr>
          </p:nvSpPr>
          <p:spPr bwMode="auto">
            <a:xfrm>
              <a:off x="7100888" y="1684338"/>
              <a:ext cx="30163" cy="28575"/>
            </a:xfrm>
            <a:custGeom>
              <a:avLst/>
              <a:gdLst>
                <a:gd name="T0" fmla="*/ 8 w 29"/>
                <a:gd name="T1" fmla="*/ 1 h 29"/>
                <a:gd name="T2" fmla="*/ 28 w 29"/>
                <a:gd name="T3" fmla="*/ 9 h 29"/>
                <a:gd name="T4" fmla="*/ 24 w 29"/>
                <a:gd name="T5" fmla="*/ 29 h 29"/>
                <a:gd name="T6" fmla="*/ 0 w 29"/>
                <a:gd name="T7" fmla="*/ 5 h 29"/>
                <a:gd name="T8" fmla="*/ 8 w 29"/>
                <a:gd name="T9" fmla="*/ 9 h 29"/>
                <a:gd name="T10" fmla="*/ 8 w 29"/>
                <a:gd name="T1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8">
                  <a:moveTo>
                    <a:pt x="8" y="1"/>
                  </a:moveTo>
                  <a:cubicBezTo>
                    <a:pt x="18" y="0"/>
                    <a:pt x="20" y="7"/>
                    <a:pt x="28" y="9"/>
                  </a:cubicBezTo>
                  <a:cubicBezTo>
                    <a:pt x="23" y="22"/>
                    <a:pt x="29" y="20"/>
                    <a:pt x="24" y="29"/>
                  </a:cubicBezTo>
                  <a:cubicBezTo>
                    <a:pt x="18" y="19"/>
                    <a:pt x="3" y="26"/>
                    <a:pt x="0" y="5"/>
                  </a:cubicBezTo>
                  <a:cubicBezTo>
                    <a:pt x="3" y="6"/>
                    <a:pt x="4" y="9"/>
                    <a:pt x="8" y="9"/>
                  </a:cubicBezTo>
                  <a:cubicBezTo>
                    <a:pt x="8" y="6"/>
                    <a:pt x="8" y="4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6" name="Freeform 176"/>
            <p:cNvSpPr/>
            <p:nvPr>
              <p:custDataLst>
                <p:tags r:id="rId40"/>
              </p:custDataLst>
            </p:nvPr>
          </p:nvSpPr>
          <p:spPr bwMode="auto">
            <a:xfrm>
              <a:off x="7085013" y="1720851"/>
              <a:ext cx="15875" cy="25400"/>
            </a:xfrm>
            <a:custGeom>
              <a:avLst/>
              <a:gdLst>
                <a:gd name="T0" fmla="*/ 8 w 16"/>
                <a:gd name="T1" fmla="*/ 0 h 25"/>
                <a:gd name="T2" fmla="*/ 0 w 16"/>
                <a:gd name="T3" fmla="*/ 24 h 25"/>
                <a:gd name="T4" fmla="*/ 0 w 16"/>
                <a:gd name="T5" fmla="*/ 8 h 25"/>
                <a:gd name="T6" fmla="*/ 8 w 1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5">
                  <a:moveTo>
                    <a:pt x="8" y="0"/>
                  </a:moveTo>
                  <a:cubicBezTo>
                    <a:pt x="10" y="6"/>
                    <a:pt x="16" y="25"/>
                    <a:pt x="0" y="24"/>
                  </a:cubicBezTo>
                  <a:cubicBezTo>
                    <a:pt x="1" y="22"/>
                    <a:pt x="10" y="9"/>
                    <a:pt x="0" y="8"/>
                  </a:cubicBezTo>
                  <a:cubicBezTo>
                    <a:pt x="1" y="4"/>
                    <a:pt x="8" y="5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7" name="Freeform 177"/>
            <p:cNvSpPr/>
            <p:nvPr>
              <p:custDataLst>
                <p:tags r:id="rId41"/>
              </p:custDataLst>
            </p:nvPr>
          </p:nvSpPr>
          <p:spPr bwMode="auto">
            <a:xfrm>
              <a:off x="7062788" y="1725613"/>
              <a:ext cx="23813" cy="25400"/>
            </a:xfrm>
            <a:custGeom>
              <a:avLst/>
              <a:gdLst>
                <a:gd name="T0" fmla="*/ 15 w 24"/>
                <a:gd name="T1" fmla="*/ 0 h 25"/>
                <a:gd name="T2" fmla="*/ 19 w 24"/>
                <a:gd name="T3" fmla="*/ 24 h 25"/>
                <a:gd name="T4" fmla="*/ 15 w 2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5">
                  <a:moveTo>
                    <a:pt x="15" y="0"/>
                  </a:moveTo>
                  <a:cubicBezTo>
                    <a:pt x="24" y="0"/>
                    <a:pt x="17" y="17"/>
                    <a:pt x="19" y="24"/>
                  </a:cubicBezTo>
                  <a:cubicBezTo>
                    <a:pt x="0" y="25"/>
                    <a:pt x="12" y="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8" name="Freeform 178"/>
            <p:cNvSpPr/>
            <p:nvPr>
              <p:custDataLst>
                <p:tags r:id="rId42"/>
              </p:custDataLst>
            </p:nvPr>
          </p:nvSpPr>
          <p:spPr bwMode="auto">
            <a:xfrm>
              <a:off x="8374063" y="1751013"/>
              <a:ext cx="22225" cy="30163"/>
            </a:xfrm>
            <a:custGeom>
              <a:avLst/>
              <a:gdLst>
                <a:gd name="T0" fmla="*/ 6 w 22"/>
                <a:gd name="T1" fmla="*/ 2 h 30"/>
                <a:gd name="T2" fmla="*/ 22 w 22"/>
                <a:gd name="T3" fmla="*/ 6 h 30"/>
                <a:gd name="T4" fmla="*/ 14 w 22"/>
                <a:gd name="T5" fmla="*/ 26 h 30"/>
                <a:gd name="T6" fmla="*/ 6 w 22"/>
                <a:gd name="T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0">
                  <a:moveTo>
                    <a:pt x="6" y="2"/>
                  </a:moveTo>
                  <a:cubicBezTo>
                    <a:pt x="14" y="0"/>
                    <a:pt x="17" y="5"/>
                    <a:pt x="22" y="6"/>
                  </a:cubicBezTo>
                  <a:cubicBezTo>
                    <a:pt x="16" y="16"/>
                    <a:pt x="16" y="21"/>
                    <a:pt x="14" y="26"/>
                  </a:cubicBezTo>
                  <a:cubicBezTo>
                    <a:pt x="0" y="30"/>
                    <a:pt x="8" y="1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9" name="Freeform 179"/>
            <p:cNvSpPr/>
            <p:nvPr>
              <p:custDataLst>
                <p:tags r:id="rId43"/>
              </p:custDataLst>
            </p:nvPr>
          </p:nvSpPr>
          <p:spPr bwMode="auto">
            <a:xfrm>
              <a:off x="7037388" y="1762126"/>
              <a:ext cx="36513" cy="36513"/>
            </a:xfrm>
            <a:custGeom>
              <a:avLst/>
              <a:gdLst>
                <a:gd name="T0" fmla="*/ 0 w 36"/>
                <a:gd name="T1" fmla="*/ 12 h 37"/>
                <a:gd name="T2" fmla="*/ 36 w 36"/>
                <a:gd name="T3" fmla="*/ 12 h 37"/>
                <a:gd name="T4" fmla="*/ 4 w 36"/>
                <a:gd name="T5" fmla="*/ 36 h 37"/>
                <a:gd name="T6" fmla="*/ 0 w 36"/>
                <a:gd name="T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0" y="12"/>
                  </a:moveTo>
                  <a:cubicBezTo>
                    <a:pt x="11" y="0"/>
                    <a:pt x="21" y="25"/>
                    <a:pt x="36" y="12"/>
                  </a:cubicBezTo>
                  <a:cubicBezTo>
                    <a:pt x="28" y="22"/>
                    <a:pt x="24" y="37"/>
                    <a:pt x="4" y="36"/>
                  </a:cubicBezTo>
                  <a:cubicBezTo>
                    <a:pt x="6" y="27"/>
                    <a:pt x="13" y="14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0" name="Freeform 180"/>
            <p:cNvSpPr/>
            <p:nvPr>
              <p:custDataLst>
                <p:tags r:id="rId44"/>
              </p:custDataLst>
            </p:nvPr>
          </p:nvSpPr>
          <p:spPr bwMode="auto">
            <a:xfrm>
              <a:off x="8294688" y="1809751"/>
              <a:ext cx="30163" cy="41275"/>
            </a:xfrm>
            <a:custGeom>
              <a:avLst/>
              <a:gdLst>
                <a:gd name="T0" fmla="*/ 21 w 31"/>
                <a:gd name="T1" fmla="*/ 0 h 40"/>
                <a:gd name="T2" fmla="*/ 21 w 31"/>
                <a:gd name="T3" fmla="*/ 40 h 40"/>
                <a:gd name="T4" fmla="*/ 21 w 31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0">
                  <a:moveTo>
                    <a:pt x="21" y="0"/>
                  </a:moveTo>
                  <a:cubicBezTo>
                    <a:pt x="31" y="3"/>
                    <a:pt x="31" y="33"/>
                    <a:pt x="21" y="40"/>
                  </a:cubicBezTo>
                  <a:cubicBezTo>
                    <a:pt x="0" y="34"/>
                    <a:pt x="23" y="1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1" name="Freeform 181"/>
            <p:cNvSpPr/>
            <p:nvPr>
              <p:custDataLst>
                <p:tags r:id="rId45"/>
              </p:custDataLst>
            </p:nvPr>
          </p:nvSpPr>
          <p:spPr bwMode="auto">
            <a:xfrm>
              <a:off x="8296275" y="1858963"/>
              <a:ext cx="33338" cy="92075"/>
            </a:xfrm>
            <a:custGeom>
              <a:avLst/>
              <a:gdLst>
                <a:gd name="T0" fmla="*/ 11 w 33"/>
                <a:gd name="T1" fmla="*/ 0 h 92"/>
                <a:gd name="T2" fmla="*/ 23 w 33"/>
                <a:gd name="T3" fmla="*/ 0 h 92"/>
                <a:gd name="T4" fmla="*/ 11 w 33"/>
                <a:gd name="T5" fmla="*/ 64 h 92"/>
                <a:gd name="T6" fmla="*/ 31 w 33"/>
                <a:gd name="T7" fmla="*/ 84 h 92"/>
                <a:gd name="T8" fmla="*/ 23 w 33"/>
                <a:gd name="T9" fmla="*/ 92 h 92"/>
                <a:gd name="T10" fmla="*/ 3 w 33"/>
                <a:gd name="T11" fmla="*/ 76 h 92"/>
                <a:gd name="T12" fmla="*/ 11 w 33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2">
                  <a:moveTo>
                    <a:pt x="11" y="0"/>
                  </a:moveTo>
                  <a:cubicBezTo>
                    <a:pt x="15" y="0"/>
                    <a:pt x="19" y="0"/>
                    <a:pt x="23" y="0"/>
                  </a:cubicBezTo>
                  <a:cubicBezTo>
                    <a:pt x="21" y="23"/>
                    <a:pt x="20" y="40"/>
                    <a:pt x="11" y="64"/>
                  </a:cubicBezTo>
                  <a:cubicBezTo>
                    <a:pt x="15" y="74"/>
                    <a:pt x="33" y="68"/>
                    <a:pt x="31" y="84"/>
                  </a:cubicBezTo>
                  <a:cubicBezTo>
                    <a:pt x="24" y="83"/>
                    <a:pt x="23" y="87"/>
                    <a:pt x="23" y="92"/>
                  </a:cubicBezTo>
                  <a:cubicBezTo>
                    <a:pt x="17" y="86"/>
                    <a:pt x="13" y="78"/>
                    <a:pt x="3" y="76"/>
                  </a:cubicBezTo>
                  <a:cubicBezTo>
                    <a:pt x="0" y="45"/>
                    <a:pt x="13" y="3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" name="Freeform 182"/>
            <p:cNvSpPr/>
            <p:nvPr>
              <p:custDataLst>
                <p:tags r:id="rId46"/>
              </p:custDataLst>
            </p:nvPr>
          </p:nvSpPr>
          <p:spPr bwMode="auto">
            <a:xfrm>
              <a:off x="7105650" y="1906588"/>
              <a:ext cx="36513" cy="36513"/>
            </a:xfrm>
            <a:custGeom>
              <a:avLst/>
              <a:gdLst>
                <a:gd name="T0" fmla="*/ 20 w 36"/>
                <a:gd name="T1" fmla="*/ 0 h 36"/>
                <a:gd name="T2" fmla="*/ 28 w 36"/>
                <a:gd name="T3" fmla="*/ 16 h 36"/>
                <a:gd name="T4" fmla="*/ 4 w 36"/>
                <a:gd name="T5" fmla="*/ 36 h 36"/>
                <a:gd name="T6" fmla="*/ 0 w 36"/>
                <a:gd name="T7" fmla="*/ 8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cubicBezTo>
                    <a:pt x="36" y="1"/>
                    <a:pt x="17" y="12"/>
                    <a:pt x="28" y="16"/>
                  </a:cubicBezTo>
                  <a:cubicBezTo>
                    <a:pt x="22" y="25"/>
                    <a:pt x="15" y="32"/>
                    <a:pt x="4" y="36"/>
                  </a:cubicBezTo>
                  <a:cubicBezTo>
                    <a:pt x="15" y="18"/>
                    <a:pt x="5" y="25"/>
                    <a:pt x="0" y="8"/>
                  </a:cubicBezTo>
                  <a:cubicBezTo>
                    <a:pt x="2" y="1"/>
                    <a:pt x="19" y="8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3" name="Freeform 183"/>
            <p:cNvSpPr/>
            <p:nvPr>
              <p:custDataLst>
                <p:tags r:id="rId47"/>
              </p:custDataLst>
            </p:nvPr>
          </p:nvSpPr>
          <p:spPr bwMode="auto">
            <a:xfrm>
              <a:off x="8277225" y="1922463"/>
              <a:ext cx="38100" cy="68263"/>
            </a:xfrm>
            <a:custGeom>
              <a:avLst/>
              <a:gdLst>
                <a:gd name="T0" fmla="*/ 13 w 37"/>
                <a:gd name="T1" fmla="*/ 69 h 69"/>
                <a:gd name="T2" fmla="*/ 5 w 37"/>
                <a:gd name="T3" fmla="*/ 29 h 69"/>
                <a:gd name="T4" fmla="*/ 13 w 37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69">
                  <a:moveTo>
                    <a:pt x="13" y="69"/>
                  </a:moveTo>
                  <a:cubicBezTo>
                    <a:pt x="0" y="65"/>
                    <a:pt x="14" y="44"/>
                    <a:pt x="5" y="29"/>
                  </a:cubicBezTo>
                  <a:cubicBezTo>
                    <a:pt x="34" y="0"/>
                    <a:pt x="37" y="66"/>
                    <a:pt x="13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" name="Freeform 184"/>
            <p:cNvSpPr/>
            <p:nvPr>
              <p:custDataLst>
                <p:tags r:id="rId48"/>
              </p:custDataLst>
            </p:nvPr>
          </p:nvSpPr>
          <p:spPr bwMode="auto">
            <a:xfrm>
              <a:off x="7061200" y="1971676"/>
              <a:ext cx="15875" cy="23813"/>
            </a:xfrm>
            <a:custGeom>
              <a:avLst/>
              <a:gdLst>
                <a:gd name="T0" fmla="*/ 0 w 16"/>
                <a:gd name="T1" fmla="*/ 12 h 24"/>
                <a:gd name="T2" fmla="*/ 16 w 16"/>
                <a:gd name="T3" fmla="*/ 12 h 24"/>
                <a:gd name="T4" fmla="*/ 16 w 16"/>
                <a:gd name="T5" fmla="*/ 20 h 24"/>
                <a:gd name="T6" fmla="*/ 4 w 16"/>
                <a:gd name="T7" fmla="*/ 24 h 24"/>
                <a:gd name="T8" fmla="*/ 0 w 1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0" y="12"/>
                  </a:moveTo>
                  <a:cubicBezTo>
                    <a:pt x="3" y="0"/>
                    <a:pt x="9" y="16"/>
                    <a:pt x="16" y="12"/>
                  </a:cubicBezTo>
                  <a:cubicBezTo>
                    <a:pt x="16" y="15"/>
                    <a:pt x="16" y="17"/>
                    <a:pt x="16" y="20"/>
                  </a:cubicBezTo>
                  <a:cubicBezTo>
                    <a:pt x="13" y="22"/>
                    <a:pt x="10" y="24"/>
                    <a:pt x="4" y="24"/>
                  </a:cubicBezTo>
                  <a:cubicBezTo>
                    <a:pt x="4" y="18"/>
                    <a:pt x="5" y="13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" name="Freeform 185"/>
            <p:cNvSpPr/>
            <p:nvPr>
              <p:custDataLst>
                <p:tags r:id="rId49"/>
              </p:custDataLst>
            </p:nvPr>
          </p:nvSpPr>
          <p:spPr bwMode="auto">
            <a:xfrm>
              <a:off x="7118350" y="1974851"/>
              <a:ext cx="34925" cy="49213"/>
            </a:xfrm>
            <a:custGeom>
              <a:avLst/>
              <a:gdLst>
                <a:gd name="T0" fmla="*/ 19 w 35"/>
                <a:gd name="T1" fmla="*/ 17 h 49"/>
                <a:gd name="T2" fmla="*/ 7 w 35"/>
                <a:gd name="T3" fmla="*/ 5 h 49"/>
                <a:gd name="T4" fmla="*/ 23 w 35"/>
                <a:gd name="T5" fmla="*/ 5 h 49"/>
                <a:gd name="T6" fmla="*/ 35 w 35"/>
                <a:gd name="T7" fmla="*/ 33 h 49"/>
                <a:gd name="T8" fmla="*/ 23 w 35"/>
                <a:gd name="T9" fmla="*/ 49 h 49"/>
                <a:gd name="T10" fmla="*/ 19 w 35"/>
                <a:gd name="T11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9">
                  <a:moveTo>
                    <a:pt x="19" y="17"/>
                  </a:moveTo>
                  <a:cubicBezTo>
                    <a:pt x="21" y="7"/>
                    <a:pt x="1" y="19"/>
                    <a:pt x="7" y="5"/>
                  </a:cubicBezTo>
                  <a:cubicBezTo>
                    <a:pt x="16" y="0"/>
                    <a:pt x="22" y="15"/>
                    <a:pt x="23" y="5"/>
                  </a:cubicBezTo>
                  <a:cubicBezTo>
                    <a:pt x="26" y="19"/>
                    <a:pt x="27" y="19"/>
                    <a:pt x="35" y="33"/>
                  </a:cubicBezTo>
                  <a:cubicBezTo>
                    <a:pt x="7" y="30"/>
                    <a:pt x="32" y="40"/>
                    <a:pt x="23" y="49"/>
                  </a:cubicBezTo>
                  <a:cubicBezTo>
                    <a:pt x="10" y="47"/>
                    <a:pt x="0" y="19"/>
                    <a:pt x="1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6" name="Freeform 186"/>
            <p:cNvSpPr/>
            <p:nvPr>
              <p:custDataLst>
                <p:tags r:id="rId50"/>
              </p:custDataLst>
            </p:nvPr>
          </p:nvSpPr>
          <p:spPr bwMode="auto">
            <a:xfrm>
              <a:off x="7073900" y="2038351"/>
              <a:ext cx="22225" cy="20638"/>
            </a:xfrm>
            <a:custGeom>
              <a:avLst/>
              <a:gdLst>
                <a:gd name="T0" fmla="*/ 0 w 23"/>
                <a:gd name="T1" fmla="*/ 5 h 21"/>
                <a:gd name="T2" fmla="*/ 16 w 23"/>
                <a:gd name="T3" fmla="*/ 1 h 21"/>
                <a:gd name="T4" fmla="*/ 16 w 23"/>
                <a:gd name="T5" fmla="*/ 21 h 21"/>
                <a:gd name="T6" fmla="*/ 0 w 23"/>
                <a:gd name="T7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1">
                  <a:moveTo>
                    <a:pt x="0" y="5"/>
                  </a:moveTo>
                  <a:cubicBezTo>
                    <a:pt x="1" y="0"/>
                    <a:pt x="10" y="2"/>
                    <a:pt x="16" y="1"/>
                  </a:cubicBezTo>
                  <a:cubicBezTo>
                    <a:pt x="16" y="11"/>
                    <a:pt x="23" y="13"/>
                    <a:pt x="16" y="21"/>
                  </a:cubicBezTo>
                  <a:cubicBezTo>
                    <a:pt x="8" y="18"/>
                    <a:pt x="15" y="1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7" name="Freeform 187"/>
            <p:cNvSpPr/>
            <p:nvPr>
              <p:custDataLst>
                <p:tags r:id="rId51"/>
              </p:custDataLst>
            </p:nvPr>
          </p:nvSpPr>
          <p:spPr bwMode="auto">
            <a:xfrm>
              <a:off x="8286750" y="2095501"/>
              <a:ext cx="36513" cy="26988"/>
            </a:xfrm>
            <a:custGeom>
              <a:avLst/>
              <a:gdLst>
                <a:gd name="T0" fmla="*/ 28 w 36"/>
                <a:gd name="T1" fmla="*/ 0 h 26"/>
                <a:gd name="T2" fmla="*/ 16 w 36"/>
                <a:gd name="T3" fmla="*/ 24 h 26"/>
                <a:gd name="T4" fmla="*/ 0 w 36"/>
                <a:gd name="T5" fmla="*/ 20 h 26"/>
                <a:gd name="T6" fmla="*/ 28 w 36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6">
                  <a:moveTo>
                    <a:pt x="28" y="0"/>
                  </a:moveTo>
                  <a:cubicBezTo>
                    <a:pt x="36" y="10"/>
                    <a:pt x="9" y="11"/>
                    <a:pt x="16" y="24"/>
                  </a:cubicBezTo>
                  <a:cubicBezTo>
                    <a:pt x="8" y="26"/>
                    <a:pt x="5" y="21"/>
                    <a:pt x="0" y="20"/>
                  </a:cubicBezTo>
                  <a:cubicBezTo>
                    <a:pt x="5" y="9"/>
                    <a:pt x="18" y="6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8" name="Freeform 188"/>
            <p:cNvSpPr/>
            <p:nvPr>
              <p:custDataLst>
                <p:tags r:id="rId52"/>
              </p:custDataLst>
            </p:nvPr>
          </p:nvSpPr>
          <p:spPr bwMode="auto">
            <a:xfrm>
              <a:off x="8275638" y="2136776"/>
              <a:ext cx="23813" cy="15875"/>
            </a:xfrm>
            <a:custGeom>
              <a:avLst/>
              <a:gdLst>
                <a:gd name="T0" fmla="*/ 3 w 23"/>
                <a:gd name="T1" fmla="*/ 0 h 17"/>
                <a:gd name="T2" fmla="*/ 23 w 23"/>
                <a:gd name="T3" fmla="*/ 0 h 17"/>
                <a:gd name="T4" fmla="*/ 3 w 23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3" y="0"/>
                  </a:moveTo>
                  <a:cubicBezTo>
                    <a:pt x="15" y="3"/>
                    <a:pt x="11" y="3"/>
                    <a:pt x="23" y="0"/>
                  </a:cubicBezTo>
                  <a:cubicBezTo>
                    <a:pt x="23" y="12"/>
                    <a:pt x="0" y="17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9" name="Freeform 189"/>
            <p:cNvSpPr/>
            <p:nvPr>
              <p:custDataLst>
                <p:tags r:id="rId53"/>
              </p:custDataLst>
            </p:nvPr>
          </p:nvSpPr>
          <p:spPr bwMode="auto">
            <a:xfrm>
              <a:off x="8250238" y="2160588"/>
              <a:ext cx="28575" cy="34925"/>
            </a:xfrm>
            <a:custGeom>
              <a:avLst/>
              <a:gdLst>
                <a:gd name="T0" fmla="*/ 12 w 28"/>
                <a:gd name="T1" fmla="*/ 12 h 35"/>
                <a:gd name="T2" fmla="*/ 20 w 28"/>
                <a:gd name="T3" fmla="*/ 24 h 35"/>
                <a:gd name="T4" fmla="*/ 0 w 28"/>
                <a:gd name="T5" fmla="*/ 20 h 35"/>
                <a:gd name="T6" fmla="*/ 0 w 28"/>
                <a:gd name="T7" fmla="*/ 12 h 35"/>
                <a:gd name="T8" fmla="*/ 28 w 28"/>
                <a:gd name="T9" fmla="*/ 0 h 35"/>
                <a:gd name="T10" fmla="*/ 24 w 28"/>
                <a:gd name="T11" fmla="*/ 16 h 35"/>
                <a:gd name="T12" fmla="*/ 12 w 28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5">
                  <a:moveTo>
                    <a:pt x="12" y="12"/>
                  </a:moveTo>
                  <a:cubicBezTo>
                    <a:pt x="2" y="13"/>
                    <a:pt x="16" y="23"/>
                    <a:pt x="20" y="24"/>
                  </a:cubicBezTo>
                  <a:cubicBezTo>
                    <a:pt x="16" y="35"/>
                    <a:pt x="6" y="20"/>
                    <a:pt x="0" y="20"/>
                  </a:cubicBezTo>
                  <a:cubicBezTo>
                    <a:pt x="2" y="16"/>
                    <a:pt x="5" y="13"/>
                    <a:pt x="0" y="12"/>
                  </a:cubicBezTo>
                  <a:cubicBezTo>
                    <a:pt x="5" y="4"/>
                    <a:pt x="18" y="3"/>
                    <a:pt x="28" y="0"/>
                  </a:cubicBezTo>
                  <a:cubicBezTo>
                    <a:pt x="25" y="4"/>
                    <a:pt x="24" y="9"/>
                    <a:pt x="24" y="16"/>
                  </a:cubicBezTo>
                  <a:cubicBezTo>
                    <a:pt x="18" y="16"/>
                    <a:pt x="13" y="17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0" name="Freeform 190"/>
            <p:cNvSpPr/>
            <p:nvPr>
              <p:custDataLst>
                <p:tags r:id="rId54"/>
              </p:custDataLst>
            </p:nvPr>
          </p:nvSpPr>
          <p:spPr bwMode="auto">
            <a:xfrm>
              <a:off x="7169150" y="2208213"/>
              <a:ext cx="14288" cy="20638"/>
            </a:xfrm>
            <a:custGeom>
              <a:avLst/>
              <a:gdLst>
                <a:gd name="T0" fmla="*/ 5 w 14"/>
                <a:gd name="T1" fmla="*/ 0 h 20"/>
                <a:gd name="T2" fmla="*/ 13 w 14"/>
                <a:gd name="T3" fmla="*/ 20 h 20"/>
                <a:gd name="T4" fmla="*/ 1 w 14"/>
                <a:gd name="T5" fmla="*/ 16 h 20"/>
                <a:gd name="T6" fmla="*/ 5 w 1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0">
                  <a:moveTo>
                    <a:pt x="5" y="0"/>
                  </a:moveTo>
                  <a:cubicBezTo>
                    <a:pt x="14" y="1"/>
                    <a:pt x="14" y="10"/>
                    <a:pt x="13" y="20"/>
                  </a:cubicBezTo>
                  <a:cubicBezTo>
                    <a:pt x="10" y="18"/>
                    <a:pt x="7" y="16"/>
                    <a:pt x="1" y="16"/>
                  </a:cubicBezTo>
                  <a:cubicBezTo>
                    <a:pt x="0" y="9"/>
                    <a:pt x="6" y="8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1" name="Freeform 191"/>
            <p:cNvSpPr/>
            <p:nvPr>
              <p:custDataLst>
                <p:tags r:id="rId55"/>
              </p:custDataLst>
            </p:nvPr>
          </p:nvSpPr>
          <p:spPr bwMode="auto">
            <a:xfrm>
              <a:off x="8174038" y="2227263"/>
              <a:ext cx="20638" cy="14288"/>
            </a:xfrm>
            <a:custGeom>
              <a:avLst/>
              <a:gdLst>
                <a:gd name="T0" fmla="*/ 20 w 20"/>
                <a:gd name="T1" fmla="*/ 1 h 14"/>
                <a:gd name="T2" fmla="*/ 16 w 20"/>
                <a:gd name="T3" fmla="*/ 13 h 14"/>
                <a:gd name="T4" fmla="*/ 0 w 20"/>
                <a:gd name="T5" fmla="*/ 9 h 14"/>
                <a:gd name="T6" fmla="*/ 20 w 20"/>
                <a:gd name="T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4">
                  <a:moveTo>
                    <a:pt x="20" y="1"/>
                  </a:moveTo>
                  <a:cubicBezTo>
                    <a:pt x="18" y="4"/>
                    <a:pt x="16" y="7"/>
                    <a:pt x="16" y="13"/>
                  </a:cubicBezTo>
                  <a:cubicBezTo>
                    <a:pt x="9" y="14"/>
                    <a:pt x="8" y="8"/>
                    <a:pt x="0" y="9"/>
                  </a:cubicBezTo>
                  <a:cubicBezTo>
                    <a:pt x="1" y="0"/>
                    <a:pt x="1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2" name="Freeform 192"/>
            <p:cNvSpPr/>
            <p:nvPr>
              <p:custDataLst>
                <p:tags r:id="rId56"/>
              </p:custDataLst>
            </p:nvPr>
          </p:nvSpPr>
          <p:spPr bwMode="auto">
            <a:xfrm>
              <a:off x="8139113" y="2247901"/>
              <a:ext cx="22225" cy="25400"/>
            </a:xfrm>
            <a:custGeom>
              <a:avLst/>
              <a:gdLst>
                <a:gd name="T0" fmla="*/ 2 w 22"/>
                <a:gd name="T1" fmla="*/ 9 h 25"/>
                <a:gd name="T2" fmla="*/ 22 w 22"/>
                <a:gd name="T3" fmla="*/ 13 h 25"/>
                <a:gd name="T4" fmla="*/ 2 w 22"/>
                <a:gd name="T5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2" y="9"/>
                  </a:moveTo>
                  <a:cubicBezTo>
                    <a:pt x="10" y="0"/>
                    <a:pt x="15" y="9"/>
                    <a:pt x="22" y="13"/>
                  </a:cubicBezTo>
                  <a:cubicBezTo>
                    <a:pt x="18" y="22"/>
                    <a:pt x="0" y="25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3" name="Freeform 193"/>
            <p:cNvSpPr/>
            <p:nvPr>
              <p:custDataLst>
                <p:tags r:id="rId57"/>
              </p:custDataLst>
            </p:nvPr>
          </p:nvSpPr>
          <p:spPr bwMode="auto">
            <a:xfrm>
              <a:off x="8064500" y="2301876"/>
              <a:ext cx="36513" cy="23813"/>
            </a:xfrm>
            <a:custGeom>
              <a:avLst/>
              <a:gdLst>
                <a:gd name="T0" fmla="*/ 36 w 36"/>
                <a:gd name="T1" fmla="*/ 0 h 24"/>
                <a:gd name="T2" fmla="*/ 0 w 36"/>
                <a:gd name="T3" fmla="*/ 24 h 24"/>
                <a:gd name="T4" fmla="*/ 36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36" y="0"/>
                  </a:moveTo>
                  <a:cubicBezTo>
                    <a:pt x="28" y="12"/>
                    <a:pt x="16" y="20"/>
                    <a:pt x="0" y="24"/>
                  </a:cubicBezTo>
                  <a:cubicBezTo>
                    <a:pt x="11" y="15"/>
                    <a:pt x="1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" name="Freeform 194"/>
            <p:cNvSpPr/>
            <p:nvPr>
              <p:custDataLst>
                <p:tags r:id="rId58"/>
              </p:custDataLst>
            </p:nvPr>
          </p:nvSpPr>
          <p:spPr bwMode="auto">
            <a:xfrm>
              <a:off x="8134350" y="2300288"/>
              <a:ext cx="26988" cy="26988"/>
            </a:xfrm>
            <a:custGeom>
              <a:avLst/>
              <a:gdLst>
                <a:gd name="T0" fmla="*/ 0 w 28"/>
                <a:gd name="T1" fmla="*/ 9 h 27"/>
                <a:gd name="T2" fmla="*/ 28 w 28"/>
                <a:gd name="T3" fmla="*/ 9 h 27"/>
                <a:gd name="T4" fmla="*/ 0 w 28"/>
                <a:gd name="T5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7">
                  <a:moveTo>
                    <a:pt x="0" y="9"/>
                  </a:moveTo>
                  <a:cubicBezTo>
                    <a:pt x="1" y="2"/>
                    <a:pt x="27" y="2"/>
                    <a:pt x="28" y="9"/>
                  </a:cubicBezTo>
                  <a:cubicBezTo>
                    <a:pt x="28" y="27"/>
                    <a:pt x="16" y="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5" name="Freeform 195"/>
            <p:cNvSpPr/>
            <p:nvPr>
              <p:custDataLst>
                <p:tags r:id="rId59"/>
              </p:custDataLst>
            </p:nvPr>
          </p:nvSpPr>
          <p:spPr bwMode="auto">
            <a:xfrm>
              <a:off x="7262813" y="2349501"/>
              <a:ext cx="28575" cy="33338"/>
            </a:xfrm>
            <a:custGeom>
              <a:avLst/>
              <a:gdLst>
                <a:gd name="T0" fmla="*/ 0 w 28"/>
                <a:gd name="T1" fmla="*/ 12 h 33"/>
                <a:gd name="T2" fmla="*/ 28 w 28"/>
                <a:gd name="T3" fmla="*/ 24 h 33"/>
                <a:gd name="T4" fmla="*/ 0 w 28"/>
                <a:gd name="T5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3">
                  <a:moveTo>
                    <a:pt x="0" y="12"/>
                  </a:moveTo>
                  <a:cubicBezTo>
                    <a:pt x="10" y="0"/>
                    <a:pt x="22" y="20"/>
                    <a:pt x="28" y="24"/>
                  </a:cubicBezTo>
                  <a:cubicBezTo>
                    <a:pt x="21" y="33"/>
                    <a:pt x="11" y="1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6" name="Freeform 196"/>
            <p:cNvSpPr/>
            <p:nvPr>
              <p:custDataLst>
                <p:tags r:id="rId60"/>
              </p:custDataLst>
            </p:nvPr>
          </p:nvSpPr>
          <p:spPr bwMode="auto">
            <a:xfrm>
              <a:off x="8001000" y="2373313"/>
              <a:ext cx="31750" cy="23813"/>
            </a:xfrm>
            <a:custGeom>
              <a:avLst/>
              <a:gdLst>
                <a:gd name="T0" fmla="*/ 0 w 32"/>
                <a:gd name="T1" fmla="*/ 0 h 24"/>
                <a:gd name="T2" fmla="*/ 32 w 32"/>
                <a:gd name="T3" fmla="*/ 8 h 24"/>
                <a:gd name="T4" fmla="*/ 32 w 32"/>
                <a:gd name="T5" fmla="*/ 24 h 24"/>
                <a:gd name="T6" fmla="*/ 0 w 3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4">
                  <a:moveTo>
                    <a:pt x="0" y="0"/>
                  </a:moveTo>
                  <a:cubicBezTo>
                    <a:pt x="13" y="0"/>
                    <a:pt x="15" y="11"/>
                    <a:pt x="32" y="8"/>
                  </a:cubicBezTo>
                  <a:cubicBezTo>
                    <a:pt x="25" y="16"/>
                    <a:pt x="32" y="13"/>
                    <a:pt x="32" y="24"/>
                  </a:cubicBezTo>
                  <a:cubicBezTo>
                    <a:pt x="15" y="14"/>
                    <a:pt x="5" y="1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7" name="Freeform 197"/>
            <p:cNvSpPr/>
            <p:nvPr>
              <p:custDataLst>
                <p:tags r:id="rId61"/>
              </p:custDataLst>
            </p:nvPr>
          </p:nvSpPr>
          <p:spPr bwMode="auto">
            <a:xfrm>
              <a:off x="7929563" y="2403476"/>
              <a:ext cx="74613" cy="38100"/>
            </a:xfrm>
            <a:custGeom>
              <a:avLst/>
              <a:gdLst>
                <a:gd name="T0" fmla="*/ 43 w 75"/>
                <a:gd name="T1" fmla="*/ 23 h 39"/>
                <a:gd name="T2" fmla="*/ 47 w 75"/>
                <a:gd name="T3" fmla="*/ 11 h 39"/>
                <a:gd name="T4" fmla="*/ 75 w 75"/>
                <a:gd name="T5" fmla="*/ 15 h 39"/>
                <a:gd name="T6" fmla="*/ 3 w 75"/>
                <a:gd name="T7" fmla="*/ 39 h 39"/>
                <a:gd name="T8" fmla="*/ 19 w 75"/>
                <a:gd name="T9" fmla="*/ 19 h 39"/>
                <a:gd name="T10" fmla="*/ 43 w 75"/>
                <a:gd name="T1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39">
                  <a:moveTo>
                    <a:pt x="43" y="23"/>
                  </a:moveTo>
                  <a:cubicBezTo>
                    <a:pt x="37" y="17"/>
                    <a:pt x="64" y="12"/>
                    <a:pt x="47" y="11"/>
                  </a:cubicBezTo>
                  <a:cubicBezTo>
                    <a:pt x="53" y="0"/>
                    <a:pt x="71" y="11"/>
                    <a:pt x="75" y="15"/>
                  </a:cubicBezTo>
                  <a:cubicBezTo>
                    <a:pt x="45" y="30"/>
                    <a:pt x="40" y="38"/>
                    <a:pt x="3" y="39"/>
                  </a:cubicBezTo>
                  <a:cubicBezTo>
                    <a:pt x="0" y="24"/>
                    <a:pt x="22" y="34"/>
                    <a:pt x="19" y="19"/>
                  </a:cubicBezTo>
                  <a:cubicBezTo>
                    <a:pt x="26" y="21"/>
                    <a:pt x="43" y="14"/>
                    <a:pt x="4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8" name="Freeform 198"/>
            <p:cNvSpPr/>
            <p:nvPr>
              <p:custDataLst>
                <p:tags r:id="rId62"/>
              </p:custDataLst>
            </p:nvPr>
          </p:nvSpPr>
          <p:spPr bwMode="auto">
            <a:xfrm>
              <a:off x="7894638" y="2438401"/>
              <a:ext cx="33338" cy="17463"/>
            </a:xfrm>
            <a:custGeom>
              <a:avLst/>
              <a:gdLst>
                <a:gd name="T0" fmla="*/ 33 w 33"/>
                <a:gd name="T1" fmla="*/ 7 h 16"/>
                <a:gd name="T2" fmla="*/ 1 w 33"/>
                <a:gd name="T3" fmla="*/ 15 h 16"/>
                <a:gd name="T4" fmla="*/ 33 w 33"/>
                <a:gd name="T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6">
                  <a:moveTo>
                    <a:pt x="33" y="7"/>
                  </a:moveTo>
                  <a:cubicBezTo>
                    <a:pt x="29" y="16"/>
                    <a:pt x="15" y="15"/>
                    <a:pt x="1" y="15"/>
                  </a:cubicBezTo>
                  <a:cubicBezTo>
                    <a:pt x="0" y="0"/>
                    <a:pt x="25" y="0"/>
                    <a:pt x="3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9" name="Freeform 199"/>
            <p:cNvSpPr/>
            <p:nvPr>
              <p:custDataLst>
                <p:tags r:id="rId63"/>
              </p:custDataLst>
            </p:nvPr>
          </p:nvSpPr>
          <p:spPr bwMode="auto">
            <a:xfrm>
              <a:off x="7758113" y="2465388"/>
              <a:ext cx="33338" cy="17463"/>
            </a:xfrm>
            <a:custGeom>
              <a:avLst/>
              <a:gdLst>
                <a:gd name="T0" fmla="*/ 33 w 33"/>
                <a:gd name="T1" fmla="*/ 17 h 17"/>
                <a:gd name="T2" fmla="*/ 1 w 33"/>
                <a:gd name="T3" fmla="*/ 17 h 17"/>
                <a:gd name="T4" fmla="*/ 33 w 33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7">
                  <a:moveTo>
                    <a:pt x="33" y="17"/>
                  </a:moveTo>
                  <a:cubicBezTo>
                    <a:pt x="22" y="17"/>
                    <a:pt x="12" y="17"/>
                    <a:pt x="1" y="17"/>
                  </a:cubicBezTo>
                  <a:cubicBezTo>
                    <a:pt x="0" y="0"/>
                    <a:pt x="32" y="3"/>
                    <a:pt x="3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0" name="Freeform 200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996113" y="1209676"/>
              <a:ext cx="1112838" cy="1319213"/>
            </a:xfrm>
            <a:custGeom>
              <a:avLst/>
              <a:gdLst>
                <a:gd name="T0" fmla="*/ 8 w 1104"/>
                <a:gd name="T1" fmla="*/ 492 h 1310"/>
                <a:gd name="T2" fmla="*/ 72 w 1104"/>
                <a:gd name="T3" fmla="*/ 416 h 1310"/>
                <a:gd name="T4" fmla="*/ 68 w 1104"/>
                <a:gd name="T5" fmla="*/ 332 h 1310"/>
                <a:gd name="T6" fmla="*/ 92 w 1104"/>
                <a:gd name="T7" fmla="*/ 244 h 1310"/>
                <a:gd name="T8" fmla="*/ 124 w 1104"/>
                <a:gd name="T9" fmla="*/ 188 h 1310"/>
                <a:gd name="T10" fmla="*/ 192 w 1104"/>
                <a:gd name="T11" fmla="*/ 136 h 1310"/>
                <a:gd name="T12" fmla="*/ 248 w 1104"/>
                <a:gd name="T13" fmla="*/ 88 h 1310"/>
                <a:gd name="T14" fmla="*/ 340 w 1104"/>
                <a:gd name="T15" fmla="*/ 0 h 1310"/>
                <a:gd name="T16" fmla="*/ 224 w 1104"/>
                <a:gd name="T17" fmla="*/ 160 h 1310"/>
                <a:gd name="T18" fmla="*/ 152 w 1104"/>
                <a:gd name="T19" fmla="*/ 180 h 1310"/>
                <a:gd name="T20" fmla="*/ 180 w 1104"/>
                <a:gd name="T21" fmla="*/ 256 h 1310"/>
                <a:gd name="T22" fmla="*/ 120 w 1104"/>
                <a:gd name="T23" fmla="*/ 280 h 1310"/>
                <a:gd name="T24" fmla="*/ 80 w 1104"/>
                <a:gd name="T25" fmla="*/ 388 h 1310"/>
                <a:gd name="T26" fmla="*/ 76 w 1104"/>
                <a:gd name="T27" fmla="*/ 428 h 1310"/>
                <a:gd name="T28" fmla="*/ 120 w 1104"/>
                <a:gd name="T29" fmla="*/ 504 h 1310"/>
                <a:gd name="T30" fmla="*/ 32 w 1104"/>
                <a:gd name="T31" fmla="*/ 560 h 1310"/>
                <a:gd name="T32" fmla="*/ 76 w 1104"/>
                <a:gd name="T33" fmla="*/ 576 h 1310"/>
                <a:gd name="T34" fmla="*/ 72 w 1104"/>
                <a:gd name="T35" fmla="*/ 636 h 1310"/>
                <a:gd name="T36" fmla="*/ 80 w 1104"/>
                <a:gd name="T37" fmla="*/ 728 h 1310"/>
                <a:gd name="T38" fmla="*/ 92 w 1104"/>
                <a:gd name="T39" fmla="*/ 796 h 1310"/>
                <a:gd name="T40" fmla="*/ 152 w 1104"/>
                <a:gd name="T41" fmla="*/ 908 h 1310"/>
                <a:gd name="T42" fmla="*/ 180 w 1104"/>
                <a:gd name="T43" fmla="*/ 920 h 1310"/>
                <a:gd name="T44" fmla="*/ 132 w 1104"/>
                <a:gd name="T45" fmla="*/ 848 h 1310"/>
                <a:gd name="T46" fmla="*/ 172 w 1104"/>
                <a:gd name="T47" fmla="*/ 832 h 1310"/>
                <a:gd name="T48" fmla="*/ 192 w 1104"/>
                <a:gd name="T49" fmla="*/ 896 h 1310"/>
                <a:gd name="T50" fmla="*/ 212 w 1104"/>
                <a:gd name="T51" fmla="*/ 996 h 1310"/>
                <a:gd name="T52" fmla="*/ 260 w 1104"/>
                <a:gd name="T53" fmla="*/ 1048 h 1310"/>
                <a:gd name="T54" fmla="*/ 292 w 1104"/>
                <a:gd name="T55" fmla="*/ 1040 h 1310"/>
                <a:gd name="T56" fmla="*/ 272 w 1104"/>
                <a:gd name="T57" fmla="*/ 988 h 1310"/>
                <a:gd name="T58" fmla="*/ 360 w 1104"/>
                <a:gd name="T59" fmla="*/ 1096 h 1310"/>
                <a:gd name="T60" fmla="*/ 512 w 1104"/>
                <a:gd name="T61" fmla="*/ 1152 h 1310"/>
                <a:gd name="T62" fmla="*/ 632 w 1104"/>
                <a:gd name="T63" fmla="*/ 1192 h 1310"/>
                <a:gd name="T64" fmla="*/ 828 w 1104"/>
                <a:gd name="T65" fmla="*/ 1212 h 1310"/>
                <a:gd name="T66" fmla="*/ 1020 w 1104"/>
                <a:gd name="T67" fmla="*/ 1184 h 1310"/>
                <a:gd name="T68" fmla="*/ 768 w 1104"/>
                <a:gd name="T69" fmla="*/ 1276 h 1310"/>
                <a:gd name="T70" fmla="*/ 592 w 1104"/>
                <a:gd name="T71" fmla="*/ 1296 h 1310"/>
                <a:gd name="T72" fmla="*/ 552 w 1104"/>
                <a:gd name="T73" fmla="*/ 1276 h 1310"/>
                <a:gd name="T74" fmla="*/ 448 w 1104"/>
                <a:gd name="T75" fmla="*/ 1248 h 1310"/>
                <a:gd name="T76" fmla="*/ 248 w 1104"/>
                <a:gd name="T77" fmla="*/ 1120 h 1310"/>
                <a:gd name="T78" fmla="*/ 184 w 1104"/>
                <a:gd name="T79" fmla="*/ 1080 h 1310"/>
                <a:gd name="T80" fmla="*/ 144 w 1104"/>
                <a:gd name="T81" fmla="*/ 1000 h 1310"/>
                <a:gd name="T82" fmla="*/ 92 w 1104"/>
                <a:gd name="T83" fmla="*/ 920 h 1310"/>
                <a:gd name="T84" fmla="*/ 44 w 1104"/>
                <a:gd name="T85" fmla="*/ 724 h 1310"/>
                <a:gd name="T86" fmla="*/ 32 w 1104"/>
                <a:gd name="T87" fmla="*/ 616 h 1310"/>
                <a:gd name="T88" fmla="*/ 76 w 1104"/>
                <a:gd name="T89" fmla="*/ 468 h 1310"/>
                <a:gd name="T90" fmla="*/ 96 w 1104"/>
                <a:gd name="T91" fmla="*/ 508 h 1310"/>
                <a:gd name="T92" fmla="*/ 64 w 1104"/>
                <a:gd name="T93" fmla="*/ 640 h 1310"/>
                <a:gd name="T94" fmla="*/ 56 w 1104"/>
                <a:gd name="T95" fmla="*/ 704 h 1310"/>
                <a:gd name="T96" fmla="*/ 80 w 1104"/>
                <a:gd name="T97" fmla="*/ 776 h 1310"/>
                <a:gd name="T98" fmla="*/ 92 w 1104"/>
                <a:gd name="T99" fmla="*/ 824 h 1310"/>
                <a:gd name="T100" fmla="*/ 176 w 1104"/>
                <a:gd name="T101" fmla="*/ 992 h 1310"/>
                <a:gd name="T102" fmla="*/ 368 w 1104"/>
                <a:gd name="T103" fmla="*/ 1132 h 1310"/>
                <a:gd name="T104" fmla="*/ 264 w 1104"/>
                <a:gd name="T105" fmla="*/ 1144 h 1310"/>
                <a:gd name="T106" fmla="*/ 624 w 1104"/>
                <a:gd name="T107" fmla="*/ 1208 h 1310"/>
                <a:gd name="T108" fmla="*/ 488 w 1104"/>
                <a:gd name="T109" fmla="*/ 1172 h 1310"/>
                <a:gd name="T110" fmla="*/ 512 w 1104"/>
                <a:gd name="T111" fmla="*/ 1180 h 1310"/>
                <a:gd name="T112" fmla="*/ 972 w 1104"/>
                <a:gd name="T113" fmla="*/ 1196 h 1310"/>
                <a:gd name="T114" fmla="*/ 892 w 1104"/>
                <a:gd name="T115" fmla="*/ 1236 h 1310"/>
                <a:gd name="T116" fmla="*/ 756 w 1104"/>
                <a:gd name="T117" fmla="*/ 1264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04" h="1310">
                  <a:moveTo>
                    <a:pt x="0" y="588"/>
                  </a:moveTo>
                  <a:cubicBezTo>
                    <a:pt x="3" y="588"/>
                    <a:pt x="5" y="588"/>
                    <a:pt x="8" y="588"/>
                  </a:cubicBezTo>
                  <a:cubicBezTo>
                    <a:pt x="17" y="582"/>
                    <a:pt x="20" y="555"/>
                    <a:pt x="4" y="548"/>
                  </a:cubicBezTo>
                  <a:cubicBezTo>
                    <a:pt x="10" y="539"/>
                    <a:pt x="25" y="540"/>
                    <a:pt x="28" y="528"/>
                  </a:cubicBezTo>
                  <a:cubicBezTo>
                    <a:pt x="2" y="521"/>
                    <a:pt x="28" y="505"/>
                    <a:pt x="8" y="492"/>
                  </a:cubicBezTo>
                  <a:cubicBezTo>
                    <a:pt x="18" y="494"/>
                    <a:pt x="22" y="497"/>
                    <a:pt x="28" y="488"/>
                  </a:cubicBezTo>
                  <a:cubicBezTo>
                    <a:pt x="18" y="488"/>
                    <a:pt x="22" y="473"/>
                    <a:pt x="16" y="468"/>
                  </a:cubicBezTo>
                  <a:cubicBezTo>
                    <a:pt x="39" y="462"/>
                    <a:pt x="11" y="449"/>
                    <a:pt x="28" y="432"/>
                  </a:cubicBezTo>
                  <a:cubicBezTo>
                    <a:pt x="43" y="433"/>
                    <a:pt x="64" y="428"/>
                    <a:pt x="68" y="440"/>
                  </a:cubicBezTo>
                  <a:cubicBezTo>
                    <a:pt x="65" y="428"/>
                    <a:pt x="72" y="425"/>
                    <a:pt x="72" y="416"/>
                  </a:cubicBezTo>
                  <a:cubicBezTo>
                    <a:pt x="61" y="415"/>
                    <a:pt x="64" y="430"/>
                    <a:pt x="48" y="424"/>
                  </a:cubicBezTo>
                  <a:cubicBezTo>
                    <a:pt x="32" y="412"/>
                    <a:pt x="30" y="389"/>
                    <a:pt x="40" y="368"/>
                  </a:cubicBezTo>
                  <a:cubicBezTo>
                    <a:pt x="46" y="369"/>
                    <a:pt x="57" y="385"/>
                    <a:pt x="60" y="376"/>
                  </a:cubicBezTo>
                  <a:cubicBezTo>
                    <a:pt x="44" y="375"/>
                    <a:pt x="59" y="342"/>
                    <a:pt x="44" y="340"/>
                  </a:cubicBezTo>
                  <a:cubicBezTo>
                    <a:pt x="52" y="338"/>
                    <a:pt x="55" y="330"/>
                    <a:pt x="68" y="332"/>
                  </a:cubicBezTo>
                  <a:cubicBezTo>
                    <a:pt x="66" y="313"/>
                    <a:pt x="69" y="312"/>
                    <a:pt x="60" y="304"/>
                  </a:cubicBezTo>
                  <a:cubicBezTo>
                    <a:pt x="75" y="298"/>
                    <a:pt x="87" y="301"/>
                    <a:pt x="72" y="280"/>
                  </a:cubicBezTo>
                  <a:cubicBezTo>
                    <a:pt x="84" y="277"/>
                    <a:pt x="84" y="287"/>
                    <a:pt x="96" y="284"/>
                  </a:cubicBezTo>
                  <a:cubicBezTo>
                    <a:pt x="85" y="266"/>
                    <a:pt x="113" y="274"/>
                    <a:pt x="108" y="252"/>
                  </a:cubicBezTo>
                  <a:cubicBezTo>
                    <a:pt x="97" y="248"/>
                    <a:pt x="98" y="246"/>
                    <a:pt x="92" y="244"/>
                  </a:cubicBezTo>
                  <a:cubicBezTo>
                    <a:pt x="101" y="230"/>
                    <a:pt x="101" y="222"/>
                    <a:pt x="124" y="228"/>
                  </a:cubicBezTo>
                  <a:cubicBezTo>
                    <a:pt x="119" y="215"/>
                    <a:pt x="130" y="218"/>
                    <a:pt x="132" y="212"/>
                  </a:cubicBezTo>
                  <a:cubicBezTo>
                    <a:pt x="125" y="211"/>
                    <a:pt x="119" y="209"/>
                    <a:pt x="116" y="204"/>
                  </a:cubicBezTo>
                  <a:cubicBezTo>
                    <a:pt x="128" y="196"/>
                    <a:pt x="137" y="209"/>
                    <a:pt x="148" y="200"/>
                  </a:cubicBezTo>
                  <a:cubicBezTo>
                    <a:pt x="148" y="184"/>
                    <a:pt x="127" y="212"/>
                    <a:pt x="124" y="188"/>
                  </a:cubicBezTo>
                  <a:cubicBezTo>
                    <a:pt x="136" y="174"/>
                    <a:pt x="142" y="184"/>
                    <a:pt x="144" y="168"/>
                  </a:cubicBezTo>
                  <a:cubicBezTo>
                    <a:pt x="154" y="176"/>
                    <a:pt x="169" y="157"/>
                    <a:pt x="184" y="168"/>
                  </a:cubicBezTo>
                  <a:cubicBezTo>
                    <a:pt x="184" y="161"/>
                    <a:pt x="184" y="155"/>
                    <a:pt x="184" y="148"/>
                  </a:cubicBezTo>
                  <a:cubicBezTo>
                    <a:pt x="190" y="154"/>
                    <a:pt x="200" y="151"/>
                    <a:pt x="204" y="144"/>
                  </a:cubicBezTo>
                  <a:cubicBezTo>
                    <a:pt x="197" y="144"/>
                    <a:pt x="194" y="141"/>
                    <a:pt x="192" y="136"/>
                  </a:cubicBezTo>
                  <a:cubicBezTo>
                    <a:pt x="198" y="133"/>
                    <a:pt x="217" y="125"/>
                    <a:pt x="208" y="120"/>
                  </a:cubicBezTo>
                  <a:cubicBezTo>
                    <a:pt x="204" y="131"/>
                    <a:pt x="192" y="118"/>
                    <a:pt x="196" y="108"/>
                  </a:cubicBezTo>
                  <a:cubicBezTo>
                    <a:pt x="225" y="95"/>
                    <a:pt x="247" y="113"/>
                    <a:pt x="244" y="124"/>
                  </a:cubicBezTo>
                  <a:cubicBezTo>
                    <a:pt x="263" y="122"/>
                    <a:pt x="263" y="100"/>
                    <a:pt x="276" y="92"/>
                  </a:cubicBezTo>
                  <a:cubicBezTo>
                    <a:pt x="266" y="85"/>
                    <a:pt x="258" y="104"/>
                    <a:pt x="248" y="88"/>
                  </a:cubicBezTo>
                  <a:cubicBezTo>
                    <a:pt x="241" y="96"/>
                    <a:pt x="248" y="93"/>
                    <a:pt x="248" y="104"/>
                  </a:cubicBezTo>
                  <a:cubicBezTo>
                    <a:pt x="241" y="94"/>
                    <a:pt x="226" y="93"/>
                    <a:pt x="220" y="92"/>
                  </a:cubicBezTo>
                  <a:cubicBezTo>
                    <a:pt x="228" y="73"/>
                    <a:pt x="253" y="72"/>
                    <a:pt x="276" y="68"/>
                  </a:cubicBezTo>
                  <a:cubicBezTo>
                    <a:pt x="282" y="54"/>
                    <a:pt x="262" y="66"/>
                    <a:pt x="264" y="56"/>
                  </a:cubicBezTo>
                  <a:cubicBezTo>
                    <a:pt x="288" y="36"/>
                    <a:pt x="320" y="24"/>
                    <a:pt x="340" y="0"/>
                  </a:cubicBezTo>
                  <a:cubicBezTo>
                    <a:pt x="326" y="14"/>
                    <a:pt x="359" y="5"/>
                    <a:pt x="356" y="20"/>
                  </a:cubicBezTo>
                  <a:cubicBezTo>
                    <a:pt x="328" y="38"/>
                    <a:pt x="305" y="62"/>
                    <a:pt x="276" y="80"/>
                  </a:cubicBezTo>
                  <a:cubicBezTo>
                    <a:pt x="273" y="94"/>
                    <a:pt x="292" y="85"/>
                    <a:pt x="288" y="100"/>
                  </a:cubicBezTo>
                  <a:cubicBezTo>
                    <a:pt x="267" y="116"/>
                    <a:pt x="247" y="134"/>
                    <a:pt x="224" y="148"/>
                  </a:cubicBezTo>
                  <a:cubicBezTo>
                    <a:pt x="238" y="144"/>
                    <a:pt x="231" y="161"/>
                    <a:pt x="224" y="160"/>
                  </a:cubicBezTo>
                  <a:cubicBezTo>
                    <a:pt x="211" y="154"/>
                    <a:pt x="235" y="135"/>
                    <a:pt x="216" y="136"/>
                  </a:cubicBezTo>
                  <a:cubicBezTo>
                    <a:pt x="218" y="155"/>
                    <a:pt x="189" y="162"/>
                    <a:pt x="200" y="176"/>
                  </a:cubicBezTo>
                  <a:cubicBezTo>
                    <a:pt x="194" y="166"/>
                    <a:pt x="214" y="164"/>
                    <a:pt x="212" y="172"/>
                  </a:cubicBezTo>
                  <a:cubicBezTo>
                    <a:pt x="213" y="182"/>
                    <a:pt x="206" y="185"/>
                    <a:pt x="200" y="188"/>
                  </a:cubicBezTo>
                  <a:cubicBezTo>
                    <a:pt x="191" y="178"/>
                    <a:pt x="166" y="167"/>
                    <a:pt x="152" y="180"/>
                  </a:cubicBezTo>
                  <a:cubicBezTo>
                    <a:pt x="168" y="174"/>
                    <a:pt x="188" y="186"/>
                    <a:pt x="192" y="204"/>
                  </a:cubicBezTo>
                  <a:cubicBezTo>
                    <a:pt x="180" y="206"/>
                    <a:pt x="172" y="193"/>
                    <a:pt x="168" y="208"/>
                  </a:cubicBezTo>
                  <a:cubicBezTo>
                    <a:pt x="174" y="208"/>
                    <a:pt x="182" y="207"/>
                    <a:pt x="180" y="216"/>
                  </a:cubicBezTo>
                  <a:cubicBezTo>
                    <a:pt x="176" y="237"/>
                    <a:pt x="164" y="236"/>
                    <a:pt x="148" y="228"/>
                  </a:cubicBezTo>
                  <a:cubicBezTo>
                    <a:pt x="147" y="249"/>
                    <a:pt x="177" y="239"/>
                    <a:pt x="180" y="256"/>
                  </a:cubicBezTo>
                  <a:cubicBezTo>
                    <a:pt x="164" y="245"/>
                    <a:pt x="194" y="275"/>
                    <a:pt x="160" y="268"/>
                  </a:cubicBezTo>
                  <a:cubicBezTo>
                    <a:pt x="170" y="261"/>
                    <a:pt x="163" y="261"/>
                    <a:pt x="168" y="252"/>
                  </a:cubicBezTo>
                  <a:cubicBezTo>
                    <a:pt x="153" y="255"/>
                    <a:pt x="147" y="268"/>
                    <a:pt x="140" y="280"/>
                  </a:cubicBezTo>
                  <a:cubicBezTo>
                    <a:pt x="141" y="289"/>
                    <a:pt x="158" y="284"/>
                    <a:pt x="156" y="296"/>
                  </a:cubicBezTo>
                  <a:cubicBezTo>
                    <a:pt x="142" y="286"/>
                    <a:pt x="129" y="297"/>
                    <a:pt x="120" y="280"/>
                  </a:cubicBezTo>
                  <a:cubicBezTo>
                    <a:pt x="107" y="293"/>
                    <a:pt x="135" y="288"/>
                    <a:pt x="132" y="304"/>
                  </a:cubicBezTo>
                  <a:cubicBezTo>
                    <a:pt x="116" y="332"/>
                    <a:pt x="109" y="343"/>
                    <a:pt x="108" y="376"/>
                  </a:cubicBezTo>
                  <a:cubicBezTo>
                    <a:pt x="110" y="362"/>
                    <a:pt x="85" y="379"/>
                    <a:pt x="76" y="368"/>
                  </a:cubicBezTo>
                  <a:cubicBezTo>
                    <a:pt x="77" y="376"/>
                    <a:pt x="71" y="377"/>
                    <a:pt x="72" y="384"/>
                  </a:cubicBezTo>
                  <a:cubicBezTo>
                    <a:pt x="75" y="385"/>
                    <a:pt x="80" y="384"/>
                    <a:pt x="80" y="388"/>
                  </a:cubicBezTo>
                  <a:cubicBezTo>
                    <a:pt x="93" y="388"/>
                    <a:pt x="80" y="375"/>
                    <a:pt x="100" y="376"/>
                  </a:cubicBezTo>
                  <a:cubicBezTo>
                    <a:pt x="99" y="391"/>
                    <a:pt x="123" y="380"/>
                    <a:pt x="116" y="400"/>
                  </a:cubicBezTo>
                  <a:cubicBezTo>
                    <a:pt x="108" y="400"/>
                    <a:pt x="111" y="389"/>
                    <a:pt x="100" y="392"/>
                  </a:cubicBezTo>
                  <a:cubicBezTo>
                    <a:pt x="93" y="399"/>
                    <a:pt x="102" y="404"/>
                    <a:pt x="104" y="412"/>
                  </a:cubicBezTo>
                  <a:cubicBezTo>
                    <a:pt x="94" y="417"/>
                    <a:pt x="85" y="422"/>
                    <a:pt x="76" y="428"/>
                  </a:cubicBezTo>
                  <a:cubicBezTo>
                    <a:pt x="95" y="424"/>
                    <a:pt x="85" y="440"/>
                    <a:pt x="84" y="448"/>
                  </a:cubicBezTo>
                  <a:cubicBezTo>
                    <a:pt x="89" y="458"/>
                    <a:pt x="99" y="444"/>
                    <a:pt x="100" y="452"/>
                  </a:cubicBezTo>
                  <a:cubicBezTo>
                    <a:pt x="97" y="465"/>
                    <a:pt x="97" y="460"/>
                    <a:pt x="104" y="468"/>
                  </a:cubicBezTo>
                  <a:cubicBezTo>
                    <a:pt x="85" y="474"/>
                    <a:pt x="97" y="486"/>
                    <a:pt x="92" y="504"/>
                  </a:cubicBezTo>
                  <a:cubicBezTo>
                    <a:pt x="105" y="503"/>
                    <a:pt x="112" y="490"/>
                    <a:pt x="120" y="504"/>
                  </a:cubicBezTo>
                  <a:cubicBezTo>
                    <a:pt x="115" y="504"/>
                    <a:pt x="111" y="505"/>
                    <a:pt x="112" y="512"/>
                  </a:cubicBezTo>
                  <a:cubicBezTo>
                    <a:pt x="137" y="508"/>
                    <a:pt x="106" y="524"/>
                    <a:pt x="128" y="528"/>
                  </a:cubicBezTo>
                  <a:cubicBezTo>
                    <a:pt x="119" y="536"/>
                    <a:pt x="109" y="546"/>
                    <a:pt x="108" y="552"/>
                  </a:cubicBezTo>
                  <a:cubicBezTo>
                    <a:pt x="101" y="551"/>
                    <a:pt x="106" y="538"/>
                    <a:pt x="100" y="536"/>
                  </a:cubicBezTo>
                  <a:cubicBezTo>
                    <a:pt x="78" y="553"/>
                    <a:pt x="40" y="535"/>
                    <a:pt x="32" y="560"/>
                  </a:cubicBezTo>
                  <a:cubicBezTo>
                    <a:pt x="55" y="561"/>
                    <a:pt x="36" y="584"/>
                    <a:pt x="36" y="596"/>
                  </a:cubicBezTo>
                  <a:cubicBezTo>
                    <a:pt x="43" y="603"/>
                    <a:pt x="52" y="590"/>
                    <a:pt x="52" y="608"/>
                  </a:cubicBezTo>
                  <a:cubicBezTo>
                    <a:pt x="46" y="609"/>
                    <a:pt x="37" y="607"/>
                    <a:pt x="36" y="612"/>
                  </a:cubicBezTo>
                  <a:cubicBezTo>
                    <a:pt x="44" y="620"/>
                    <a:pt x="43" y="610"/>
                    <a:pt x="56" y="612"/>
                  </a:cubicBezTo>
                  <a:cubicBezTo>
                    <a:pt x="54" y="591"/>
                    <a:pt x="62" y="581"/>
                    <a:pt x="76" y="576"/>
                  </a:cubicBezTo>
                  <a:cubicBezTo>
                    <a:pt x="61" y="592"/>
                    <a:pt x="92" y="583"/>
                    <a:pt x="88" y="600"/>
                  </a:cubicBezTo>
                  <a:cubicBezTo>
                    <a:pt x="77" y="605"/>
                    <a:pt x="78" y="581"/>
                    <a:pt x="76" y="600"/>
                  </a:cubicBezTo>
                  <a:cubicBezTo>
                    <a:pt x="63" y="613"/>
                    <a:pt x="86" y="603"/>
                    <a:pt x="88" y="612"/>
                  </a:cubicBezTo>
                  <a:cubicBezTo>
                    <a:pt x="65" y="610"/>
                    <a:pt x="83" y="624"/>
                    <a:pt x="84" y="632"/>
                  </a:cubicBezTo>
                  <a:cubicBezTo>
                    <a:pt x="79" y="633"/>
                    <a:pt x="73" y="631"/>
                    <a:pt x="72" y="636"/>
                  </a:cubicBezTo>
                  <a:cubicBezTo>
                    <a:pt x="83" y="650"/>
                    <a:pt x="89" y="696"/>
                    <a:pt x="80" y="712"/>
                  </a:cubicBezTo>
                  <a:cubicBezTo>
                    <a:pt x="94" y="707"/>
                    <a:pt x="101" y="728"/>
                    <a:pt x="92" y="732"/>
                  </a:cubicBezTo>
                  <a:cubicBezTo>
                    <a:pt x="85" y="717"/>
                    <a:pt x="68" y="724"/>
                    <a:pt x="48" y="708"/>
                  </a:cubicBezTo>
                  <a:cubicBezTo>
                    <a:pt x="44" y="719"/>
                    <a:pt x="51" y="731"/>
                    <a:pt x="60" y="740"/>
                  </a:cubicBezTo>
                  <a:cubicBezTo>
                    <a:pt x="56" y="726"/>
                    <a:pt x="77" y="736"/>
                    <a:pt x="80" y="728"/>
                  </a:cubicBezTo>
                  <a:cubicBezTo>
                    <a:pt x="87" y="753"/>
                    <a:pt x="122" y="730"/>
                    <a:pt x="136" y="744"/>
                  </a:cubicBezTo>
                  <a:cubicBezTo>
                    <a:pt x="116" y="751"/>
                    <a:pt x="113" y="750"/>
                    <a:pt x="104" y="764"/>
                  </a:cubicBezTo>
                  <a:cubicBezTo>
                    <a:pt x="96" y="765"/>
                    <a:pt x="114" y="742"/>
                    <a:pt x="92" y="748"/>
                  </a:cubicBezTo>
                  <a:cubicBezTo>
                    <a:pt x="74" y="760"/>
                    <a:pt x="104" y="774"/>
                    <a:pt x="84" y="784"/>
                  </a:cubicBezTo>
                  <a:cubicBezTo>
                    <a:pt x="90" y="788"/>
                    <a:pt x="100" y="788"/>
                    <a:pt x="92" y="796"/>
                  </a:cubicBezTo>
                  <a:cubicBezTo>
                    <a:pt x="104" y="799"/>
                    <a:pt x="107" y="792"/>
                    <a:pt x="116" y="792"/>
                  </a:cubicBezTo>
                  <a:cubicBezTo>
                    <a:pt x="113" y="803"/>
                    <a:pt x="122" y="802"/>
                    <a:pt x="120" y="812"/>
                  </a:cubicBezTo>
                  <a:cubicBezTo>
                    <a:pt x="115" y="807"/>
                    <a:pt x="100" y="806"/>
                    <a:pt x="100" y="816"/>
                  </a:cubicBezTo>
                  <a:cubicBezTo>
                    <a:pt x="121" y="828"/>
                    <a:pt x="111" y="855"/>
                    <a:pt x="144" y="860"/>
                  </a:cubicBezTo>
                  <a:cubicBezTo>
                    <a:pt x="125" y="862"/>
                    <a:pt x="132" y="908"/>
                    <a:pt x="152" y="908"/>
                  </a:cubicBezTo>
                  <a:cubicBezTo>
                    <a:pt x="152" y="898"/>
                    <a:pt x="153" y="887"/>
                    <a:pt x="164" y="888"/>
                  </a:cubicBezTo>
                  <a:cubicBezTo>
                    <a:pt x="159" y="901"/>
                    <a:pt x="170" y="898"/>
                    <a:pt x="172" y="904"/>
                  </a:cubicBezTo>
                  <a:cubicBezTo>
                    <a:pt x="167" y="910"/>
                    <a:pt x="155" y="909"/>
                    <a:pt x="156" y="920"/>
                  </a:cubicBezTo>
                  <a:cubicBezTo>
                    <a:pt x="162" y="926"/>
                    <a:pt x="163" y="937"/>
                    <a:pt x="172" y="940"/>
                  </a:cubicBezTo>
                  <a:cubicBezTo>
                    <a:pt x="184" y="934"/>
                    <a:pt x="161" y="919"/>
                    <a:pt x="180" y="920"/>
                  </a:cubicBezTo>
                  <a:cubicBezTo>
                    <a:pt x="185" y="926"/>
                    <a:pt x="188" y="944"/>
                    <a:pt x="200" y="932"/>
                  </a:cubicBezTo>
                  <a:cubicBezTo>
                    <a:pt x="187" y="918"/>
                    <a:pt x="181" y="892"/>
                    <a:pt x="164" y="876"/>
                  </a:cubicBezTo>
                  <a:cubicBezTo>
                    <a:pt x="169" y="872"/>
                    <a:pt x="179" y="872"/>
                    <a:pt x="180" y="864"/>
                  </a:cubicBezTo>
                  <a:cubicBezTo>
                    <a:pt x="164" y="863"/>
                    <a:pt x="149" y="860"/>
                    <a:pt x="148" y="844"/>
                  </a:cubicBezTo>
                  <a:cubicBezTo>
                    <a:pt x="138" y="839"/>
                    <a:pt x="138" y="863"/>
                    <a:pt x="132" y="848"/>
                  </a:cubicBezTo>
                  <a:cubicBezTo>
                    <a:pt x="119" y="834"/>
                    <a:pt x="147" y="840"/>
                    <a:pt x="148" y="828"/>
                  </a:cubicBezTo>
                  <a:cubicBezTo>
                    <a:pt x="130" y="826"/>
                    <a:pt x="154" y="807"/>
                    <a:pt x="156" y="800"/>
                  </a:cubicBezTo>
                  <a:cubicBezTo>
                    <a:pt x="160" y="807"/>
                    <a:pt x="167" y="810"/>
                    <a:pt x="164" y="824"/>
                  </a:cubicBezTo>
                  <a:cubicBezTo>
                    <a:pt x="158" y="824"/>
                    <a:pt x="150" y="823"/>
                    <a:pt x="152" y="832"/>
                  </a:cubicBezTo>
                  <a:cubicBezTo>
                    <a:pt x="159" y="834"/>
                    <a:pt x="169" y="820"/>
                    <a:pt x="172" y="832"/>
                  </a:cubicBezTo>
                  <a:cubicBezTo>
                    <a:pt x="172" y="836"/>
                    <a:pt x="155" y="840"/>
                    <a:pt x="168" y="844"/>
                  </a:cubicBezTo>
                  <a:cubicBezTo>
                    <a:pt x="190" y="840"/>
                    <a:pt x="181" y="873"/>
                    <a:pt x="180" y="888"/>
                  </a:cubicBezTo>
                  <a:cubicBezTo>
                    <a:pt x="190" y="890"/>
                    <a:pt x="189" y="881"/>
                    <a:pt x="200" y="884"/>
                  </a:cubicBezTo>
                  <a:cubicBezTo>
                    <a:pt x="196" y="894"/>
                    <a:pt x="217" y="898"/>
                    <a:pt x="204" y="904"/>
                  </a:cubicBezTo>
                  <a:cubicBezTo>
                    <a:pt x="196" y="902"/>
                    <a:pt x="211" y="893"/>
                    <a:pt x="192" y="896"/>
                  </a:cubicBezTo>
                  <a:cubicBezTo>
                    <a:pt x="229" y="923"/>
                    <a:pt x="251" y="947"/>
                    <a:pt x="240" y="980"/>
                  </a:cubicBezTo>
                  <a:cubicBezTo>
                    <a:pt x="234" y="978"/>
                    <a:pt x="230" y="974"/>
                    <a:pt x="224" y="972"/>
                  </a:cubicBezTo>
                  <a:cubicBezTo>
                    <a:pt x="222" y="979"/>
                    <a:pt x="230" y="982"/>
                    <a:pt x="224" y="984"/>
                  </a:cubicBezTo>
                  <a:cubicBezTo>
                    <a:pt x="211" y="982"/>
                    <a:pt x="204" y="946"/>
                    <a:pt x="192" y="968"/>
                  </a:cubicBezTo>
                  <a:cubicBezTo>
                    <a:pt x="219" y="971"/>
                    <a:pt x="210" y="982"/>
                    <a:pt x="212" y="996"/>
                  </a:cubicBezTo>
                  <a:cubicBezTo>
                    <a:pt x="236" y="1005"/>
                    <a:pt x="240" y="984"/>
                    <a:pt x="256" y="992"/>
                  </a:cubicBezTo>
                  <a:cubicBezTo>
                    <a:pt x="244" y="996"/>
                    <a:pt x="241" y="1009"/>
                    <a:pt x="232" y="1016"/>
                  </a:cubicBezTo>
                  <a:cubicBezTo>
                    <a:pt x="247" y="1012"/>
                    <a:pt x="235" y="1034"/>
                    <a:pt x="248" y="1032"/>
                  </a:cubicBezTo>
                  <a:cubicBezTo>
                    <a:pt x="244" y="1019"/>
                    <a:pt x="245" y="1021"/>
                    <a:pt x="256" y="1016"/>
                  </a:cubicBezTo>
                  <a:cubicBezTo>
                    <a:pt x="261" y="1029"/>
                    <a:pt x="254" y="1034"/>
                    <a:pt x="260" y="1048"/>
                  </a:cubicBezTo>
                  <a:cubicBezTo>
                    <a:pt x="290" y="1040"/>
                    <a:pt x="299" y="1080"/>
                    <a:pt x="304" y="1084"/>
                  </a:cubicBezTo>
                  <a:cubicBezTo>
                    <a:pt x="323" y="1099"/>
                    <a:pt x="349" y="1098"/>
                    <a:pt x="364" y="1124"/>
                  </a:cubicBezTo>
                  <a:cubicBezTo>
                    <a:pt x="343" y="1096"/>
                    <a:pt x="325" y="1071"/>
                    <a:pt x="300" y="1064"/>
                  </a:cubicBezTo>
                  <a:cubicBezTo>
                    <a:pt x="310" y="1062"/>
                    <a:pt x="315" y="1034"/>
                    <a:pt x="304" y="1044"/>
                  </a:cubicBezTo>
                  <a:cubicBezTo>
                    <a:pt x="314" y="1052"/>
                    <a:pt x="291" y="1047"/>
                    <a:pt x="292" y="1040"/>
                  </a:cubicBezTo>
                  <a:cubicBezTo>
                    <a:pt x="288" y="1047"/>
                    <a:pt x="304" y="1053"/>
                    <a:pt x="292" y="1056"/>
                  </a:cubicBezTo>
                  <a:cubicBezTo>
                    <a:pt x="284" y="1037"/>
                    <a:pt x="258" y="1040"/>
                    <a:pt x="264" y="1020"/>
                  </a:cubicBezTo>
                  <a:cubicBezTo>
                    <a:pt x="270" y="1018"/>
                    <a:pt x="274" y="1036"/>
                    <a:pt x="276" y="1024"/>
                  </a:cubicBezTo>
                  <a:cubicBezTo>
                    <a:pt x="271" y="1015"/>
                    <a:pt x="254" y="1016"/>
                    <a:pt x="256" y="1000"/>
                  </a:cubicBezTo>
                  <a:cubicBezTo>
                    <a:pt x="259" y="994"/>
                    <a:pt x="262" y="987"/>
                    <a:pt x="272" y="988"/>
                  </a:cubicBezTo>
                  <a:cubicBezTo>
                    <a:pt x="274" y="1011"/>
                    <a:pt x="320" y="1044"/>
                    <a:pt x="320" y="1020"/>
                  </a:cubicBezTo>
                  <a:cubicBezTo>
                    <a:pt x="324" y="1025"/>
                    <a:pt x="327" y="1032"/>
                    <a:pt x="332" y="1036"/>
                  </a:cubicBezTo>
                  <a:cubicBezTo>
                    <a:pt x="334" y="1029"/>
                    <a:pt x="326" y="1026"/>
                    <a:pt x="332" y="1024"/>
                  </a:cubicBezTo>
                  <a:cubicBezTo>
                    <a:pt x="347" y="1039"/>
                    <a:pt x="356" y="1050"/>
                    <a:pt x="368" y="1060"/>
                  </a:cubicBezTo>
                  <a:cubicBezTo>
                    <a:pt x="357" y="1071"/>
                    <a:pt x="367" y="1084"/>
                    <a:pt x="360" y="1096"/>
                  </a:cubicBezTo>
                  <a:cubicBezTo>
                    <a:pt x="369" y="1088"/>
                    <a:pt x="371" y="1077"/>
                    <a:pt x="372" y="1072"/>
                  </a:cubicBezTo>
                  <a:cubicBezTo>
                    <a:pt x="395" y="1072"/>
                    <a:pt x="389" y="1088"/>
                    <a:pt x="416" y="1096"/>
                  </a:cubicBezTo>
                  <a:cubicBezTo>
                    <a:pt x="419" y="1115"/>
                    <a:pt x="410" y="1100"/>
                    <a:pt x="408" y="1108"/>
                  </a:cubicBezTo>
                  <a:cubicBezTo>
                    <a:pt x="444" y="1110"/>
                    <a:pt x="463" y="1131"/>
                    <a:pt x="500" y="1132"/>
                  </a:cubicBezTo>
                  <a:cubicBezTo>
                    <a:pt x="493" y="1139"/>
                    <a:pt x="506" y="1146"/>
                    <a:pt x="512" y="1152"/>
                  </a:cubicBezTo>
                  <a:cubicBezTo>
                    <a:pt x="509" y="1146"/>
                    <a:pt x="531" y="1146"/>
                    <a:pt x="528" y="1152"/>
                  </a:cubicBezTo>
                  <a:cubicBezTo>
                    <a:pt x="523" y="1153"/>
                    <a:pt x="517" y="1151"/>
                    <a:pt x="516" y="1156"/>
                  </a:cubicBezTo>
                  <a:cubicBezTo>
                    <a:pt x="540" y="1165"/>
                    <a:pt x="551" y="1144"/>
                    <a:pt x="568" y="1164"/>
                  </a:cubicBezTo>
                  <a:cubicBezTo>
                    <a:pt x="563" y="1165"/>
                    <a:pt x="557" y="1163"/>
                    <a:pt x="556" y="1168"/>
                  </a:cubicBezTo>
                  <a:cubicBezTo>
                    <a:pt x="581" y="1176"/>
                    <a:pt x="617" y="1174"/>
                    <a:pt x="632" y="1192"/>
                  </a:cubicBezTo>
                  <a:cubicBezTo>
                    <a:pt x="620" y="1201"/>
                    <a:pt x="632" y="1213"/>
                    <a:pt x="624" y="1228"/>
                  </a:cubicBezTo>
                  <a:cubicBezTo>
                    <a:pt x="667" y="1225"/>
                    <a:pt x="705" y="1217"/>
                    <a:pt x="752" y="1236"/>
                  </a:cubicBezTo>
                  <a:cubicBezTo>
                    <a:pt x="763" y="1239"/>
                    <a:pt x="749" y="1217"/>
                    <a:pt x="760" y="1220"/>
                  </a:cubicBezTo>
                  <a:cubicBezTo>
                    <a:pt x="780" y="1254"/>
                    <a:pt x="810" y="1209"/>
                    <a:pt x="840" y="1224"/>
                  </a:cubicBezTo>
                  <a:cubicBezTo>
                    <a:pt x="846" y="1210"/>
                    <a:pt x="826" y="1222"/>
                    <a:pt x="828" y="1212"/>
                  </a:cubicBezTo>
                  <a:cubicBezTo>
                    <a:pt x="835" y="1204"/>
                    <a:pt x="844" y="1209"/>
                    <a:pt x="848" y="1216"/>
                  </a:cubicBezTo>
                  <a:cubicBezTo>
                    <a:pt x="854" y="1214"/>
                    <a:pt x="849" y="1201"/>
                    <a:pt x="856" y="1200"/>
                  </a:cubicBezTo>
                  <a:cubicBezTo>
                    <a:pt x="858" y="1206"/>
                    <a:pt x="861" y="1207"/>
                    <a:pt x="856" y="1212"/>
                  </a:cubicBezTo>
                  <a:cubicBezTo>
                    <a:pt x="913" y="1208"/>
                    <a:pt x="953" y="1181"/>
                    <a:pt x="996" y="1164"/>
                  </a:cubicBezTo>
                  <a:cubicBezTo>
                    <a:pt x="1002" y="1173"/>
                    <a:pt x="1009" y="1180"/>
                    <a:pt x="1020" y="1184"/>
                  </a:cubicBezTo>
                  <a:cubicBezTo>
                    <a:pt x="1056" y="1180"/>
                    <a:pt x="1066" y="1150"/>
                    <a:pt x="1104" y="1148"/>
                  </a:cubicBezTo>
                  <a:cubicBezTo>
                    <a:pt x="1099" y="1181"/>
                    <a:pt x="1066" y="1187"/>
                    <a:pt x="1040" y="1200"/>
                  </a:cubicBezTo>
                  <a:cubicBezTo>
                    <a:pt x="1030" y="1219"/>
                    <a:pt x="980" y="1233"/>
                    <a:pt x="948" y="1244"/>
                  </a:cubicBezTo>
                  <a:cubicBezTo>
                    <a:pt x="943" y="1254"/>
                    <a:pt x="967" y="1254"/>
                    <a:pt x="952" y="1260"/>
                  </a:cubicBezTo>
                  <a:cubicBezTo>
                    <a:pt x="902" y="1248"/>
                    <a:pt x="827" y="1304"/>
                    <a:pt x="768" y="1276"/>
                  </a:cubicBezTo>
                  <a:cubicBezTo>
                    <a:pt x="765" y="1304"/>
                    <a:pt x="737" y="1283"/>
                    <a:pt x="712" y="1288"/>
                  </a:cubicBezTo>
                  <a:cubicBezTo>
                    <a:pt x="709" y="1310"/>
                    <a:pt x="688" y="1293"/>
                    <a:pt x="680" y="1304"/>
                  </a:cubicBezTo>
                  <a:cubicBezTo>
                    <a:pt x="680" y="1298"/>
                    <a:pt x="682" y="1295"/>
                    <a:pt x="684" y="1292"/>
                  </a:cubicBezTo>
                  <a:cubicBezTo>
                    <a:pt x="667" y="1297"/>
                    <a:pt x="643" y="1287"/>
                    <a:pt x="652" y="1304"/>
                  </a:cubicBezTo>
                  <a:cubicBezTo>
                    <a:pt x="630" y="1286"/>
                    <a:pt x="618" y="1305"/>
                    <a:pt x="592" y="1296"/>
                  </a:cubicBezTo>
                  <a:cubicBezTo>
                    <a:pt x="599" y="1292"/>
                    <a:pt x="612" y="1295"/>
                    <a:pt x="616" y="1288"/>
                  </a:cubicBezTo>
                  <a:cubicBezTo>
                    <a:pt x="597" y="1291"/>
                    <a:pt x="589" y="1283"/>
                    <a:pt x="576" y="1280"/>
                  </a:cubicBezTo>
                  <a:cubicBezTo>
                    <a:pt x="568" y="1281"/>
                    <a:pt x="575" y="1298"/>
                    <a:pt x="564" y="1296"/>
                  </a:cubicBezTo>
                  <a:cubicBezTo>
                    <a:pt x="561" y="1281"/>
                    <a:pt x="550" y="1296"/>
                    <a:pt x="544" y="1288"/>
                  </a:cubicBezTo>
                  <a:cubicBezTo>
                    <a:pt x="544" y="1282"/>
                    <a:pt x="554" y="1285"/>
                    <a:pt x="552" y="1276"/>
                  </a:cubicBezTo>
                  <a:cubicBezTo>
                    <a:pt x="543" y="1275"/>
                    <a:pt x="545" y="1262"/>
                    <a:pt x="532" y="1264"/>
                  </a:cubicBezTo>
                  <a:cubicBezTo>
                    <a:pt x="517" y="1265"/>
                    <a:pt x="513" y="1277"/>
                    <a:pt x="500" y="1280"/>
                  </a:cubicBezTo>
                  <a:cubicBezTo>
                    <a:pt x="495" y="1274"/>
                    <a:pt x="483" y="1275"/>
                    <a:pt x="484" y="1264"/>
                  </a:cubicBezTo>
                  <a:cubicBezTo>
                    <a:pt x="491" y="1271"/>
                    <a:pt x="502" y="1275"/>
                    <a:pt x="508" y="1264"/>
                  </a:cubicBezTo>
                  <a:cubicBezTo>
                    <a:pt x="478" y="1272"/>
                    <a:pt x="477" y="1229"/>
                    <a:pt x="448" y="1248"/>
                  </a:cubicBezTo>
                  <a:cubicBezTo>
                    <a:pt x="461" y="1246"/>
                    <a:pt x="466" y="1251"/>
                    <a:pt x="464" y="1264"/>
                  </a:cubicBezTo>
                  <a:cubicBezTo>
                    <a:pt x="415" y="1251"/>
                    <a:pt x="368" y="1235"/>
                    <a:pt x="336" y="1204"/>
                  </a:cubicBezTo>
                  <a:cubicBezTo>
                    <a:pt x="351" y="1193"/>
                    <a:pt x="338" y="1180"/>
                    <a:pt x="324" y="1176"/>
                  </a:cubicBezTo>
                  <a:cubicBezTo>
                    <a:pt x="318" y="1179"/>
                    <a:pt x="325" y="1196"/>
                    <a:pt x="312" y="1192"/>
                  </a:cubicBezTo>
                  <a:cubicBezTo>
                    <a:pt x="283" y="1176"/>
                    <a:pt x="253" y="1161"/>
                    <a:pt x="248" y="1120"/>
                  </a:cubicBezTo>
                  <a:cubicBezTo>
                    <a:pt x="235" y="1126"/>
                    <a:pt x="224" y="1120"/>
                    <a:pt x="216" y="1112"/>
                  </a:cubicBezTo>
                  <a:cubicBezTo>
                    <a:pt x="216" y="1106"/>
                    <a:pt x="240" y="1094"/>
                    <a:pt x="220" y="1092"/>
                  </a:cubicBezTo>
                  <a:cubicBezTo>
                    <a:pt x="214" y="1097"/>
                    <a:pt x="216" y="1109"/>
                    <a:pt x="200" y="1104"/>
                  </a:cubicBezTo>
                  <a:cubicBezTo>
                    <a:pt x="197" y="1091"/>
                    <a:pt x="206" y="1092"/>
                    <a:pt x="208" y="1084"/>
                  </a:cubicBezTo>
                  <a:cubicBezTo>
                    <a:pt x="199" y="1086"/>
                    <a:pt x="186" y="1093"/>
                    <a:pt x="184" y="1080"/>
                  </a:cubicBezTo>
                  <a:cubicBezTo>
                    <a:pt x="202" y="1077"/>
                    <a:pt x="170" y="1024"/>
                    <a:pt x="164" y="1044"/>
                  </a:cubicBezTo>
                  <a:cubicBezTo>
                    <a:pt x="170" y="1045"/>
                    <a:pt x="178" y="1060"/>
                    <a:pt x="176" y="1064"/>
                  </a:cubicBezTo>
                  <a:cubicBezTo>
                    <a:pt x="158" y="1061"/>
                    <a:pt x="170" y="1046"/>
                    <a:pt x="152" y="1040"/>
                  </a:cubicBezTo>
                  <a:cubicBezTo>
                    <a:pt x="155" y="1031"/>
                    <a:pt x="167" y="1031"/>
                    <a:pt x="168" y="1020"/>
                  </a:cubicBezTo>
                  <a:cubicBezTo>
                    <a:pt x="149" y="1025"/>
                    <a:pt x="150" y="1008"/>
                    <a:pt x="144" y="1000"/>
                  </a:cubicBezTo>
                  <a:cubicBezTo>
                    <a:pt x="132" y="991"/>
                    <a:pt x="129" y="1008"/>
                    <a:pt x="124" y="1000"/>
                  </a:cubicBezTo>
                  <a:cubicBezTo>
                    <a:pt x="136" y="971"/>
                    <a:pt x="104" y="954"/>
                    <a:pt x="104" y="924"/>
                  </a:cubicBezTo>
                  <a:cubicBezTo>
                    <a:pt x="111" y="922"/>
                    <a:pt x="121" y="936"/>
                    <a:pt x="124" y="924"/>
                  </a:cubicBezTo>
                  <a:cubicBezTo>
                    <a:pt x="113" y="916"/>
                    <a:pt x="133" y="920"/>
                    <a:pt x="132" y="916"/>
                  </a:cubicBezTo>
                  <a:cubicBezTo>
                    <a:pt x="120" y="906"/>
                    <a:pt x="113" y="927"/>
                    <a:pt x="92" y="920"/>
                  </a:cubicBezTo>
                  <a:cubicBezTo>
                    <a:pt x="86" y="888"/>
                    <a:pt x="52" y="868"/>
                    <a:pt x="68" y="836"/>
                  </a:cubicBezTo>
                  <a:cubicBezTo>
                    <a:pt x="47" y="830"/>
                    <a:pt x="33" y="772"/>
                    <a:pt x="44" y="748"/>
                  </a:cubicBezTo>
                  <a:cubicBezTo>
                    <a:pt x="42" y="753"/>
                    <a:pt x="39" y="756"/>
                    <a:pt x="32" y="756"/>
                  </a:cubicBezTo>
                  <a:cubicBezTo>
                    <a:pt x="27" y="751"/>
                    <a:pt x="24" y="724"/>
                    <a:pt x="32" y="720"/>
                  </a:cubicBezTo>
                  <a:cubicBezTo>
                    <a:pt x="38" y="718"/>
                    <a:pt x="42" y="736"/>
                    <a:pt x="44" y="724"/>
                  </a:cubicBezTo>
                  <a:cubicBezTo>
                    <a:pt x="21" y="715"/>
                    <a:pt x="24" y="687"/>
                    <a:pt x="20" y="668"/>
                  </a:cubicBezTo>
                  <a:cubicBezTo>
                    <a:pt x="44" y="659"/>
                    <a:pt x="53" y="680"/>
                    <a:pt x="68" y="660"/>
                  </a:cubicBezTo>
                  <a:cubicBezTo>
                    <a:pt x="46" y="655"/>
                    <a:pt x="33" y="664"/>
                    <a:pt x="16" y="652"/>
                  </a:cubicBezTo>
                  <a:cubicBezTo>
                    <a:pt x="16" y="643"/>
                    <a:pt x="16" y="633"/>
                    <a:pt x="16" y="624"/>
                  </a:cubicBezTo>
                  <a:cubicBezTo>
                    <a:pt x="23" y="623"/>
                    <a:pt x="29" y="621"/>
                    <a:pt x="32" y="616"/>
                  </a:cubicBezTo>
                  <a:cubicBezTo>
                    <a:pt x="4" y="626"/>
                    <a:pt x="27" y="584"/>
                    <a:pt x="0" y="592"/>
                  </a:cubicBezTo>
                  <a:cubicBezTo>
                    <a:pt x="0" y="591"/>
                    <a:pt x="0" y="589"/>
                    <a:pt x="0" y="588"/>
                  </a:cubicBezTo>
                  <a:close/>
                  <a:moveTo>
                    <a:pt x="52" y="456"/>
                  </a:moveTo>
                  <a:cubicBezTo>
                    <a:pt x="54" y="462"/>
                    <a:pt x="47" y="477"/>
                    <a:pt x="56" y="476"/>
                  </a:cubicBezTo>
                  <a:cubicBezTo>
                    <a:pt x="54" y="465"/>
                    <a:pt x="78" y="479"/>
                    <a:pt x="76" y="468"/>
                  </a:cubicBezTo>
                  <a:cubicBezTo>
                    <a:pt x="68" y="467"/>
                    <a:pt x="78" y="461"/>
                    <a:pt x="72" y="460"/>
                  </a:cubicBezTo>
                  <a:cubicBezTo>
                    <a:pt x="72" y="468"/>
                    <a:pt x="57" y="457"/>
                    <a:pt x="52" y="456"/>
                  </a:cubicBezTo>
                  <a:close/>
                  <a:moveTo>
                    <a:pt x="88" y="516"/>
                  </a:moveTo>
                  <a:cubicBezTo>
                    <a:pt x="98" y="517"/>
                    <a:pt x="89" y="530"/>
                    <a:pt x="88" y="532"/>
                  </a:cubicBezTo>
                  <a:cubicBezTo>
                    <a:pt x="104" y="533"/>
                    <a:pt x="98" y="514"/>
                    <a:pt x="96" y="508"/>
                  </a:cubicBezTo>
                  <a:cubicBezTo>
                    <a:pt x="96" y="513"/>
                    <a:pt x="89" y="512"/>
                    <a:pt x="88" y="516"/>
                  </a:cubicBezTo>
                  <a:close/>
                  <a:moveTo>
                    <a:pt x="84" y="536"/>
                  </a:moveTo>
                  <a:cubicBezTo>
                    <a:pt x="82" y="529"/>
                    <a:pt x="89" y="512"/>
                    <a:pt x="80" y="512"/>
                  </a:cubicBezTo>
                  <a:cubicBezTo>
                    <a:pt x="77" y="521"/>
                    <a:pt x="65" y="537"/>
                    <a:pt x="84" y="536"/>
                  </a:cubicBezTo>
                  <a:close/>
                  <a:moveTo>
                    <a:pt x="64" y="640"/>
                  </a:moveTo>
                  <a:cubicBezTo>
                    <a:pt x="56" y="638"/>
                    <a:pt x="53" y="630"/>
                    <a:pt x="40" y="632"/>
                  </a:cubicBezTo>
                  <a:cubicBezTo>
                    <a:pt x="42" y="639"/>
                    <a:pt x="42" y="649"/>
                    <a:pt x="48" y="652"/>
                  </a:cubicBezTo>
                  <a:cubicBezTo>
                    <a:pt x="48" y="636"/>
                    <a:pt x="72" y="647"/>
                    <a:pt x="64" y="640"/>
                  </a:cubicBezTo>
                  <a:close/>
                  <a:moveTo>
                    <a:pt x="40" y="684"/>
                  </a:moveTo>
                  <a:cubicBezTo>
                    <a:pt x="41" y="695"/>
                    <a:pt x="53" y="695"/>
                    <a:pt x="56" y="704"/>
                  </a:cubicBezTo>
                  <a:cubicBezTo>
                    <a:pt x="55" y="693"/>
                    <a:pt x="82" y="709"/>
                    <a:pt x="76" y="692"/>
                  </a:cubicBezTo>
                  <a:cubicBezTo>
                    <a:pt x="45" y="696"/>
                    <a:pt x="65" y="682"/>
                    <a:pt x="64" y="680"/>
                  </a:cubicBezTo>
                  <a:cubicBezTo>
                    <a:pt x="52" y="686"/>
                    <a:pt x="50" y="677"/>
                    <a:pt x="40" y="684"/>
                  </a:cubicBezTo>
                  <a:close/>
                  <a:moveTo>
                    <a:pt x="68" y="780"/>
                  </a:moveTo>
                  <a:cubicBezTo>
                    <a:pt x="74" y="780"/>
                    <a:pt x="77" y="778"/>
                    <a:pt x="80" y="776"/>
                  </a:cubicBezTo>
                  <a:cubicBezTo>
                    <a:pt x="80" y="773"/>
                    <a:pt x="80" y="771"/>
                    <a:pt x="80" y="768"/>
                  </a:cubicBezTo>
                  <a:cubicBezTo>
                    <a:pt x="73" y="772"/>
                    <a:pt x="67" y="756"/>
                    <a:pt x="64" y="768"/>
                  </a:cubicBezTo>
                  <a:cubicBezTo>
                    <a:pt x="69" y="769"/>
                    <a:pt x="68" y="774"/>
                    <a:pt x="68" y="780"/>
                  </a:cubicBezTo>
                  <a:close/>
                  <a:moveTo>
                    <a:pt x="92" y="844"/>
                  </a:moveTo>
                  <a:cubicBezTo>
                    <a:pt x="99" y="836"/>
                    <a:pt x="92" y="834"/>
                    <a:pt x="92" y="824"/>
                  </a:cubicBezTo>
                  <a:cubicBezTo>
                    <a:pt x="86" y="825"/>
                    <a:pt x="77" y="823"/>
                    <a:pt x="76" y="828"/>
                  </a:cubicBezTo>
                  <a:cubicBezTo>
                    <a:pt x="91" y="824"/>
                    <a:pt x="84" y="841"/>
                    <a:pt x="92" y="844"/>
                  </a:cubicBezTo>
                  <a:close/>
                  <a:moveTo>
                    <a:pt x="172" y="1008"/>
                  </a:moveTo>
                  <a:cubicBezTo>
                    <a:pt x="178" y="1008"/>
                    <a:pt x="181" y="1010"/>
                    <a:pt x="184" y="1012"/>
                  </a:cubicBezTo>
                  <a:cubicBezTo>
                    <a:pt x="185" y="1002"/>
                    <a:pt x="185" y="993"/>
                    <a:pt x="176" y="992"/>
                  </a:cubicBezTo>
                  <a:cubicBezTo>
                    <a:pt x="177" y="1000"/>
                    <a:pt x="171" y="1001"/>
                    <a:pt x="172" y="1008"/>
                  </a:cubicBezTo>
                  <a:close/>
                  <a:moveTo>
                    <a:pt x="444" y="1144"/>
                  </a:moveTo>
                  <a:cubicBezTo>
                    <a:pt x="415" y="1142"/>
                    <a:pt x="393" y="1095"/>
                    <a:pt x="368" y="1116"/>
                  </a:cubicBezTo>
                  <a:cubicBezTo>
                    <a:pt x="377" y="1115"/>
                    <a:pt x="383" y="1117"/>
                    <a:pt x="384" y="1124"/>
                  </a:cubicBezTo>
                  <a:cubicBezTo>
                    <a:pt x="378" y="1118"/>
                    <a:pt x="366" y="1120"/>
                    <a:pt x="368" y="1132"/>
                  </a:cubicBezTo>
                  <a:cubicBezTo>
                    <a:pt x="394" y="1126"/>
                    <a:pt x="387" y="1153"/>
                    <a:pt x="412" y="1148"/>
                  </a:cubicBezTo>
                  <a:cubicBezTo>
                    <a:pt x="415" y="1134"/>
                    <a:pt x="397" y="1141"/>
                    <a:pt x="396" y="1132"/>
                  </a:cubicBezTo>
                  <a:cubicBezTo>
                    <a:pt x="412" y="1127"/>
                    <a:pt x="433" y="1160"/>
                    <a:pt x="444" y="1144"/>
                  </a:cubicBezTo>
                  <a:close/>
                  <a:moveTo>
                    <a:pt x="292" y="1156"/>
                  </a:moveTo>
                  <a:cubicBezTo>
                    <a:pt x="286" y="1152"/>
                    <a:pt x="274" y="1132"/>
                    <a:pt x="264" y="1144"/>
                  </a:cubicBezTo>
                  <a:cubicBezTo>
                    <a:pt x="275" y="1143"/>
                    <a:pt x="285" y="1165"/>
                    <a:pt x="292" y="1156"/>
                  </a:cubicBezTo>
                  <a:close/>
                  <a:moveTo>
                    <a:pt x="528" y="1208"/>
                  </a:moveTo>
                  <a:cubicBezTo>
                    <a:pt x="561" y="1225"/>
                    <a:pt x="589" y="1200"/>
                    <a:pt x="604" y="1228"/>
                  </a:cubicBezTo>
                  <a:cubicBezTo>
                    <a:pt x="609" y="1228"/>
                    <a:pt x="615" y="1228"/>
                    <a:pt x="620" y="1228"/>
                  </a:cubicBezTo>
                  <a:cubicBezTo>
                    <a:pt x="617" y="1217"/>
                    <a:pt x="626" y="1218"/>
                    <a:pt x="624" y="1208"/>
                  </a:cubicBezTo>
                  <a:cubicBezTo>
                    <a:pt x="613" y="1208"/>
                    <a:pt x="603" y="1208"/>
                    <a:pt x="592" y="1208"/>
                  </a:cubicBezTo>
                  <a:cubicBezTo>
                    <a:pt x="594" y="1200"/>
                    <a:pt x="604" y="1200"/>
                    <a:pt x="596" y="1192"/>
                  </a:cubicBezTo>
                  <a:cubicBezTo>
                    <a:pt x="579" y="1197"/>
                    <a:pt x="549" y="1169"/>
                    <a:pt x="528" y="1188"/>
                  </a:cubicBezTo>
                  <a:cubicBezTo>
                    <a:pt x="527" y="1176"/>
                    <a:pt x="513" y="1177"/>
                    <a:pt x="512" y="1164"/>
                  </a:cubicBezTo>
                  <a:cubicBezTo>
                    <a:pt x="497" y="1160"/>
                    <a:pt x="501" y="1174"/>
                    <a:pt x="488" y="1172"/>
                  </a:cubicBezTo>
                  <a:cubicBezTo>
                    <a:pt x="493" y="1154"/>
                    <a:pt x="461" y="1152"/>
                    <a:pt x="456" y="1156"/>
                  </a:cubicBezTo>
                  <a:cubicBezTo>
                    <a:pt x="458" y="1164"/>
                    <a:pt x="486" y="1168"/>
                    <a:pt x="476" y="1176"/>
                  </a:cubicBezTo>
                  <a:cubicBezTo>
                    <a:pt x="465" y="1173"/>
                    <a:pt x="460" y="1163"/>
                    <a:pt x="444" y="1164"/>
                  </a:cubicBezTo>
                  <a:cubicBezTo>
                    <a:pt x="454" y="1195"/>
                    <a:pt x="491" y="1189"/>
                    <a:pt x="508" y="1204"/>
                  </a:cubicBezTo>
                  <a:cubicBezTo>
                    <a:pt x="523" y="1196"/>
                    <a:pt x="507" y="1184"/>
                    <a:pt x="512" y="1180"/>
                  </a:cubicBezTo>
                  <a:cubicBezTo>
                    <a:pt x="525" y="1182"/>
                    <a:pt x="535" y="1199"/>
                    <a:pt x="528" y="1208"/>
                  </a:cubicBezTo>
                  <a:close/>
                  <a:moveTo>
                    <a:pt x="944" y="1204"/>
                  </a:moveTo>
                  <a:cubicBezTo>
                    <a:pt x="947" y="1219"/>
                    <a:pt x="925" y="1209"/>
                    <a:pt x="928" y="1224"/>
                  </a:cubicBezTo>
                  <a:cubicBezTo>
                    <a:pt x="965" y="1223"/>
                    <a:pt x="970" y="1215"/>
                    <a:pt x="1000" y="1200"/>
                  </a:cubicBezTo>
                  <a:cubicBezTo>
                    <a:pt x="996" y="1196"/>
                    <a:pt x="978" y="1185"/>
                    <a:pt x="972" y="1196"/>
                  </a:cubicBezTo>
                  <a:cubicBezTo>
                    <a:pt x="989" y="1197"/>
                    <a:pt x="962" y="1202"/>
                    <a:pt x="968" y="1208"/>
                  </a:cubicBezTo>
                  <a:cubicBezTo>
                    <a:pt x="968" y="1199"/>
                    <a:pt x="951" y="1206"/>
                    <a:pt x="944" y="1204"/>
                  </a:cubicBezTo>
                  <a:close/>
                  <a:moveTo>
                    <a:pt x="892" y="1236"/>
                  </a:moveTo>
                  <a:cubicBezTo>
                    <a:pt x="906" y="1236"/>
                    <a:pt x="920" y="1237"/>
                    <a:pt x="924" y="1228"/>
                  </a:cubicBezTo>
                  <a:cubicBezTo>
                    <a:pt x="916" y="1221"/>
                    <a:pt x="891" y="1221"/>
                    <a:pt x="892" y="1236"/>
                  </a:cubicBezTo>
                  <a:close/>
                  <a:moveTo>
                    <a:pt x="796" y="1256"/>
                  </a:moveTo>
                  <a:cubicBezTo>
                    <a:pt x="852" y="1265"/>
                    <a:pt x="849" y="1236"/>
                    <a:pt x="796" y="1256"/>
                  </a:cubicBezTo>
                  <a:close/>
                  <a:moveTo>
                    <a:pt x="756" y="1264"/>
                  </a:moveTo>
                  <a:cubicBezTo>
                    <a:pt x="767" y="1264"/>
                    <a:pt x="777" y="1264"/>
                    <a:pt x="788" y="1264"/>
                  </a:cubicBezTo>
                  <a:cubicBezTo>
                    <a:pt x="787" y="1250"/>
                    <a:pt x="755" y="1247"/>
                    <a:pt x="756" y="1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1" name="Freeform 201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7642225" y="1893888"/>
              <a:ext cx="754063" cy="544513"/>
            </a:xfrm>
            <a:custGeom>
              <a:avLst/>
              <a:gdLst>
                <a:gd name="T0" fmla="*/ 668 w 748"/>
                <a:gd name="T1" fmla="*/ 216 h 541"/>
                <a:gd name="T2" fmla="*/ 672 w 748"/>
                <a:gd name="T3" fmla="*/ 272 h 541"/>
                <a:gd name="T4" fmla="*/ 620 w 748"/>
                <a:gd name="T5" fmla="*/ 312 h 541"/>
                <a:gd name="T6" fmla="*/ 604 w 748"/>
                <a:gd name="T7" fmla="*/ 360 h 541"/>
                <a:gd name="T8" fmla="*/ 476 w 748"/>
                <a:gd name="T9" fmla="*/ 472 h 541"/>
                <a:gd name="T10" fmla="*/ 420 w 748"/>
                <a:gd name="T11" fmla="*/ 484 h 541"/>
                <a:gd name="T12" fmla="*/ 408 w 748"/>
                <a:gd name="T13" fmla="*/ 476 h 541"/>
                <a:gd name="T14" fmla="*/ 400 w 748"/>
                <a:gd name="T15" fmla="*/ 460 h 541"/>
                <a:gd name="T16" fmla="*/ 412 w 748"/>
                <a:gd name="T17" fmla="*/ 444 h 541"/>
                <a:gd name="T18" fmla="*/ 480 w 748"/>
                <a:gd name="T19" fmla="*/ 408 h 541"/>
                <a:gd name="T20" fmla="*/ 508 w 748"/>
                <a:gd name="T21" fmla="*/ 372 h 541"/>
                <a:gd name="T22" fmla="*/ 520 w 748"/>
                <a:gd name="T23" fmla="*/ 388 h 541"/>
                <a:gd name="T24" fmla="*/ 520 w 748"/>
                <a:gd name="T25" fmla="*/ 372 h 541"/>
                <a:gd name="T26" fmla="*/ 516 w 748"/>
                <a:gd name="T27" fmla="*/ 344 h 541"/>
                <a:gd name="T28" fmla="*/ 320 w 748"/>
                <a:gd name="T29" fmla="*/ 468 h 541"/>
                <a:gd name="T30" fmla="*/ 272 w 748"/>
                <a:gd name="T31" fmla="*/ 488 h 541"/>
                <a:gd name="T32" fmla="*/ 228 w 748"/>
                <a:gd name="T33" fmla="*/ 504 h 541"/>
                <a:gd name="T34" fmla="*/ 112 w 748"/>
                <a:gd name="T35" fmla="*/ 524 h 541"/>
                <a:gd name="T36" fmla="*/ 60 w 748"/>
                <a:gd name="T37" fmla="*/ 532 h 541"/>
                <a:gd name="T38" fmla="*/ 44 w 748"/>
                <a:gd name="T39" fmla="*/ 536 h 541"/>
                <a:gd name="T40" fmla="*/ 0 w 748"/>
                <a:gd name="T41" fmla="*/ 520 h 541"/>
                <a:gd name="T42" fmla="*/ 396 w 748"/>
                <a:gd name="T43" fmla="*/ 420 h 541"/>
                <a:gd name="T44" fmla="*/ 572 w 748"/>
                <a:gd name="T45" fmla="*/ 244 h 541"/>
                <a:gd name="T46" fmla="*/ 596 w 748"/>
                <a:gd name="T47" fmla="*/ 204 h 541"/>
                <a:gd name="T48" fmla="*/ 644 w 748"/>
                <a:gd name="T49" fmla="*/ 112 h 541"/>
                <a:gd name="T50" fmla="*/ 588 w 748"/>
                <a:gd name="T51" fmla="*/ 232 h 541"/>
                <a:gd name="T52" fmla="*/ 532 w 748"/>
                <a:gd name="T53" fmla="*/ 312 h 541"/>
                <a:gd name="T54" fmla="*/ 556 w 748"/>
                <a:gd name="T55" fmla="*/ 324 h 541"/>
                <a:gd name="T56" fmla="*/ 608 w 748"/>
                <a:gd name="T57" fmla="*/ 268 h 541"/>
                <a:gd name="T58" fmla="*/ 632 w 748"/>
                <a:gd name="T59" fmla="*/ 216 h 541"/>
                <a:gd name="T60" fmla="*/ 636 w 748"/>
                <a:gd name="T61" fmla="*/ 192 h 541"/>
                <a:gd name="T62" fmla="*/ 656 w 748"/>
                <a:gd name="T63" fmla="*/ 144 h 541"/>
                <a:gd name="T64" fmla="*/ 732 w 748"/>
                <a:gd name="T65" fmla="*/ 0 h 541"/>
                <a:gd name="T66" fmla="*/ 736 w 748"/>
                <a:gd name="T67" fmla="*/ 128 h 541"/>
                <a:gd name="T68" fmla="*/ 704 w 748"/>
                <a:gd name="T69" fmla="*/ 216 h 541"/>
                <a:gd name="T70" fmla="*/ 544 w 748"/>
                <a:gd name="T71" fmla="*/ 344 h 541"/>
                <a:gd name="T72" fmla="*/ 528 w 748"/>
                <a:gd name="T73" fmla="*/ 340 h 541"/>
                <a:gd name="T74" fmla="*/ 656 w 748"/>
                <a:gd name="T75" fmla="*/ 224 h 541"/>
                <a:gd name="T76" fmla="*/ 640 w 748"/>
                <a:gd name="T77" fmla="*/ 220 h 541"/>
                <a:gd name="T78" fmla="*/ 632 w 748"/>
                <a:gd name="T79" fmla="*/ 240 h 541"/>
                <a:gd name="T80" fmla="*/ 628 w 748"/>
                <a:gd name="T81" fmla="*/ 280 h 541"/>
                <a:gd name="T82" fmla="*/ 604 w 748"/>
                <a:gd name="T83" fmla="*/ 276 h 541"/>
                <a:gd name="T84" fmla="*/ 624 w 748"/>
                <a:gd name="T85" fmla="*/ 288 h 541"/>
                <a:gd name="T86" fmla="*/ 628 w 748"/>
                <a:gd name="T87" fmla="*/ 280 h 541"/>
                <a:gd name="T88" fmla="*/ 580 w 748"/>
                <a:gd name="T89" fmla="*/ 328 h 541"/>
                <a:gd name="T90" fmla="*/ 584 w 748"/>
                <a:gd name="T91" fmla="*/ 308 h 541"/>
                <a:gd name="T92" fmla="*/ 516 w 748"/>
                <a:gd name="T93" fmla="*/ 412 h 541"/>
                <a:gd name="T94" fmla="*/ 516 w 748"/>
                <a:gd name="T95" fmla="*/ 41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41">
                  <a:moveTo>
                    <a:pt x="704" y="216"/>
                  </a:moveTo>
                  <a:cubicBezTo>
                    <a:pt x="688" y="210"/>
                    <a:pt x="688" y="224"/>
                    <a:pt x="668" y="216"/>
                  </a:cubicBezTo>
                  <a:cubicBezTo>
                    <a:pt x="694" y="227"/>
                    <a:pt x="667" y="256"/>
                    <a:pt x="660" y="264"/>
                  </a:cubicBezTo>
                  <a:cubicBezTo>
                    <a:pt x="663" y="268"/>
                    <a:pt x="667" y="270"/>
                    <a:pt x="672" y="272"/>
                  </a:cubicBezTo>
                  <a:cubicBezTo>
                    <a:pt x="666" y="280"/>
                    <a:pt x="658" y="268"/>
                    <a:pt x="648" y="276"/>
                  </a:cubicBezTo>
                  <a:cubicBezTo>
                    <a:pt x="652" y="290"/>
                    <a:pt x="631" y="327"/>
                    <a:pt x="620" y="312"/>
                  </a:cubicBezTo>
                  <a:cubicBezTo>
                    <a:pt x="607" y="318"/>
                    <a:pt x="628" y="322"/>
                    <a:pt x="624" y="332"/>
                  </a:cubicBezTo>
                  <a:cubicBezTo>
                    <a:pt x="612" y="336"/>
                    <a:pt x="603" y="343"/>
                    <a:pt x="604" y="360"/>
                  </a:cubicBezTo>
                  <a:cubicBezTo>
                    <a:pt x="564" y="375"/>
                    <a:pt x="566" y="411"/>
                    <a:pt x="524" y="420"/>
                  </a:cubicBezTo>
                  <a:cubicBezTo>
                    <a:pt x="530" y="445"/>
                    <a:pt x="490" y="454"/>
                    <a:pt x="476" y="472"/>
                  </a:cubicBezTo>
                  <a:cubicBezTo>
                    <a:pt x="467" y="467"/>
                    <a:pt x="457" y="464"/>
                    <a:pt x="452" y="456"/>
                  </a:cubicBezTo>
                  <a:cubicBezTo>
                    <a:pt x="447" y="479"/>
                    <a:pt x="422" y="458"/>
                    <a:pt x="420" y="484"/>
                  </a:cubicBezTo>
                  <a:cubicBezTo>
                    <a:pt x="405" y="479"/>
                    <a:pt x="398" y="486"/>
                    <a:pt x="380" y="480"/>
                  </a:cubicBezTo>
                  <a:cubicBezTo>
                    <a:pt x="382" y="466"/>
                    <a:pt x="399" y="474"/>
                    <a:pt x="408" y="476"/>
                  </a:cubicBezTo>
                  <a:cubicBezTo>
                    <a:pt x="410" y="467"/>
                    <a:pt x="402" y="468"/>
                    <a:pt x="396" y="468"/>
                  </a:cubicBezTo>
                  <a:cubicBezTo>
                    <a:pt x="398" y="464"/>
                    <a:pt x="407" y="462"/>
                    <a:pt x="400" y="460"/>
                  </a:cubicBezTo>
                  <a:cubicBezTo>
                    <a:pt x="401" y="451"/>
                    <a:pt x="411" y="465"/>
                    <a:pt x="416" y="464"/>
                  </a:cubicBezTo>
                  <a:cubicBezTo>
                    <a:pt x="419" y="453"/>
                    <a:pt x="410" y="454"/>
                    <a:pt x="412" y="444"/>
                  </a:cubicBezTo>
                  <a:cubicBezTo>
                    <a:pt x="429" y="450"/>
                    <a:pt x="463" y="421"/>
                    <a:pt x="460" y="408"/>
                  </a:cubicBezTo>
                  <a:cubicBezTo>
                    <a:pt x="463" y="396"/>
                    <a:pt x="470" y="413"/>
                    <a:pt x="480" y="408"/>
                  </a:cubicBezTo>
                  <a:cubicBezTo>
                    <a:pt x="479" y="403"/>
                    <a:pt x="473" y="405"/>
                    <a:pt x="468" y="404"/>
                  </a:cubicBezTo>
                  <a:cubicBezTo>
                    <a:pt x="475" y="387"/>
                    <a:pt x="494" y="398"/>
                    <a:pt x="508" y="372"/>
                  </a:cubicBezTo>
                  <a:cubicBezTo>
                    <a:pt x="519" y="369"/>
                    <a:pt x="518" y="378"/>
                    <a:pt x="528" y="376"/>
                  </a:cubicBezTo>
                  <a:cubicBezTo>
                    <a:pt x="529" y="384"/>
                    <a:pt x="527" y="389"/>
                    <a:pt x="520" y="388"/>
                  </a:cubicBezTo>
                  <a:cubicBezTo>
                    <a:pt x="522" y="401"/>
                    <a:pt x="537" y="392"/>
                    <a:pt x="540" y="384"/>
                  </a:cubicBezTo>
                  <a:cubicBezTo>
                    <a:pt x="534" y="379"/>
                    <a:pt x="530" y="372"/>
                    <a:pt x="520" y="372"/>
                  </a:cubicBezTo>
                  <a:cubicBezTo>
                    <a:pt x="522" y="362"/>
                    <a:pt x="525" y="353"/>
                    <a:pt x="536" y="352"/>
                  </a:cubicBezTo>
                  <a:cubicBezTo>
                    <a:pt x="531" y="343"/>
                    <a:pt x="520" y="358"/>
                    <a:pt x="516" y="344"/>
                  </a:cubicBezTo>
                  <a:cubicBezTo>
                    <a:pt x="522" y="338"/>
                    <a:pt x="530" y="334"/>
                    <a:pt x="532" y="324"/>
                  </a:cubicBezTo>
                  <a:cubicBezTo>
                    <a:pt x="450" y="376"/>
                    <a:pt x="419" y="432"/>
                    <a:pt x="320" y="468"/>
                  </a:cubicBezTo>
                  <a:cubicBezTo>
                    <a:pt x="344" y="474"/>
                    <a:pt x="285" y="500"/>
                    <a:pt x="296" y="480"/>
                  </a:cubicBezTo>
                  <a:cubicBezTo>
                    <a:pt x="284" y="479"/>
                    <a:pt x="284" y="489"/>
                    <a:pt x="272" y="488"/>
                  </a:cubicBezTo>
                  <a:cubicBezTo>
                    <a:pt x="273" y="493"/>
                    <a:pt x="279" y="491"/>
                    <a:pt x="284" y="492"/>
                  </a:cubicBezTo>
                  <a:cubicBezTo>
                    <a:pt x="272" y="495"/>
                    <a:pt x="241" y="519"/>
                    <a:pt x="228" y="504"/>
                  </a:cubicBezTo>
                  <a:cubicBezTo>
                    <a:pt x="213" y="527"/>
                    <a:pt x="129" y="509"/>
                    <a:pt x="140" y="524"/>
                  </a:cubicBezTo>
                  <a:cubicBezTo>
                    <a:pt x="136" y="534"/>
                    <a:pt x="125" y="518"/>
                    <a:pt x="112" y="524"/>
                  </a:cubicBezTo>
                  <a:cubicBezTo>
                    <a:pt x="128" y="541"/>
                    <a:pt x="104" y="524"/>
                    <a:pt x="92" y="524"/>
                  </a:cubicBezTo>
                  <a:cubicBezTo>
                    <a:pt x="91" y="534"/>
                    <a:pt x="72" y="538"/>
                    <a:pt x="60" y="532"/>
                  </a:cubicBezTo>
                  <a:cubicBezTo>
                    <a:pt x="61" y="524"/>
                    <a:pt x="71" y="538"/>
                    <a:pt x="76" y="528"/>
                  </a:cubicBezTo>
                  <a:cubicBezTo>
                    <a:pt x="73" y="522"/>
                    <a:pt x="36" y="517"/>
                    <a:pt x="44" y="536"/>
                  </a:cubicBezTo>
                  <a:cubicBezTo>
                    <a:pt x="37" y="536"/>
                    <a:pt x="31" y="536"/>
                    <a:pt x="24" y="536"/>
                  </a:cubicBezTo>
                  <a:cubicBezTo>
                    <a:pt x="40" y="519"/>
                    <a:pt x="6" y="528"/>
                    <a:pt x="0" y="520"/>
                  </a:cubicBezTo>
                  <a:cubicBezTo>
                    <a:pt x="24" y="488"/>
                    <a:pt x="97" y="523"/>
                    <a:pt x="116" y="504"/>
                  </a:cubicBezTo>
                  <a:cubicBezTo>
                    <a:pt x="223" y="509"/>
                    <a:pt x="323" y="450"/>
                    <a:pt x="396" y="420"/>
                  </a:cubicBezTo>
                  <a:cubicBezTo>
                    <a:pt x="423" y="398"/>
                    <a:pt x="432" y="370"/>
                    <a:pt x="472" y="356"/>
                  </a:cubicBezTo>
                  <a:cubicBezTo>
                    <a:pt x="510" y="323"/>
                    <a:pt x="525" y="268"/>
                    <a:pt x="572" y="244"/>
                  </a:cubicBezTo>
                  <a:cubicBezTo>
                    <a:pt x="560" y="234"/>
                    <a:pt x="570" y="219"/>
                    <a:pt x="584" y="228"/>
                  </a:cubicBezTo>
                  <a:cubicBezTo>
                    <a:pt x="579" y="211"/>
                    <a:pt x="582" y="209"/>
                    <a:pt x="596" y="204"/>
                  </a:cubicBezTo>
                  <a:cubicBezTo>
                    <a:pt x="593" y="200"/>
                    <a:pt x="587" y="200"/>
                    <a:pt x="588" y="192"/>
                  </a:cubicBezTo>
                  <a:cubicBezTo>
                    <a:pt x="617" y="176"/>
                    <a:pt x="612" y="126"/>
                    <a:pt x="644" y="112"/>
                  </a:cubicBezTo>
                  <a:cubicBezTo>
                    <a:pt x="646" y="116"/>
                    <a:pt x="648" y="119"/>
                    <a:pt x="652" y="120"/>
                  </a:cubicBezTo>
                  <a:cubicBezTo>
                    <a:pt x="628" y="159"/>
                    <a:pt x="621" y="210"/>
                    <a:pt x="588" y="232"/>
                  </a:cubicBezTo>
                  <a:cubicBezTo>
                    <a:pt x="587" y="239"/>
                    <a:pt x="593" y="240"/>
                    <a:pt x="592" y="248"/>
                  </a:cubicBezTo>
                  <a:cubicBezTo>
                    <a:pt x="563" y="260"/>
                    <a:pt x="557" y="296"/>
                    <a:pt x="532" y="312"/>
                  </a:cubicBezTo>
                  <a:cubicBezTo>
                    <a:pt x="530" y="322"/>
                    <a:pt x="550" y="310"/>
                    <a:pt x="544" y="324"/>
                  </a:cubicBezTo>
                  <a:cubicBezTo>
                    <a:pt x="545" y="313"/>
                    <a:pt x="556" y="324"/>
                    <a:pt x="556" y="324"/>
                  </a:cubicBezTo>
                  <a:cubicBezTo>
                    <a:pt x="575" y="316"/>
                    <a:pt x="575" y="285"/>
                    <a:pt x="600" y="280"/>
                  </a:cubicBezTo>
                  <a:cubicBezTo>
                    <a:pt x="594" y="274"/>
                    <a:pt x="594" y="265"/>
                    <a:pt x="608" y="268"/>
                  </a:cubicBezTo>
                  <a:cubicBezTo>
                    <a:pt x="613" y="255"/>
                    <a:pt x="595" y="265"/>
                    <a:pt x="600" y="252"/>
                  </a:cubicBezTo>
                  <a:cubicBezTo>
                    <a:pt x="629" y="250"/>
                    <a:pt x="609" y="224"/>
                    <a:pt x="632" y="216"/>
                  </a:cubicBezTo>
                  <a:cubicBezTo>
                    <a:pt x="631" y="211"/>
                    <a:pt x="625" y="213"/>
                    <a:pt x="620" y="212"/>
                  </a:cubicBezTo>
                  <a:cubicBezTo>
                    <a:pt x="626" y="206"/>
                    <a:pt x="621" y="189"/>
                    <a:pt x="636" y="192"/>
                  </a:cubicBezTo>
                  <a:cubicBezTo>
                    <a:pt x="631" y="198"/>
                    <a:pt x="631" y="202"/>
                    <a:pt x="636" y="208"/>
                  </a:cubicBezTo>
                  <a:cubicBezTo>
                    <a:pt x="652" y="190"/>
                    <a:pt x="655" y="169"/>
                    <a:pt x="656" y="144"/>
                  </a:cubicBezTo>
                  <a:cubicBezTo>
                    <a:pt x="695" y="120"/>
                    <a:pt x="638" y="32"/>
                    <a:pt x="716" y="52"/>
                  </a:cubicBezTo>
                  <a:cubicBezTo>
                    <a:pt x="726" y="36"/>
                    <a:pt x="733" y="5"/>
                    <a:pt x="732" y="0"/>
                  </a:cubicBezTo>
                  <a:cubicBezTo>
                    <a:pt x="748" y="22"/>
                    <a:pt x="726" y="45"/>
                    <a:pt x="744" y="76"/>
                  </a:cubicBezTo>
                  <a:cubicBezTo>
                    <a:pt x="738" y="79"/>
                    <a:pt x="730" y="116"/>
                    <a:pt x="736" y="128"/>
                  </a:cubicBezTo>
                  <a:cubicBezTo>
                    <a:pt x="717" y="137"/>
                    <a:pt x="723" y="171"/>
                    <a:pt x="696" y="172"/>
                  </a:cubicBezTo>
                  <a:cubicBezTo>
                    <a:pt x="713" y="185"/>
                    <a:pt x="686" y="202"/>
                    <a:pt x="704" y="216"/>
                  </a:cubicBezTo>
                  <a:close/>
                  <a:moveTo>
                    <a:pt x="528" y="340"/>
                  </a:moveTo>
                  <a:cubicBezTo>
                    <a:pt x="536" y="339"/>
                    <a:pt x="537" y="345"/>
                    <a:pt x="544" y="344"/>
                  </a:cubicBezTo>
                  <a:cubicBezTo>
                    <a:pt x="544" y="338"/>
                    <a:pt x="546" y="335"/>
                    <a:pt x="548" y="332"/>
                  </a:cubicBezTo>
                  <a:cubicBezTo>
                    <a:pt x="538" y="331"/>
                    <a:pt x="529" y="331"/>
                    <a:pt x="528" y="340"/>
                  </a:cubicBezTo>
                  <a:close/>
                  <a:moveTo>
                    <a:pt x="640" y="220"/>
                  </a:moveTo>
                  <a:cubicBezTo>
                    <a:pt x="645" y="221"/>
                    <a:pt x="648" y="226"/>
                    <a:pt x="656" y="224"/>
                  </a:cubicBezTo>
                  <a:cubicBezTo>
                    <a:pt x="649" y="211"/>
                    <a:pt x="676" y="210"/>
                    <a:pt x="668" y="200"/>
                  </a:cubicBezTo>
                  <a:cubicBezTo>
                    <a:pt x="658" y="206"/>
                    <a:pt x="645" y="209"/>
                    <a:pt x="640" y="220"/>
                  </a:cubicBezTo>
                  <a:close/>
                  <a:moveTo>
                    <a:pt x="652" y="240"/>
                  </a:moveTo>
                  <a:cubicBezTo>
                    <a:pt x="640" y="243"/>
                    <a:pt x="644" y="243"/>
                    <a:pt x="632" y="240"/>
                  </a:cubicBezTo>
                  <a:cubicBezTo>
                    <a:pt x="629" y="257"/>
                    <a:pt x="652" y="252"/>
                    <a:pt x="652" y="240"/>
                  </a:cubicBezTo>
                  <a:close/>
                  <a:moveTo>
                    <a:pt x="628" y="280"/>
                  </a:moveTo>
                  <a:cubicBezTo>
                    <a:pt x="628" y="273"/>
                    <a:pt x="629" y="268"/>
                    <a:pt x="632" y="264"/>
                  </a:cubicBezTo>
                  <a:cubicBezTo>
                    <a:pt x="622" y="267"/>
                    <a:pt x="609" y="268"/>
                    <a:pt x="604" y="276"/>
                  </a:cubicBezTo>
                  <a:cubicBezTo>
                    <a:pt x="609" y="277"/>
                    <a:pt x="606" y="280"/>
                    <a:pt x="604" y="284"/>
                  </a:cubicBezTo>
                  <a:cubicBezTo>
                    <a:pt x="610" y="284"/>
                    <a:pt x="620" y="299"/>
                    <a:pt x="624" y="288"/>
                  </a:cubicBezTo>
                  <a:cubicBezTo>
                    <a:pt x="620" y="287"/>
                    <a:pt x="606" y="277"/>
                    <a:pt x="616" y="276"/>
                  </a:cubicBezTo>
                  <a:cubicBezTo>
                    <a:pt x="617" y="281"/>
                    <a:pt x="622" y="280"/>
                    <a:pt x="628" y="280"/>
                  </a:cubicBezTo>
                  <a:close/>
                  <a:moveTo>
                    <a:pt x="588" y="320"/>
                  </a:moveTo>
                  <a:cubicBezTo>
                    <a:pt x="583" y="320"/>
                    <a:pt x="579" y="321"/>
                    <a:pt x="580" y="328"/>
                  </a:cubicBezTo>
                  <a:cubicBezTo>
                    <a:pt x="585" y="328"/>
                    <a:pt x="591" y="328"/>
                    <a:pt x="596" y="328"/>
                  </a:cubicBezTo>
                  <a:cubicBezTo>
                    <a:pt x="595" y="321"/>
                    <a:pt x="590" y="298"/>
                    <a:pt x="584" y="308"/>
                  </a:cubicBezTo>
                  <a:cubicBezTo>
                    <a:pt x="593" y="310"/>
                    <a:pt x="579" y="314"/>
                    <a:pt x="588" y="320"/>
                  </a:cubicBezTo>
                  <a:close/>
                  <a:moveTo>
                    <a:pt x="516" y="412"/>
                  </a:moveTo>
                  <a:cubicBezTo>
                    <a:pt x="515" y="405"/>
                    <a:pt x="489" y="405"/>
                    <a:pt x="488" y="412"/>
                  </a:cubicBezTo>
                  <a:cubicBezTo>
                    <a:pt x="504" y="403"/>
                    <a:pt x="516" y="430"/>
                    <a:pt x="516" y="4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2" name="Freeform 202"/>
            <p:cNvSpPr/>
            <p:nvPr>
              <p:custDataLst>
                <p:tags r:id="rId66"/>
              </p:custDataLst>
            </p:nvPr>
          </p:nvSpPr>
          <p:spPr bwMode="auto">
            <a:xfrm>
              <a:off x="7818438" y="1187451"/>
              <a:ext cx="36513" cy="14288"/>
            </a:xfrm>
            <a:custGeom>
              <a:avLst/>
              <a:gdLst>
                <a:gd name="T0" fmla="*/ 0 w 36"/>
                <a:gd name="T1" fmla="*/ 2 h 14"/>
                <a:gd name="T2" fmla="*/ 36 w 36"/>
                <a:gd name="T3" fmla="*/ 14 h 14"/>
                <a:gd name="T4" fmla="*/ 0 w 36"/>
                <a:gd name="T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4">
                  <a:moveTo>
                    <a:pt x="0" y="2"/>
                  </a:moveTo>
                  <a:cubicBezTo>
                    <a:pt x="3" y="0"/>
                    <a:pt x="36" y="0"/>
                    <a:pt x="36" y="14"/>
                  </a:cubicBezTo>
                  <a:cubicBezTo>
                    <a:pt x="23" y="11"/>
                    <a:pt x="9" y="9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3" name="Freeform 203"/>
            <p:cNvSpPr/>
            <p:nvPr>
              <p:custDataLst>
                <p:tags r:id="rId67"/>
              </p:custDataLst>
            </p:nvPr>
          </p:nvSpPr>
          <p:spPr bwMode="auto">
            <a:xfrm>
              <a:off x="7859713" y="1195388"/>
              <a:ext cx="60325" cy="34925"/>
            </a:xfrm>
            <a:custGeom>
              <a:avLst/>
              <a:gdLst>
                <a:gd name="T0" fmla="*/ 0 w 60"/>
                <a:gd name="T1" fmla="*/ 19 h 35"/>
                <a:gd name="T2" fmla="*/ 8 w 60"/>
                <a:gd name="T3" fmla="*/ 15 h 35"/>
                <a:gd name="T4" fmla="*/ 0 w 60"/>
                <a:gd name="T5" fmla="*/ 7 h 35"/>
                <a:gd name="T6" fmla="*/ 60 w 60"/>
                <a:gd name="T7" fmla="*/ 27 h 35"/>
                <a:gd name="T8" fmla="*/ 0 w 60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5">
                  <a:moveTo>
                    <a:pt x="0" y="19"/>
                  </a:moveTo>
                  <a:cubicBezTo>
                    <a:pt x="0" y="15"/>
                    <a:pt x="5" y="16"/>
                    <a:pt x="8" y="15"/>
                  </a:cubicBezTo>
                  <a:cubicBezTo>
                    <a:pt x="6" y="11"/>
                    <a:pt x="4" y="8"/>
                    <a:pt x="0" y="7"/>
                  </a:cubicBezTo>
                  <a:cubicBezTo>
                    <a:pt x="18" y="0"/>
                    <a:pt x="40" y="23"/>
                    <a:pt x="60" y="27"/>
                  </a:cubicBezTo>
                  <a:cubicBezTo>
                    <a:pt x="36" y="35"/>
                    <a:pt x="27" y="9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" name="Freeform 204"/>
            <p:cNvSpPr/>
            <p:nvPr>
              <p:custDataLst>
                <p:tags r:id="rId68"/>
              </p:custDataLst>
            </p:nvPr>
          </p:nvSpPr>
          <p:spPr bwMode="auto">
            <a:xfrm>
              <a:off x="8089900" y="1230313"/>
              <a:ext cx="39688" cy="31750"/>
            </a:xfrm>
            <a:custGeom>
              <a:avLst/>
              <a:gdLst>
                <a:gd name="T0" fmla="*/ 12 w 40"/>
                <a:gd name="T1" fmla="*/ 20 h 32"/>
                <a:gd name="T2" fmla="*/ 36 w 40"/>
                <a:gd name="T3" fmla="*/ 32 h 32"/>
                <a:gd name="T4" fmla="*/ 12 w 40"/>
                <a:gd name="T5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12" y="20"/>
                  </a:moveTo>
                  <a:cubicBezTo>
                    <a:pt x="0" y="0"/>
                    <a:pt x="40" y="13"/>
                    <a:pt x="36" y="32"/>
                  </a:cubicBezTo>
                  <a:cubicBezTo>
                    <a:pt x="28" y="30"/>
                    <a:pt x="21" y="8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" name="Freeform 205"/>
            <p:cNvSpPr/>
            <p:nvPr>
              <p:custDataLst>
                <p:tags r:id="rId69"/>
              </p:custDataLst>
            </p:nvPr>
          </p:nvSpPr>
          <p:spPr bwMode="auto">
            <a:xfrm>
              <a:off x="8316913" y="1516063"/>
              <a:ext cx="34925" cy="57150"/>
            </a:xfrm>
            <a:custGeom>
              <a:avLst/>
              <a:gdLst>
                <a:gd name="T0" fmla="*/ 11 w 35"/>
                <a:gd name="T1" fmla="*/ 0 h 56"/>
                <a:gd name="T2" fmla="*/ 35 w 35"/>
                <a:gd name="T3" fmla="*/ 52 h 56"/>
                <a:gd name="T4" fmla="*/ 19 w 35"/>
                <a:gd name="T5" fmla="*/ 56 h 56"/>
                <a:gd name="T6" fmla="*/ 11 w 35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6">
                  <a:moveTo>
                    <a:pt x="11" y="0"/>
                  </a:moveTo>
                  <a:cubicBezTo>
                    <a:pt x="26" y="17"/>
                    <a:pt x="18" y="35"/>
                    <a:pt x="35" y="52"/>
                  </a:cubicBezTo>
                  <a:cubicBezTo>
                    <a:pt x="31" y="55"/>
                    <a:pt x="26" y="56"/>
                    <a:pt x="19" y="56"/>
                  </a:cubicBezTo>
                  <a:cubicBezTo>
                    <a:pt x="26" y="32"/>
                    <a:pt x="0" y="27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" name="Freeform 206"/>
            <p:cNvSpPr/>
            <p:nvPr>
              <p:custDataLst>
                <p:tags r:id="rId70"/>
              </p:custDataLst>
            </p:nvPr>
          </p:nvSpPr>
          <p:spPr bwMode="auto">
            <a:xfrm>
              <a:off x="7134225" y="1539876"/>
              <a:ext cx="41275" cy="68263"/>
            </a:xfrm>
            <a:custGeom>
              <a:avLst/>
              <a:gdLst>
                <a:gd name="T0" fmla="*/ 0 w 42"/>
                <a:gd name="T1" fmla="*/ 52 h 67"/>
                <a:gd name="T2" fmla="*/ 20 w 42"/>
                <a:gd name="T3" fmla="*/ 32 h 67"/>
                <a:gd name="T4" fmla="*/ 4 w 42"/>
                <a:gd name="T5" fmla="*/ 20 h 67"/>
                <a:gd name="T6" fmla="*/ 20 w 42"/>
                <a:gd name="T7" fmla="*/ 0 h 67"/>
                <a:gd name="T8" fmla="*/ 40 w 42"/>
                <a:gd name="T9" fmla="*/ 8 h 67"/>
                <a:gd name="T10" fmla="*/ 0 w 42"/>
                <a:gd name="T11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7">
                  <a:moveTo>
                    <a:pt x="0" y="52"/>
                  </a:moveTo>
                  <a:cubicBezTo>
                    <a:pt x="2" y="40"/>
                    <a:pt x="8" y="34"/>
                    <a:pt x="20" y="32"/>
                  </a:cubicBezTo>
                  <a:cubicBezTo>
                    <a:pt x="19" y="24"/>
                    <a:pt x="2" y="31"/>
                    <a:pt x="4" y="20"/>
                  </a:cubicBezTo>
                  <a:cubicBezTo>
                    <a:pt x="1" y="5"/>
                    <a:pt x="19" y="11"/>
                    <a:pt x="20" y="0"/>
                  </a:cubicBezTo>
                  <a:cubicBezTo>
                    <a:pt x="28" y="2"/>
                    <a:pt x="30" y="9"/>
                    <a:pt x="40" y="8"/>
                  </a:cubicBezTo>
                  <a:cubicBezTo>
                    <a:pt x="24" y="5"/>
                    <a:pt x="42" y="67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7" name="Freeform 207"/>
            <p:cNvSpPr/>
            <p:nvPr>
              <p:custDataLst>
                <p:tags r:id="rId71"/>
              </p:custDataLst>
            </p:nvPr>
          </p:nvSpPr>
          <p:spPr bwMode="auto">
            <a:xfrm>
              <a:off x="7092950" y="1597026"/>
              <a:ext cx="58738" cy="87313"/>
            </a:xfrm>
            <a:custGeom>
              <a:avLst/>
              <a:gdLst>
                <a:gd name="T0" fmla="*/ 57 w 58"/>
                <a:gd name="T1" fmla="*/ 20 h 87"/>
                <a:gd name="T2" fmla="*/ 33 w 58"/>
                <a:gd name="T3" fmla="*/ 48 h 87"/>
                <a:gd name="T4" fmla="*/ 45 w 58"/>
                <a:gd name="T5" fmla="*/ 72 h 87"/>
                <a:gd name="T6" fmla="*/ 21 w 58"/>
                <a:gd name="T7" fmla="*/ 60 h 87"/>
                <a:gd name="T8" fmla="*/ 33 w 58"/>
                <a:gd name="T9" fmla="*/ 44 h 87"/>
                <a:gd name="T10" fmla="*/ 17 w 58"/>
                <a:gd name="T11" fmla="*/ 36 h 87"/>
                <a:gd name="T12" fmla="*/ 9 w 58"/>
                <a:gd name="T13" fmla="*/ 48 h 87"/>
                <a:gd name="T14" fmla="*/ 37 w 58"/>
                <a:gd name="T15" fmla="*/ 0 h 87"/>
                <a:gd name="T16" fmla="*/ 57 w 58"/>
                <a:gd name="T17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87">
                  <a:moveTo>
                    <a:pt x="57" y="20"/>
                  </a:moveTo>
                  <a:cubicBezTo>
                    <a:pt x="53" y="34"/>
                    <a:pt x="53" y="50"/>
                    <a:pt x="33" y="48"/>
                  </a:cubicBezTo>
                  <a:cubicBezTo>
                    <a:pt x="43" y="57"/>
                    <a:pt x="41" y="63"/>
                    <a:pt x="45" y="72"/>
                  </a:cubicBezTo>
                  <a:cubicBezTo>
                    <a:pt x="25" y="87"/>
                    <a:pt x="40" y="53"/>
                    <a:pt x="21" y="60"/>
                  </a:cubicBezTo>
                  <a:cubicBezTo>
                    <a:pt x="23" y="52"/>
                    <a:pt x="22" y="43"/>
                    <a:pt x="33" y="44"/>
                  </a:cubicBezTo>
                  <a:cubicBezTo>
                    <a:pt x="36" y="33"/>
                    <a:pt x="14" y="47"/>
                    <a:pt x="17" y="36"/>
                  </a:cubicBezTo>
                  <a:cubicBezTo>
                    <a:pt x="13" y="39"/>
                    <a:pt x="11" y="43"/>
                    <a:pt x="9" y="48"/>
                  </a:cubicBezTo>
                  <a:cubicBezTo>
                    <a:pt x="0" y="28"/>
                    <a:pt x="52" y="27"/>
                    <a:pt x="37" y="0"/>
                  </a:cubicBezTo>
                  <a:cubicBezTo>
                    <a:pt x="58" y="7"/>
                    <a:pt x="39" y="15"/>
                    <a:pt x="5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8" name="Freeform 208"/>
            <p:cNvSpPr/>
            <p:nvPr>
              <p:custDataLst>
                <p:tags r:id="rId72"/>
              </p:custDataLst>
            </p:nvPr>
          </p:nvSpPr>
          <p:spPr bwMode="auto">
            <a:xfrm>
              <a:off x="8343900" y="1595438"/>
              <a:ext cx="23813" cy="34925"/>
            </a:xfrm>
            <a:custGeom>
              <a:avLst/>
              <a:gdLst>
                <a:gd name="T0" fmla="*/ 12 w 24"/>
                <a:gd name="T1" fmla="*/ 1 h 34"/>
                <a:gd name="T2" fmla="*/ 24 w 24"/>
                <a:gd name="T3" fmla="*/ 13 h 34"/>
                <a:gd name="T4" fmla="*/ 16 w 24"/>
                <a:gd name="T5" fmla="*/ 29 h 34"/>
                <a:gd name="T6" fmla="*/ 0 w 24"/>
                <a:gd name="T7" fmla="*/ 33 h 34"/>
                <a:gd name="T8" fmla="*/ 0 w 24"/>
                <a:gd name="T9" fmla="*/ 21 h 34"/>
                <a:gd name="T10" fmla="*/ 12 w 24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4">
                  <a:moveTo>
                    <a:pt x="12" y="1"/>
                  </a:moveTo>
                  <a:cubicBezTo>
                    <a:pt x="21" y="0"/>
                    <a:pt x="16" y="13"/>
                    <a:pt x="24" y="13"/>
                  </a:cubicBezTo>
                  <a:cubicBezTo>
                    <a:pt x="23" y="18"/>
                    <a:pt x="3" y="23"/>
                    <a:pt x="16" y="29"/>
                  </a:cubicBezTo>
                  <a:cubicBezTo>
                    <a:pt x="15" y="34"/>
                    <a:pt x="6" y="32"/>
                    <a:pt x="0" y="33"/>
                  </a:cubicBezTo>
                  <a:cubicBezTo>
                    <a:pt x="0" y="29"/>
                    <a:pt x="0" y="25"/>
                    <a:pt x="0" y="21"/>
                  </a:cubicBezTo>
                  <a:cubicBezTo>
                    <a:pt x="22" y="25"/>
                    <a:pt x="0" y="9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9" name="Freeform 209"/>
            <p:cNvSpPr/>
            <p:nvPr>
              <p:custDataLst>
                <p:tags r:id="rId73"/>
              </p:custDataLst>
            </p:nvPr>
          </p:nvSpPr>
          <p:spPr bwMode="auto">
            <a:xfrm>
              <a:off x="7043738" y="1668463"/>
              <a:ext cx="31750" cy="23813"/>
            </a:xfrm>
            <a:custGeom>
              <a:avLst/>
              <a:gdLst>
                <a:gd name="T0" fmla="*/ 25 w 31"/>
                <a:gd name="T1" fmla="*/ 4 h 23"/>
                <a:gd name="T2" fmla="*/ 29 w 31"/>
                <a:gd name="T3" fmla="*/ 12 h 23"/>
                <a:gd name="T4" fmla="*/ 9 w 31"/>
                <a:gd name="T5" fmla="*/ 20 h 23"/>
                <a:gd name="T6" fmla="*/ 5 w 31"/>
                <a:gd name="T7" fmla="*/ 0 h 23"/>
                <a:gd name="T8" fmla="*/ 25 w 31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25" y="4"/>
                  </a:moveTo>
                  <a:cubicBezTo>
                    <a:pt x="31" y="5"/>
                    <a:pt x="21" y="11"/>
                    <a:pt x="29" y="12"/>
                  </a:cubicBezTo>
                  <a:cubicBezTo>
                    <a:pt x="31" y="23"/>
                    <a:pt x="7" y="9"/>
                    <a:pt x="9" y="20"/>
                  </a:cubicBezTo>
                  <a:cubicBezTo>
                    <a:pt x="0" y="21"/>
                    <a:pt x="7" y="6"/>
                    <a:pt x="5" y="0"/>
                  </a:cubicBezTo>
                  <a:cubicBezTo>
                    <a:pt x="10" y="1"/>
                    <a:pt x="25" y="12"/>
                    <a:pt x="2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0" name="Freeform 210"/>
            <p:cNvSpPr/>
            <p:nvPr>
              <p:custDataLst>
                <p:tags r:id="rId74"/>
              </p:custDataLst>
            </p:nvPr>
          </p:nvSpPr>
          <p:spPr bwMode="auto">
            <a:xfrm>
              <a:off x="7089775" y="1770063"/>
              <a:ext cx="41275" cy="39688"/>
            </a:xfrm>
            <a:custGeom>
              <a:avLst/>
              <a:gdLst>
                <a:gd name="T0" fmla="*/ 8 w 41"/>
                <a:gd name="T1" fmla="*/ 40 h 40"/>
                <a:gd name="T2" fmla="*/ 0 w 41"/>
                <a:gd name="T3" fmla="*/ 12 h 40"/>
                <a:gd name="T4" fmla="*/ 4 w 41"/>
                <a:gd name="T5" fmla="*/ 0 h 40"/>
                <a:gd name="T6" fmla="*/ 8 w 41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0">
                  <a:moveTo>
                    <a:pt x="8" y="40"/>
                  </a:moveTo>
                  <a:cubicBezTo>
                    <a:pt x="0" y="27"/>
                    <a:pt x="15" y="14"/>
                    <a:pt x="0" y="12"/>
                  </a:cubicBezTo>
                  <a:cubicBezTo>
                    <a:pt x="2" y="9"/>
                    <a:pt x="4" y="6"/>
                    <a:pt x="4" y="0"/>
                  </a:cubicBezTo>
                  <a:cubicBezTo>
                    <a:pt x="31" y="2"/>
                    <a:pt x="41" y="38"/>
                    <a:pt x="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1" name="Freeform 211"/>
            <p:cNvSpPr/>
            <p:nvPr>
              <p:custDataLst>
                <p:tags r:id="rId75"/>
              </p:custDataLst>
            </p:nvPr>
          </p:nvSpPr>
          <p:spPr bwMode="auto">
            <a:xfrm>
              <a:off x="7037388" y="1844676"/>
              <a:ext cx="31750" cy="22225"/>
            </a:xfrm>
            <a:custGeom>
              <a:avLst/>
              <a:gdLst>
                <a:gd name="T0" fmla="*/ 8 w 32"/>
                <a:gd name="T1" fmla="*/ 22 h 22"/>
                <a:gd name="T2" fmla="*/ 0 w 32"/>
                <a:gd name="T3" fmla="*/ 2 h 22"/>
                <a:gd name="T4" fmla="*/ 24 w 32"/>
                <a:gd name="T5" fmla="*/ 10 h 22"/>
                <a:gd name="T6" fmla="*/ 8 w 32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2">
                  <a:moveTo>
                    <a:pt x="8" y="22"/>
                  </a:moveTo>
                  <a:cubicBezTo>
                    <a:pt x="2" y="19"/>
                    <a:pt x="2" y="9"/>
                    <a:pt x="0" y="2"/>
                  </a:cubicBezTo>
                  <a:cubicBezTo>
                    <a:pt x="13" y="0"/>
                    <a:pt x="16" y="8"/>
                    <a:pt x="24" y="10"/>
                  </a:cubicBezTo>
                  <a:cubicBezTo>
                    <a:pt x="32" y="17"/>
                    <a:pt x="8" y="6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2" name="Freeform 212"/>
            <p:cNvSpPr/>
            <p:nvPr>
              <p:custDataLst>
                <p:tags r:id="rId76"/>
              </p:custDataLst>
            </p:nvPr>
          </p:nvSpPr>
          <p:spPr bwMode="auto">
            <a:xfrm>
              <a:off x="8375650" y="1866901"/>
              <a:ext cx="20638" cy="23813"/>
            </a:xfrm>
            <a:custGeom>
              <a:avLst/>
              <a:gdLst>
                <a:gd name="T0" fmla="*/ 16 w 20"/>
                <a:gd name="T1" fmla="*/ 0 h 24"/>
                <a:gd name="T2" fmla="*/ 4 w 20"/>
                <a:gd name="T3" fmla="*/ 24 h 24"/>
                <a:gd name="T4" fmla="*/ 16 w 2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4">
                  <a:moveTo>
                    <a:pt x="16" y="0"/>
                  </a:moveTo>
                  <a:cubicBezTo>
                    <a:pt x="20" y="1"/>
                    <a:pt x="14" y="24"/>
                    <a:pt x="4" y="24"/>
                  </a:cubicBezTo>
                  <a:cubicBezTo>
                    <a:pt x="0" y="8"/>
                    <a:pt x="10" y="6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3" name="Freeform 213"/>
            <p:cNvSpPr/>
            <p:nvPr>
              <p:custDataLst>
                <p:tags r:id="rId77"/>
              </p:custDataLst>
            </p:nvPr>
          </p:nvSpPr>
          <p:spPr bwMode="auto">
            <a:xfrm>
              <a:off x="7037388" y="1892301"/>
              <a:ext cx="41275" cy="31750"/>
            </a:xfrm>
            <a:custGeom>
              <a:avLst/>
              <a:gdLst>
                <a:gd name="T0" fmla="*/ 24 w 42"/>
                <a:gd name="T1" fmla="*/ 3 h 32"/>
                <a:gd name="T2" fmla="*/ 36 w 42"/>
                <a:gd name="T3" fmla="*/ 15 h 32"/>
                <a:gd name="T4" fmla="*/ 16 w 42"/>
                <a:gd name="T5" fmla="*/ 27 h 32"/>
                <a:gd name="T6" fmla="*/ 0 w 42"/>
                <a:gd name="T7" fmla="*/ 7 h 32"/>
                <a:gd name="T8" fmla="*/ 24 w 42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2">
                  <a:moveTo>
                    <a:pt x="24" y="3"/>
                  </a:moveTo>
                  <a:cubicBezTo>
                    <a:pt x="25" y="5"/>
                    <a:pt x="5" y="19"/>
                    <a:pt x="36" y="15"/>
                  </a:cubicBezTo>
                  <a:cubicBezTo>
                    <a:pt x="42" y="32"/>
                    <a:pt x="15" y="16"/>
                    <a:pt x="16" y="27"/>
                  </a:cubicBezTo>
                  <a:cubicBezTo>
                    <a:pt x="13" y="18"/>
                    <a:pt x="1" y="18"/>
                    <a:pt x="0" y="7"/>
                  </a:cubicBezTo>
                  <a:cubicBezTo>
                    <a:pt x="10" y="0"/>
                    <a:pt x="12" y="9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4" name="Freeform 214"/>
            <p:cNvSpPr/>
            <p:nvPr>
              <p:custDataLst>
                <p:tags r:id="rId78"/>
              </p:custDataLst>
            </p:nvPr>
          </p:nvSpPr>
          <p:spPr bwMode="auto">
            <a:xfrm>
              <a:off x="8224838" y="2193926"/>
              <a:ext cx="17463" cy="30163"/>
            </a:xfrm>
            <a:custGeom>
              <a:avLst/>
              <a:gdLst>
                <a:gd name="T0" fmla="*/ 5 w 17"/>
                <a:gd name="T1" fmla="*/ 10 h 30"/>
                <a:gd name="T2" fmla="*/ 17 w 17"/>
                <a:gd name="T3" fmla="*/ 30 h 30"/>
                <a:gd name="T4" fmla="*/ 1 w 17"/>
                <a:gd name="T5" fmla="*/ 30 h 30"/>
                <a:gd name="T6" fmla="*/ 9 w 17"/>
                <a:gd name="T7" fmla="*/ 22 h 30"/>
                <a:gd name="T8" fmla="*/ 5 w 17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0">
                  <a:moveTo>
                    <a:pt x="5" y="10"/>
                  </a:moveTo>
                  <a:cubicBezTo>
                    <a:pt x="11" y="0"/>
                    <a:pt x="16" y="23"/>
                    <a:pt x="17" y="30"/>
                  </a:cubicBezTo>
                  <a:cubicBezTo>
                    <a:pt x="12" y="30"/>
                    <a:pt x="6" y="30"/>
                    <a:pt x="1" y="30"/>
                  </a:cubicBezTo>
                  <a:cubicBezTo>
                    <a:pt x="0" y="23"/>
                    <a:pt x="4" y="22"/>
                    <a:pt x="9" y="22"/>
                  </a:cubicBezTo>
                  <a:cubicBezTo>
                    <a:pt x="0" y="16"/>
                    <a:pt x="14" y="12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5" name="Freeform 215"/>
            <p:cNvSpPr/>
            <p:nvPr>
              <p:custDataLst>
                <p:tags r:id="rId79"/>
              </p:custDataLst>
            </p:nvPr>
          </p:nvSpPr>
          <p:spPr bwMode="auto">
            <a:xfrm>
              <a:off x="7366000" y="2312988"/>
              <a:ext cx="77788" cy="65088"/>
            </a:xfrm>
            <a:custGeom>
              <a:avLst/>
              <a:gdLst>
                <a:gd name="T0" fmla="*/ 30 w 78"/>
                <a:gd name="T1" fmla="*/ 37 h 65"/>
                <a:gd name="T2" fmla="*/ 46 w 78"/>
                <a:gd name="T3" fmla="*/ 53 h 65"/>
                <a:gd name="T4" fmla="*/ 2 w 78"/>
                <a:gd name="T5" fmla="*/ 37 h 65"/>
                <a:gd name="T6" fmla="*/ 18 w 78"/>
                <a:gd name="T7" fmla="*/ 29 h 65"/>
                <a:gd name="T8" fmla="*/ 2 w 78"/>
                <a:gd name="T9" fmla="*/ 21 h 65"/>
                <a:gd name="T10" fmla="*/ 78 w 78"/>
                <a:gd name="T11" fmla="*/ 49 h 65"/>
                <a:gd name="T12" fmla="*/ 30 w 78"/>
                <a:gd name="T13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65">
                  <a:moveTo>
                    <a:pt x="30" y="37"/>
                  </a:moveTo>
                  <a:cubicBezTo>
                    <a:pt x="31" y="46"/>
                    <a:pt x="49" y="39"/>
                    <a:pt x="46" y="53"/>
                  </a:cubicBezTo>
                  <a:cubicBezTo>
                    <a:pt x="21" y="58"/>
                    <a:pt x="28" y="31"/>
                    <a:pt x="2" y="37"/>
                  </a:cubicBezTo>
                  <a:cubicBezTo>
                    <a:pt x="0" y="25"/>
                    <a:pt x="12" y="23"/>
                    <a:pt x="18" y="29"/>
                  </a:cubicBezTo>
                  <a:cubicBezTo>
                    <a:pt x="17" y="22"/>
                    <a:pt x="11" y="20"/>
                    <a:pt x="2" y="21"/>
                  </a:cubicBezTo>
                  <a:cubicBezTo>
                    <a:pt x="27" y="0"/>
                    <a:pt x="49" y="47"/>
                    <a:pt x="78" y="49"/>
                  </a:cubicBezTo>
                  <a:cubicBezTo>
                    <a:pt x="67" y="65"/>
                    <a:pt x="46" y="32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6" name="Freeform 216"/>
            <p:cNvSpPr/>
            <p:nvPr>
              <p:custDataLst>
                <p:tags r:id="rId80"/>
              </p:custDataLst>
            </p:nvPr>
          </p:nvSpPr>
          <p:spPr bwMode="auto">
            <a:xfrm>
              <a:off x="7443788" y="2370138"/>
              <a:ext cx="184150" cy="76200"/>
            </a:xfrm>
            <a:custGeom>
              <a:avLst/>
              <a:gdLst>
                <a:gd name="T0" fmla="*/ 68 w 182"/>
                <a:gd name="T1" fmla="*/ 28 h 76"/>
                <a:gd name="T2" fmla="*/ 64 w 182"/>
                <a:gd name="T3" fmla="*/ 52 h 76"/>
                <a:gd name="T4" fmla="*/ 0 w 182"/>
                <a:gd name="T5" fmla="*/ 12 h 76"/>
                <a:gd name="T6" fmla="*/ 32 w 182"/>
                <a:gd name="T7" fmla="*/ 24 h 76"/>
                <a:gd name="T8" fmla="*/ 12 w 182"/>
                <a:gd name="T9" fmla="*/ 4 h 76"/>
                <a:gd name="T10" fmla="*/ 44 w 182"/>
                <a:gd name="T11" fmla="*/ 20 h 76"/>
                <a:gd name="T12" fmla="*/ 68 w 182"/>
                <a:gd name="T13" fmla="*/ 12 h 76"/>
                <a:gd name="T14" fmla="*/ 84 w 182"/>
                <a:gd name="T15" fmla="*/ 36 h 76"/>
                <a:gd name="T16" fmla="*/ 152 w 182"/>
                <a:gd name="T17" fmla="*/ 40 h 76"/>
                <a:gd name="T18" fmla="*/ 148 w 182"/>
                <a:gd name="T19" fmla="*/ 56 h 76"/>
                <a:gd name="T20" fmla="*/ 180 w 182"/>
                <a:gd name="T21" fmla="*/ 56 h 76"/>
                <a:gd name="T22" fmla="*/ 176 w 182"/>
                <a:gd name="T23" fmla="*/ 76 h 76"/>
                <a:gd name="T24" fmla="*/ 160 w 182"/>
                <a:gd name="T25" fmla="*/ 76 h 76"/>
                <a:gd name="T26" fmla="*/ 84 w 182"/>
                <a:gd name="T27" fmla="*/ 56 h 76"/>
                <a:gd name="T28" fmla="*/ 68 w 182"/>
                <a:gd name="T2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76">
                  <a:moveTo>
                    <a:pt x="68" y="28"/>
                  </a:moveTo>
                  <a:cubicBezTo>
                    <a:pt x="63" y="32"/>
                    <a:pt x="79" y="44"/>
                    <a:pt x="64" y="52"/>
                  </a:cubicBezTo>
                  <a:cubicBezTo>
                    <a:pt x="47" y="37"/>
                    <a:pt x="10" y="43"/>
                    <a:pt x="0" y="12"/>
                  </a:cubicBezTo>
                  <a:cubicBezTo>
                    <a:pt x="16" y="11"/>
                    <a:pt x="21" y="21"/>
                    <a:pt x="32" y="24"/>
                  </a:cubicBezTo>
                  <a:cubicBezTo>
                    <a:pt x="42" y="16"/>
                    <a:pt x="14" y="12"/>
                    <a:pt x="12" y="4"/>
                  </a:cubicBezTo>
                  <a:cubicBezTo>
                    <a:pt x="17" y="0"/>
                    <a:pt x="49" y="2"/>
                    <a:pt x="44" y="20"/>
                  </a:cubicBezTo>
                  <a:cubicBezTo>
                    <a:pt x="57" y="22"/>
                    <a:pt x="53" y="8"/>
                    <a:pt x="68" y="12"/>
                  </a:cubicBezTo>
                  <a:cubicBezTo>
                    <a:pt x="69" y="25"/>
                    <a:pt x="83" y="24"/>
                    <a:pt x="84" y="36"/>
                  </a:cubicBezTo>
                  <a:cubicBezTo>
                    <a:pt x="105" y="17"/>
                    <a:pt x="135" y="45"/>
                    <a:pt x="152" y="40"/>
                  </a:cubicBezTo>
                  <a:cubicBezTo>
                    <a:pt x="160" y="48"/>
                    <a:pt x="150" y="48"/>
                    <a:pt x="148" y="56"/>
                  </a:cubicBezTo>
                  <a:cubicBezTo>
                    <a:pt x="159" y="56"/>
                    <a:pt x="169" y="56"/>
                    <a:pt x="180" y="56"/>
                  </a:cubicBezTo>
                  <a:cubicBezTo>
                    <a:pt x="182" y="66"/>
                    <a:pt x="173" y="65"/>
                    <a:pt x="176" y="76"/>
                  </a:cubicBezTo>
                  <a:cubicBezTo>
                    <a:pt x="171" y="76"/>
                    <a:pt x="165" y="76"/>
                    <a:pt x="160" y="76"/>
                  </a:cubicBezTo>
                  <a:cubicBezTo>
                    <a:pt x="145" y="48"/>
                    <a:pt x="117" y="73"/>
                    <a:pt x="84" y="56"/>
                  </a:cubicBezTo>
                  <a:cubicBezTo>
                    <a:pt x="91" y="47"/>
                    <a:pt x="81" y="30"/>
                    <a:pt x="6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7" name="Freeform 217"/>
            <p:cNvSpPr/>
            <p:nvPr>
              <p:custDataLst>
                <p:tags r:id="rId81"/>
              </p:custDataLst>
            </p:nvPr>
          </p:nvSpPr>
          <p:spPr bwMode="auto">
            <a:xfrm>
              <a:off x="7799388" y="2454276"/>
              <a:ext cx="55563" cy="28575"/>
            </a:xfrm>
            <a:custGeom>
              <a:avLst/>
              <a:gdLst>
                <a:gd name="T0" fmla="*/ 0 w 56"/>
                <a:gd name="T1" fmla="*/ 20 h 29"/>
                <a:gd name="T2" fmla="*/ 0 w 56"/>
                <a:gd name="T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28">
                  <a:moveTo>
                    <a:pt x="0" y="20"/>
                  </a:moveTo>
                  <a:cubicBezTo>
                    <a:pt x="53" y="0"/>
                    <a:pt x="56" y="29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8" name="Freeform 218"/>
            <p:cNvSpPr/>
            <p:nvPr>
              <p:custDataLst>
                <p:tags r:id="rId82"/>
              </p:custDataLst>
            </p:nvPr>
          </p:nvSpPr>
          <p:spPr bwMode="auto">
            <a:xfrm>
              <a:off x="7351713" y="1100138"/>
              <a:ext cx="323850" cy="179388"/>
            </a:xfrm>
            <a:custGeom>
              <a:avLst/>
              <a:gdLst>
                <a:gd name="T0" fmla="*/ 144 w 321"/>
                <a:gd name="T1" fmla="*/ 86 h 179"/>
                <a:gd name="T2" fmla="*/ 144 w 321"/>
                <a:gd name="T3" fmla="*/ 98 h 179"/>
                <a:gd name="T4" fmla="*/ 104 w 321"/>
                <a:gd name="T5" fmla="*/ 118 h 179"/>
                <a:gd name="T6" fmla="*/ 144 w 321"/>
                <a:gd name="T7" fmla="*/ 118 h 179"/>
                <a:gd name="T8" fmla="*/ 208 w 321"/>
                <a:gd name="T9" fmla="*/ 98 h 179"/>
                <a:gd name="T10" fmla="*/ 176 w 321"/>
                <a:gd name="T11" fmla="*/ 118 h 179"/>
                <a:gd name="T12" fmla="*/ 164 w 321"/>
                <a:gd name="T13" fmla="*/ 110 h 179"/>
                <a:gd name="T14" fmla="*/ 152 w 321"/>
                <a:gd name="T15" fmla="*/ 134 h 179"/>
                <a:gd name="T16" fmla="*/ 148 w 321"/>
                <a:gd name="T17" fmla="*/ 122 h 179"/>
                <a:gd name="T18" fmla="*/ 116 w 321"/>
                <a:gd name="T19" fmla="*/ 130 h 179"/>
                <a:gd name="T20" fmla="*/ 108 w 321"/>
                <a:gd name="T21" fmla="*/ 142 h 179"/>
                <a:gd name="T22" fmla="*/ 128 w 321"/>
                <a:gd name="T23" fmla="*/ 146 h 179"/>
                <a:gd name="T24" fmla="*/ 120 w 321"/>
                <a:gd name="T25" fmla="*/ 134 h 179"/>
                <a:gd name="T26" fmla="*/ 136 w 321"/>
                <a:gd name="T27" fmla="*/ 134 h 179"/>
                <a:gd name="T28" fmla="*/ 132 w 321"/>
                <a:gd name="T29" fmla="*/ 142 h 179"/>
                <a:gd name="T30" fmla="*/ 160 w 321"/>
                <a:gd name="T31" fmla="*/ 138 h 179"/>
                <a:gd name="T32" fmla="*/ 52 w 321"/>
                <a:gd name="T33" fmla="*/ 166 h 179"/>
                <a:gd name="T34" fmla="*/ 68 w 321"/>
                <a:gd name="T35" fmla="*/ 154 h 179"/>
                <a:gd name="T36" fmla="*/ 36 w 321"/>
                <a:gd name="T37" fmla="*/ 118 h 179"/>
                <a:gd name="T38" fmla="*/ 0 w 321"/>
                <a:gd name="T39" fmla="*/ 118 h 179"/>
                <a:gd name="T40" fmla="*/ 8 w 321"/>
                <a:gd name="T41" fmla="*/ 90 h 179"/>
                <a:gd name="T42" fmla="*/ 160 w 321"/>
                <a:gd name="T43" fmla="*/ 34 h 179"/>
                <a:gd name="T44" fmla="*/ 156 w 321"/>
                <a:gd name="T45" fmla="*/ 46 h 179"/>
                <a:gd name="T46" fmla="*/ 236 w 321"/>
                <a:gd name="T47" fmla="*/ 22 h 179"/>
                <a:gd name="T48" fmla="*/ 316 w 321"/>
                <a:gd name="T49" fmla="*/ 26 h 179"/>
                <a:gd name="T50" fmla="*/ 292 w 321"/>
                <a:gd name="T51" fmla="*/ 26 h 179"/>
                <a:gd name="T52" fmla="*/ 308 w 321"/>
                <a:gd name="T53" fmla="*/ 30 h 179"/>
                <a:gd name="T54" fmla="*/ 304 w 321"/>
                <a:gd name="T55" fmla="*/ 42 h 179"/>
                <a:gd name="T56" fmla="*/ 188 w 321"/>
                <a:gd name="T57" fmla="*/ 54 h 179"/>
                <a:gd name="T58" fmla="*/ 168 w 321"/>
                <a:gd name="T59" fmla="*/ 66 h 179"/>
                <a:gd name="T60" fmla="*/ 172 w 321"/>
                <a:gd name="T61" fmla="*/ 54 h 179"/>
                <a:gd name="T62" fmla="*/ 128 w 321"/>
                <a:gd name="T63" fmla="*/ 66 h 179"/>
                <a:gd name="T64" fmla="*/ 128 w 321"/>
                <a:gd name="T65" fmla="*/ 78 h 179"/>
                <a:gd name="T66" fmla="*/ 144 w 321"/>
                <a:gd name="T67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179">
                  <a:moveTo>
                    <a:pt x="144" y="86"/>
                  </a:moveTo>
                  <a:cubicBezTo>
                    <a:pt x="144" y="90"/>
                    <a:pt x="144" y="94"/>
                    <a:pt x="144" y="98"/>
                  </a:cubicBezTo>
                  <a:cubicBezTo>
                    <a:pt x="124" y="95"/>
                    <a:pt x="123" y="111"/>
                    <a:pt x="104" y="118"/>
                  </a:cubicBezTo>
                  <a:cubicBezTo>
                    <a:pt x="116" y="135"/>
                    <a:pt x="132" y="101"/>
                    <a:pt x="144" y="118"/>
                  </a:cubicBezTo>
                  <a:cubicBezTo>
                    <a:pt x="154" y="102"/>
                    <a:pt x="186" y="89"/>
                    <a:pt x="208" y="98"/>
                  </a:cubicBezTo>
                  <a:cubicBezTo>
                    <a:pt x="201" y="108"/>
                    <a:pt x="176" y="101"/>
                    <a:pt x="176" y="118"/>
                  </a:cubicBezTo>
                  <a:cubicBezTo>
                    <a:pt x="169" y="118"/>
                    <a:pt x="166" y="115"/>
                    <a:pt x="164" y="110"/>
                  </a:cubicBezTo>
                  <a:cubicBezTo>
                    <a:pt x="159" y="117"/>
                    <a:pt x="150" y="120"/>
                    <a:pt x="152" y="134"/>
                  </a:cubicBezTo>
                  <a:cubicBezTo>
                    <a:pt x="139" y="137"/>
                    <a:pt x="146" y="126"/>
                    <a:pt x="148" y="122"/>
                  </a:cubicBezTo>
                  <a:cubicBezTo>
                    <a:pt x="136" y="123"/>
                    <a:pt x="134" y="134"/>
                    <a:pt x="116" y="130"/>
                  </a:cubicBezTo>
                  <a:cubicBezTo>
                    <a:pt x="112" y="133"/>
                    <a:pt x="110" y="137"/>
                    <a:pt x="108" y="142"/>
                  </a:cubicBezTo>
                  <a:cubicBezTo>
                    <a:pt x="112" y="146"/>
                    <a:pt x="115" y="143"/>
                    <a:pt x="128" y="146"/>
                  </a:cubicBezTo>
                  <a:cubicBezTo>
                    <a:pt x="125" y="142"/>
                    <a:pt x="119" y="142"/>
                    <a:pt x="120" y="134"/>
                  </a:cubicBezTo>
                  <a:cubicBezTo>
                    <a:pt x="127" y="130"/>
                    <a:pt x="133" y="146"/>
                    <a:pt x="136" y="134"/>
                  </a:cubicBezTo>
                  <a:cubicBezTo>
                    <a:pt x="143" y="137"/>
                    <a:pt x="138" y="143"/>
                    <a:pt x="132" y="142"/>
                  </a:cubicBezTo>
                  <a:cubicBezTo>
                    <a:pt x="139" y="154"/>
                    <a:pt x="147" y="133"/>
                    <a:pt x="160" y="138"/>
                  </a:cubicBezTo>
                  <a:cubicBezTo>
                    <a:pt x="143" y="179"/>
                    <a:pt x="84" y="167"/>
                    <a:pt x="52" y="166"/>
                  </a:cubicBezTo>
                  <a:cubicBezTo>
                    <a:pt x="55" y="160"/>
                    <a:pt x="58" y="153"/>
                    <a:pt x="68" y="154"/>
                  </a:cubicBezTo>
                  <a:cubicBezTo>
                    <a:pt x="65" y="135"/>
                    <a:pt x="28" y="134"/>
                    <a:pt x="36" y="118"/>
                  </a:cubicBezTo>
                  <a:cubicBezTo>
                    <a:pt x="18" y="116"/>
                    <a:pt x="13" y="125"/>
                    <a:pt x="0" y="118"/>
                  </a:cubicBezTo>
                  <a:cubicBezTo>
                    <a:pt x="2" y="101"/>
                    <a:pt x="16" y="110"/>
                    <a:pt x="8" y="90"/>
                  </a:cubicBezTo>
                  <a:cubicBezTo>
                    <a:pt x="53" y="59"/>
                    <a:pt x="129" y="58"/>
                    <a:pt x="160" y="34"/>
                  </a:cubicBezTo>
                  <a:cubicBezTo>
                    <a:pt x="173" y="38"/>
                    <a:pt x="156" y="42"/>
                    <a:pt x="156" y="46"/>
                  </a:cubicBezTo>
                  <a:cubicBezTo>
                    <a:pt x="178" y="26"/>
                    <a:pt x="209" y="25"/>
                    <a:pt x="236" y="22"/>
                  </a:cubicBezTo>
                  <a:cubicBezTo>
                    <a:pt x="260" y="19"/>
                    <a:pt x="299" y="0"/>
                    <a:pt x="316" y="26"/>
                  </a:cubicBezTo>
                  <a:cubicBezTo>
                    <a:pt x="303" y="24"/>
                    <a:pt x="300" y="35"/>
                    <a:pt x="292" y="26"/>
                  </a:cubicBezTo>
                  <a:cubicBezTo>
                    <a:pt x="286" y="37"/>
                    <a:pt x="309" y="37"/>
                    <a:pt x="308" y="30"/>
                  </a:cubicBezTo>
                  <a:cubicBezTo>
                    <a:pt x="321" y="34"/>
                    <a:pt x="304" y="38"/>
                    <a:pt x="304" y="42"/>
                  </a:cubicBezTo>
                  <a:cubicBezTo>
                    <a:pt x="265" y="31"/>
                    <a:pt x="228" y="67"/>
                    <a:pt x="188" y="54"/>
                  </a:cubicBezTo>
                  <a:cubicBezTo>
                    <a:pt x="182" y="58"/>
                    <a:pt x="180" y="67"/>
                    <a:pt x="168" y="66"/>
                  </a:cubicBezTo>
                  <a:cubicBezTo>
                    <a:pt x="170" y="63"/>
                    <a:pt x="172" y="60"/>
                    <a:pt x="172" y="54"/>
                  </a:cubicBezTo>
                  <a:cubicBezTo>
                    <a:pt x="152" y="53"/>
                    <a:pt x="150" y="69"/>
                    <a:pt x="128" y="66"/>
                  </a:cubicBezTo>
                  <a:cubicBezTo>
                    <a:pt x="128" y="78"/>
                    <a:pt x="154" y="71"/>
                    <a:pt x="128" y="78"/>
                  </a:cubicBezTo>
                  <a:cubicBezTo>
                    <a:pt x="129" y="85"/>
                    <a:pt x="135" y="87"/>
                    <a:pt x="14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9" name="Freeform 219"/>
            <p:cNvSpPr/>
            <p:nvPr>
              <p:custDataLst>
                <p:tags r:id="rId83"/>
              </p:custDataLst>
            </p:nvPr>
          </p:nvSpPr>
          <p:spPr bwMode="auto">
            <a:xfrm>
              <a:off x="7089775" y="1812926"/>
              <a:ext cx="39688" cy="98425"/>
            </a:xfrm>
            <a:custGeom>
              <a:avLst/>
              <a:gdLst>
                <a:gd name="T0" fmla="*/ 20 w 40"/>
                <a:gd name="T1" fmla="*/ 97 h 97"/>
                <a:gd name="T2" fmla="*/ 20 w 40"/>
                <a:gd name="T3" fmla="*/ 89 h 97"/>
                <a:gd name="T4" fmla="*/ 8 w 40"/>
                <a:gd name="T5" fmla="*/ 85 h 97"/>
                <a:gd name="T6" fmla="*/ 20 w 40"/>
                <a:gd name="T7" fmla="*/ 65 h 97"/>
                <a:gd name="T8" fmla="*/ 8 w 40"/>
                <a:gd name="T9" fmla="*/ 57 h 97"/>
                <a:gd name="T10" fmla="*/ 0 w 40"/>
                <a:gd name="T11" fmla="*/ 13 h 97"/>
                <a:gd name="T12" fmla="*/ 24 w 40"/>
                <a:gd name="T13" fmla="*/ 1 h 97"/>
                <a:gd name="T14" fmla="*/ 32 w 40"/>
                <a:gd name="T15" fmla="*/ 45 h 97"/>
                <a:gd name="T16" fmla="*/ 36 w 40"/>
                <a:gd name="T17" fmla="*/ 73 h 97"/>
                <a:gd name="T18" fmla="*/ 32 w 40"/>
                <a:gd name="T19" fmla="*/ 85 h 97"/>
                <a:gd name="T20" fmla="*/ 20 w 40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7">
                  <a:moveTo>
                    <a:pt x="20" y="97"/>
                  </a:moveTo>
                  <a:cubicBezTo>
                    <a:pt x="15" y="96"/>
                    <a:pt x="16" y="89"/>
                    <a:pt x="20" y="89"/>
                  </a:cubicBezTo>
                  <a:cubicBezTo>
                    <a:pt x="19" y="84"/>
                    <a:pt x="13" y="86"/>
                    <a:pt x="8" y="85"/>
                  </a:cubicBezTo>
                  <a:cubicBezTo>
                    <a:pt x="12" y="78"/>
                    <a:pt x="18" y="73"/>
                    <a:pt x="20" y="65"/>
                  </a:cubicBezTo>
                  <a:cubicBezTo>
                    <a:pt x="17" y="61"/>
                    <a:pt x="13" y="59"/>
                    <a:pt x="8" y="57"/>
                  </a:cubicBezTo>
                  <a:cubicBezTo>
                    <a:pt x="17" y="40"/>
                    <a:pt x="13" y="29"/>
                    <a:pt x="0" y="13"/>
                  </a:cubicBezTo>
                  <a:cubicBezTo>
                    <a:pt x="3" y="0"/>
                    <a:pt x="23" y="6"/>
                    <a:pt x="24" y="1"/>
                  </a:cubicBezTo>
                  <a:cubicBezTo>
                    <a:pt x="28" y="14"/>
                    <a:pt x="18" y="35"/>
                    <a:pt x="32" y="45"/>
                  </a:cubicBezTo>
                  <a:cubicBezTo>
                    <a:pt x="14" y="54"/>
                    <a:pt x="40" y="55"/>
                    <a:pt x="36" y="73"/>
                  </a:cubicBezTo>
                  <a:cubicBezTo>
                    <a:pt x="23" y="66"/>
                    <a:pt x="18" y="89"/>
                    <a:pt x="32" y="85"/>
                  </a:cubicBezTo>
                  <a:cubicBezTo>
                    <a:pt x="32" y="93"/>
                    <a:pt x="19" y="88"/>
                    <a:pt x="20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20" name="文本框 219"/>
          <p:cNvSpPr txBox="1"/>
          <p:nvPr>
            <p:custDataLst>
              <p:tags r:id="rId4"/>
            </p:custDataLst>
          </p:nvPr>
        </p:nvSpPr>
        <p:spPr>
          <a:xfrm>
            <a:off x="1953910" y="4530351"/>
            <a:ext cx="183198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r>
              <a:rPr lang="zh-CN" altLang="en-US" sz="18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sp>
        <p:nvSpPr>
          <p:cNvPr id="221" name="矩形 220"/>
          <p:cNvSpPr/>
          <p:nvPr>
            <p:custDataLst>
              <p:tags r:id="rId5"/>
            </p:custDataLst>
          </p:nvPr>
        </p:nvSpPr>
        <p:spPr>
          <a:xfrm>
            <a:off x="1322966" y="4898684"/>
            <a:ext cx="2880224" cy="7870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</a:t>
            </a:r>
          </a:p>
        </p:txBody>
      </p:sp>
      <p:sp>
        <p:nvSpPr>
          <p:cNvPr id="222" name="文本框 221"/>
          <p:cNvSpPr txBox="1"/>
          <p:nvPr>
            <p:custDataLst>
              <p:tags r:id="rId6"/>
            </p:custDataLst>
          </p:nvPr>
        </p:nvSpPr>
        <p:spPr>
          <a:xfrm>
            <a:off x="4987393" y="3700682"/>
            <a:ext cx="183198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r>
              <a:rPr lang="zh-CN" altLang="en-US" sz="18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sp>
        <p:nvSpPr>
          <p:cNvPr id="223" name="文本框 222"/>
          <p:cNvSpPr txBox="1"/>
          <p:nvPr>
            <p:custDataLst>
              <p:tags r:id="rId7"/>
            </p:custDataLst>
          </p:nvPr>
        </p:nvSpPr>
        <p:spPr>
          <a:xfrm>
            <a:off x="8020876" y="2871013"/>
            <a:ext cx="183198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r>
              <a:rPr lang="zh-CN" altLang="en-US" sz="18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sp>
        <p:nvSpPr>
          <p:cNvPr id="224" name="文本框 223"/>
          <p:cNvSpPr txBox="1"/>
          <p:nvPr>
            <p:custDataLst>
              <p:tags r:id="rId8"/>
            </p:custDataLst>
          </p:nvPr>
        </p:nvSpPr>
        <p:spPr>
          <a:xfrm>
            <a:off x="2726138" y="3778423"/>
            <a:ext cx="2065621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BC986A"/>
                </a:solidFill>
                <a:latin typeface="Imagination Station" panose="02000500000000000000" pitchFamily="2" charset="0"/>
                <a:ea typeface="微软雅黑" panose="020B0503020204020204" pitchFamily="34" charset="-122"/>
              </a:rPr>
              <a:t>202X</a:t>
            </a:r>
            <a:endParaRPr lang="zh-CN" altLang="en-US" sz="2800" dirty="0">
              <a:solidFill>
                <a:srgbClr val="BC986A"/>
              </a:solidFill>
              <a:latin typeface="Imagination Station" panose="020005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25" name="文本框 224"/>
          <p:cNvSpPr txBox="1"/>
          <p:nvPr>
            <p:custDataLst>
              <p:tags r:id="rId9"/>
            </p:custDataLst>
          </p:nvPr>
        </p:nvSpPr>
        <p:spPr>
          <a:xfrm>
            <a:off x="5841488" y="2845952"/>
            <a:ext cx="2065621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BC986A"/>
                </a:solidFill>
                <a:latin typeface="Imagination Station" panose="02000500000000000000" pitchFamily="2" charset="0"/>
                <a:ea typeface="微软雅黑" panose="020B0503020204020204" pitchFamily="34" charset="-122"/>
              </a:rPr>
              <a:t>202X</a:t>
            </a:r>
            <a:endParaRPr lang="zh-CN" altLang="en-US" sz="2800" dirty="0">
              <a:solidFill>
                <a:srgbClr val="BC986A"/>
              </a:solidFill>
              <a:latin typeface="Imagination Station" panose="020005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26" name="文本框 225"/>
          <p:cNvSpPr txBox="1"/>
          <p:nvPr>
            <p:custDataLst>
              <p:tags r:id="rId10"/>
            </p:custDataLst>
          </p:nvPr>
        </p:nvSpPr>
        <p:spPr>
          <a:xfrm>
            <a:off x="8919898" y="1970812"/>
            <a:ext cx="2065621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BC986A"/>
                </a:solidFill>
                <a:latin typeface="Imagination Station" panose="02000500000000000000" pitchFamily="2" charset="0"/>
                <a:ea typeface="微软雅黑" panose="020B0503020204020204" pitchFamily="34" charset="-122"/>
              </a:rPr>
              <a:t>202X</a:t>
            </a:r>
            <a:endParaRPr lang="zh-CN" altLang="en-US" sz="2800" dirty="0">
              <a:solidFill>
                <a:srgbClr val="BC986A"/>
              </a:solidFill>
              <a:latin typeface="Imagination Station" panose="020005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>
            <p:custDataLst>
              <p:tags r:id="rId11"/>
            </p:custDataLst>
          </p:nvPr>
        </p:nvSpPr>
        <p:spPr>
          <a:xfrm>
            <a:off x="4351457" y="4069401"/>
            <a:ext cx="2880224" cy="7870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</a:t>
            </a:r>
          </a:p>
        </p:txBody>
      </p:sp>
      <p:sp>
        <p:nvSpPr>
          <p:cNvPr id="228" name="矩形 227"/>
          <p:cNvSpPr/>
          <p:nvPr>
            <p:custDataLst>
              <p:tags r:id="rId12"/>
            </p:custDataLst>
          </p:nvPr>
        </p:nvSpPr>
        <p:spPr>
          <a:xfrm>
            <a:off x="7379948" y="3240118"/>
            <a:ext cx="2880224" cy="7870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标题数字等都可以通过点击和重新输入进行更改。建议参考此段文本字体大小风格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1077503" y="2671825"/>
            <a:ext cx="3301424" cy="10304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3479" y="2128776"/>
            <a:ext cx="2749471" cy="40011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0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  <p:sp>
        <p:nvSpPr>
          <p:cNvPr id="6" name="矩形 5"/>
          <p:cNvSpPr/>
          <p:nvPr/>
        </p:nvSpPr>
        <p:spPr>
          <a:xfrm>
            <a:off x="1330619" y="2166906"/>
            <a:ext cx="45719" cy="323850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81019" y="2171700"/>
            <a:ext cx="45719" cy="323850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36874" y="2709955"/>
            <a:ext cx="3301424" cy="10304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12850" y="2166906"/>
            <a:ext cx="2749471" cy="40011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0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  <p:sp>
        <p:nvSpPr>
          <p:cNvPr id="10" name="矩形 9"/>
          <p:cNvSpPr/>
          <p:nvPr/>
        </p:nvSpPr>
        <p:spPr>
          <a:xfrm>
            <a:off x="7989990" y="2205036"/>
            <a:ext cx="45719" cy="323850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40390" y="2209830"/>
            <a:ext cx="45719" cy="323850"/>
          </a:xfrm>
          <a:prstGeom prst="rect">
            <a:avLst/>
          </a:prstGeom>
          <a:solidFill>
            <a:srgbClr val="BC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92" y="3105150"/>
            <a:ext cx="8252795" cy="3752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53" y="1144342"/>
            <a:ext cx="5003718" cy="50101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133797" y="3812530"/>
            <a:ext cx="6096000" cy="73250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  <a:t>渡远荆门外，来从楚国游。山随平野尽，江入大荒流。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家AI造字剑客" pitchFamily="66" charset="-122"/>
                <a:ea typeface="字体家AI造字剑客" pitchFamily="66" charset="-122"/>
              </a:rPr>
              <a:t>月下飞天镜，云生结海楼。仍怜故乡水，万里送行舟。</a:t>
            </a:r>
          </a:p>
        </p:txBody>
      </p:sp>
      <p:sp>
        <p:nvSpPr>
          <p:cNvPr id="21" name="矩形 20"/>
          <p:cNvSpPr/>
          <p:nvPr/>
        </p:nvSpPr>
        <p:spPr>
          <a:xfrm>
            <a:off x="2012548" y="1877454"/>
            <a:ext cx="2662176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>
                <a:solidFill>
                  <a:srgbClr val="252F2D">
                    <a:alpha val="64000"/>
                  </a:srgbClr>
                </a:solidFill>
                <a:latin typeface="字体家AI造字剑客" pitchFamily="66" charset="-122"/>
                <a:ea typeface="字体家AI造字剑客" pitchFamily="66" charset="-122"/>
              </a:rPr>
              <a:t>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72837" y="2674947"/>
            <a:ext cx="399269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这里填写标题内容</a:t>
            </a:r>
          </a:p>
        </p:txBody>
      </p:sp>
      <p:sp>
        <p:nvSpPr>
          <p:cNvPr id="23" name="矩形 22"/>
          <p:cNvSpPr/>
          <p:nvPr/>
        </p:nvSpPr>
        <p:spPr>
          <a:xfrm>
            <a:off x="6133797" y="3382238"/>
            <a:ext cx="297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BC986A"/>
                </a:solidFill>
                <a:latin typeface="Century Gothic" panose="020B0502020202020204" pitchFamily="34" charset="0"/>
                <a:ea typeface="Arual" pitchFamily="2" charset="0"/>
              </a:rPr>
              <a:t>Fill in the title here</a:t>
            </a:r>
            <a:endParaRPr lang="zh-CN" altLang="en-US" i="1" dirty="0">
              <a:solidFill>
                <a:srgbClr val="BC986A"/>
              </a:solidFill>
              <a:latin typeface="Century Gothic" panose="020B0502020202020204" pitchFamily="34" charset="0"/>
              <a:ea typeface="Arual" pitchFamily="2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9957804" y="2319785"/>
            <a:ext cx="2018087" cy="1161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sp>
        <p:nvSpPr>
          <p:cNvPr id="4" name="Freeform 231"/>
          <p:cNvSpPr>
            <a:spLocks noEditPoints="1"/>
          </p:cNvSpPr>
          <p:nvPr/>
        </p:nvSpPr>
        <p:spPr bwMode="auto">
          <a:xfrm>
            <a:off x="987088" y="1644032"/>
            <a:ext cx="1723191" cy="405339"/>
          </a:xfrm>
          <a:custGeom>
            <a:avLst/>
            <a:gdLst>
              <a:gd name="T0" fmla="*/ 159 w 2723"/>
              <a:gd name="T1" fmla="*/ 100 h 638"/>
              <a:gd name="T2" fmla="*/ 391 w 2723"/>
              <a:gd name="T3" fmla="*/ 96 h 638"/>
              <a:gd name="T4" fmla="*/ 663 w 2723"/>
              <a:gd name="T5" fmla="*/ 112 h 638"/>
              <a:gd name="T6" fmla="*/ 1347 w 2723"/>
              <a:gd name="T7" fmla="*/ 164 h 638"/>
              <a:gd name="T8" fmla="*/ 1399 w 2723"/>
              <a:gd name="T9" fmla="*/ 196 h 638"/>
              <a:gd name="T10" fmla="*/ 1559 w 2723"/>
              <a:gd name="T11" fmla="*/ 196 h 638"/>
              <a:gd name="T12" fmla="*/ 1855 w 2723"/>
              <a:gd name="T13" fmla="*/ 236 h 638"/>
              <a:gd name="T14" fmla="*/ 2107 w 2723"/>
              <a:gd name="T15" fmla="*/ 232 h 638"/>
              <a:gd name="T16" fmla="*/ 2447 w 2723"/>
              <a:gd name="T17" fmla="*/ 240 h 638"/>
              <a:gd name="T18" fmla="*/ 2287 w 2723"/>
              <a:gd name="T19" fmla="*/ 276 h 638"/>
              <a:gd name="T20" fmla="*/ 2623 w 2723"/>
              <a:gd name="T21" fmla="*/ 328 h 638"/>
              <a:gd name="T22" fmla="*/ 2575 w 2723"/>
              <a:gd name="T23" fmla="*/ 304 h 638"/>
              <a:gd name="T24" fmla="*/ 2563 w 2723"/>
              <a:gd name="T25" fmla="*/ 336 h 638"/>
              <a:gd name="T26" fmla="*/ 2463 w 2723"/>
              <a:gd name="T27" fmla="*/ 324 h 638"/>
              <a:gd name="T28" fmla="*/ 2419 w 2723"/>
              <a:gd name="T29" fmla="*/ 324 h 638"/>
              <a:gd name="T30" fmla="*/ 2303 w 2723"/>
              <a:gd name="T31" fmla="*/ 332 h 638"/>
              <a:gd name="T32" fmla="*/ 2231 w 2723"/>
              <a:gd name="T33" fmla="*/ 316 h 638"/>
              <a:gd name="T34" fmla="*/ 2015 w 2723"/>
              <a:gd name="T35" fmla="*/ 296 h 638"/>
              <a:gd name="T36" fmla="*/ 1899 w 2723"/>
              <a:gd name="T37" fmla="*/ 364 h 638"/>
              <a:gd name="T38" fmla="*/ 1803 w 2723"/>
              <a:gd name="T39" fmla="*/ 400 h 638"/>
              <a:gd name="T40" fmla="*/ 1755 w 2723"/>
              <a:gd name="T41" fmla="*/ 436 h 638"/>
              <a:gd name="T42" fmla="*/ 1831 w 2723"/>
              <a:gd name="T43" fmla="*/ 408 h 638"/>
              <a:gd name="T44" fmla="*/ 1899 w 2723"/>
              <a:gd name="T45" fmla="*/ 444 h 638"/>
              <a:gd name="T46" fmla="*/ 1831 w 2723"/>
              <a:gd name="T47" fmla="*/ 460 h 638"/>
              <a:gd name="T48" fmla="*/ 1755 w 2723"/>
              <a:gd name="T49" fmla="*/ 460 h 638"/>
              <a:gd name="T50" fmla="*/ 1671 w 2723"/>
              <a:gd name="T51" fmla="*/ 480 h 638"/>
              <a:gd name="T52" fmla="*/ 1963 w 2723"/>
              <a:gd name="T53" fmla="*/ 492 h 638"/>
              <a:gd name="T54" fmla="*/ 1959 w 2723"/>
              <a:gd name="T55" fmla="*/ 508 h 638"/>
              <a:gd name="T56" fmla="*/ 1875 w 2723"/>
              <a:gd name="T57" fmla="*/ 528 h 638"/>
              <a:gd name="T58" fmla="*/ 1747 w 2723"/>
              <a:gd name="T59" fmla="*/ 544 h 638"/>
              <a:gd name="T60" fmla="*/ 1595 w 2723"/>
              <a:gd name="T61" fmla="*/ 568 h 638"/>
              <a:gd name="T62" fmla="*/ 1507 w 2723"/>
              <a:gd name="T63" fmla="*/ 552 h 638"/>
              <a:gd name="T64" fmla="*/ 1343 w 2723"/>
              <a:gd name="T65" fmla="*/ 560 h 638"/>
              <a:gd name="T66" fmla="*/ 1311 w 2723"/>
              <a:gd name="T67" fmla="*/ 580 h 638"/>
              <a:gd name="T68" fmla="*/ 1019 w 2723"/>
              <a:gd name="T69" fmla="*/ 608 h 638"/>
              <a:gd name="T70" fmla="*/ 615 w 2723"/>
              <a:gd name="T71" fmla="*/ 620 h 638"/>
              <a:gd name="T72" fmla="*/ 155 w 2723"/>
              <a:gd name="T73" fmla="*/ 548 h 638"/>
              <a:gd name="T74" fmla="*/ 55 w 2723"/>
              <a:gd name="T75" fmla="*/ 464 h 638"/>
              <a:gd name="T76" fmla="*/ 35 w 2723"/>
              <a:gd name="T77" fmla="*/ 224 h 638"/>
              <a:gd name="T78" fmla="*/ 43 w 2723"/>
              <a:gd name="T79" fmla="*/ 0 h 638"/>
              <a:gd name="T80" fmla="*/ 1603 w 2723"/>
              <a:gd name="T81" fmla="*/ 208 h 638"/>
              <a:gd name="T82" fmla="*/ 1723 w 2723"/>
              <a:gd name="T83" fmla="*/ 212 h 638"/>
              <a:gd name="T84" fmla="*/ 1779 w 2723"/>
              <a:gd name="T85" fmla="*/ 220 h 638"/>
              <a:gd name="T86" fmla="*/ 2259 w 2723"/>
              <a:gd name="T87" fmla="*/ 280 h 638"/>
              <a:gd name="T88" fmla="*/ 2143 w 2723"/>
              <a:gd name="T89" fmla="*/ 280 h 638"/>
              <a:gd name="T90" fmla="*/ 1907 w 2723"/>
              <a:gd name="T91" fmla="*/ 280 h 638"/>
              <a:gd name="T92" fmla="*/ 1803 w 2723"/>
              <a:gd name="T93" fmla="*/ 340 h 638"/>
              <a:gd name="T94" fmla="*/ 1723 w 2723"/>
              <a:gd name="T95" fmla="*/ 400 h 638"/>
              <a:gd name="T96" fmla="*/ 1639 w 2723"/>
              <a:gd name="T97" fmla="*/ 376 h 638"/>
              <a:gd name="T98" fmla="*/ 1563 w 2723"/>
              <a:gd name="T99" fmla="*/ 404 h 638"/>
              <a:gd name="T100" fmla="*/ 1587 w 2723"/>
              <a:gd name="T101" fmla="*/ 440 h 638"/>
              <a:gd name="T102" fmla="*/ 1715 w 2723"/>
              <a:gd name="T103" fmla="*/ 416 h 638"/>
              <a:gd name="T104" fmla="*/ 1851 w 2723"/>
              <a:gd name="T105" fmla="*/ 420 h 638"/>
              <a:gd name="T106" fmla="*/ 1531 w 2723"/>
              <a:gd name="T107" fmla="*/ 476 h 638"/>
              <a:gd name="T108" fmla="*/ 1623 w 2723"/>
              <a:gd name="T109" fmla="*/ 468 h 638"/>
              <a:gd name="T110" fmla="*/ 1691 w 2723"/>
              <a:gd name="T111" fmla="*/ 528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23" h="638">
                <a:moveTo>
                  <a:pt x="43" y="0"/>
                </a:moveTo>
                <a:cubicBezTo>
                  <a:pt x="56" y="7"/>
                  <a:pt x="50" y="67"/>
                  <a:pt x="47" y="80"/>
                </a:cubicBezTo>
                <a:cubicBezTo>
                  <a:pt x="66" y="95"/>
                  <a:pt x="77" y="94"/>
                  <a:pt x="91" y="112"/>
                </a:cubicBezTo>
                <a:cubicBezTo>
                  <a:pt x="105" y="107"/>
                  <a:pt x="94" y="77"/>
                  <a:pt x="111" y="76"/>
                </a:cubicBezTo>
                <a:cubicBezTo>
                  <a:pt x="99" y="104"/>
                  <a:pt x="131" y="92"/>
                  <a:pt x="119" y="116"/>
                </a:cubicBezTo>
                <a:cubicBezTo>
                  <a:pt x="140" y="113"/>
                  <a:pt x="148" y="123"/>
                  <a:pt x="159" y="100"/>
                </a:cubicBezTo>
                <a:cubicBezTo>
                  <a:pt x="166" y="104"/>
                  <a:pt x="169" y="114"/>
                  <a:pt x="163" y="120"/>
                </a:cubicBezTo>
                <a:cubicBezTo>
                  <a:pt x="179" y="116"/>
                  <a:pt x="175" y="104"/>
                  <a:pt x="179" y="96"/>
                </a:cubicBezTo>
                <a:cubicBezTo>
                  <a:pt x="186" y="96"/>
                  <a:pt x="192" y="96"/>
                  <a:pt x="199" y="96"/>
                </a:cubicBezTo>
                <a:cubicBezTo>
                  <a:pt x="172" y="120"/>
                  <a:pt x="253" y="113"/>
                  <a:pt x="267" y="104"/>
                </a:cubicBezTo>
                <a:cubicBezTo>
                  <a:pt x="263" y="93"/>
                  <a:pt x="258" y="116"/>
                  <a:pt x="251" y="104"/>
                </a:cubicBezTo>
                <a:cubicBezTo>
                  <a:pt x="272" y="87"/>
                  <a:pt x="356" y="84"/>
                  <a:pt x="391" y="96"/>
                </a:cubicBezTo>
                <a:cubicBezTo>
                  <a:pt x="392" y="105"/>
                  <a:pt x="377" y="98"/>
                  <a:pt x="371" y="100"/>
                </a:cubicBezTo>
                <a:cubicBezTo>
                  <a:pt x="438" y="88"/>
                  <a:pt x="489" y="130"/>
                  <a:pt x="575" y="112"/>
                </a:cubicBezTo>
                <a:cubicBezTo>
                  <a:pt x="581" y="122"/>
                  <a:pt x="580" y="139"/>
                  <a:pt x="587" y="148"/>
                </a:cubicBezTo>
                <a:cubicBezTo>
                  <a:pt x="615" y="145"/>
                  <a:pt x="618" y="127"/>
                  <a:pt x="643" y="140"/>
                </a:cubicBezTo>
                <a:cubicBezTo>
                  <a:pt x="655" y="136"/>
                  <a:pt x="656" y="128"/>
                  <a:pt x="651" y="116"/>
                </a:cubicBezTo>
                <a:cubicBezTo>
                  <a:pt x="657" y="116"/>
                  <a:pt x="662" y="117"/>
                  <a:pt x="663" y="112"/>
                </a:cubicBezTo>
                <a:cubicBezTo>
                  <a:pt x="670" y="113"/>
                  <a:pt x="672" y="119"/>
                  <a:pt x="671" y="128"/>
                </a:cubicBezTo>
                <a:cubicBezTo>
                  <a:pt x="699" y="119"/>
                  <a:pt x="726" y="131"/>
                  <a:pt x="767" y="124"/>
                </a:cubicBezTo>
                <a:cubicBezTo>
                  <a:pt x="780" y="148"/>
                  <a:pt x="824" y="128"/>
                  <a:pt x="839" y="156"/>
                </a:cubicBezTo>
                <a:cubicBezTo>
                  <a:pt x="916" y="130"/>
                  <a:pt x="998" y="169"/>
                  <a:pt x="1071" y="148"/>
                </a:cubicBezTo>
                <a:cubicBezTo>
                  <a:pt x="1149" y="160"/>
                  <a:pt x="1213" y="167"/>
                  <a:pt x="1275" y="156"/>
                </a:cubicBezTo>
                <a:cubicBezTo>
                  <a:pt x="1282" y="193"/>
                  <a:pt x="1321" y="156"/>
                  <a:pt x="1347" y="164"/>
                </a:cubicBezTo>
                <a:cubicBezTo>
                  <a:pt x="1358" y="166"/>
                  <a:pt x="1347" y="177"/>
                  <a:pt x="1339" y="172"/>
                </a:cubicBezTo>
                <a:cubicBezTo>
                  <a:pt x="1346" y="175"/>
                  <a:pt x="1350" y="182"/>
                  <a:pt x="1359" y="184"/>
                </a:cubicBezTo>
                <a:cubicBezTo>
                  <a:pt x="1362" y="183"/>
                  <a:pt x="1363" y="180"/>
                  <a:pt x="1367" y="180"/>
                </a:cubicBezTo>
                <a:cubicBezTo>
                  <a:pt x="1370" y="169"/>
                  <a:pt x="1359" y="172"/>
                  <a:pt x="1355" y="168"/>
                </a:cubicBezTo>
                <a:cubicBezTo>
                  <a:pt x="1371" y="154"/>
                  <a:pt x="1380" y="180"/>
                  <a:pt x="1391" y="164"/>
                </a:cubicBezTo>
                <a:cubicBezTo>
                  <a:pt x="1400" y="175"/>
                  <a:pt x="1382" y="190"/>
                  <a:pt x="1399" y="196"/>
                </a:cubicBezTo>
                <a:cubicBezTo>
                  <a:pt x="1419" y="197"/>
                  <a:pt x="1404" y="182"/>
                  <a:pt x="1411" y="176"/>
                </a:cubicBezTo>
                <a:cubicBezTo>
                  <a:pt x="1414" y="172"/>
                  <a:pt x="1446" y="184"/>
                  <a:pt x="1427" y="172"/>
                </a:cubicBezTo>
                <a:cubicBezTo>
                  <a:pt x="1484" y="166"/>
                  <a:pt x="1507" y="179"/>
                  <a:pt x="1555" y="192"/>
                </a:cubicBezTo>
                <a:cubicBezTo>
                  <a:pt x="1529" y="198"/>
                  <a:pt x="1496" y="202"/>
                  <a:pt x="1483" y="200"/>
                </a:cubicBezTo>
                <a:cubicBezTo>
                  <a:pt x="1504" y="218"/>
                  <a:pt x="1563" y="206"/>
                  <a:pt x="1559" y="216"/>
                </a:cubicBezTo>
                <a:cubicBezTo>
                  <a:pt x="1565" y="211"/>
                  <a:pt x="1571" y="197"/>
                  <a:pt x="1559" y="196"/>
                </a:cubicBezTo>
                <a:cubicBezTo>
                  <a:pt x="1577" y="181"/>
                  <a:pt x="1603" y="194"/>
                  <a:pt x="1635" y="188"/>
                </a:cubicBezTo>
                <a:cubicBezTo>
                  <a:pt x="1615" y="209"/>
                  <a:pt x="1760" y="197"/>
                  <a:pt x="1799" y="196"/>
                </a:cubicBezTo>
                <a:cubicBezTo>
                  <a:pt x="1792" y="210"/>
                  <a:pt x="1798" y="216"/>
                  <a:pt x="1807" y="204"/>
                </a:cubicBezTo>
                <a:cubicBezTo>
                  <a:pt x="1816" y="205"/>
                  <a:pt x="1809" y="222"/>
                  <a:pt x="1807" y="224"/>
                </a:cubicBezTo>
                <a:cubicBezTo>
                  <a:pt x="1818" y="222"/>
                  <a:pt x="1841" y="231"/>
                  <a:pt x="1835" y="212"/>
                </a:cubicBezTo>
                <a:cubicBezTo>
                  <a:pt x="1846" y="216"/>
                  <a:pt x="1858" y="219"/>
                  <a:pt x="1855" y="236"/>
                </a:cubicBezTo>
                <a:cubicBezTo>
                  <a:pt x="1858" y="234"/>
                  <a:pt x="1861" y="232"/>
                  <a:pt x="1867" y="232"/>
                </a:cubicBezTo>
                <a:cubicBezTo>
                  <a:pt x="1862" y="227"/>
                  <a:pt x="1856" y="225"/>
                  <a:pt x="1859" y="212"/>
                </a:cubicBezTo>
                <a:cubicBezTo>
                  <a:pt x="1880" y="227"/>
                  <a:pt x="1885" y="208"/>
                  <a:pt x="1903" y="204"/>
                </a:cubicBezTo>
                <a:cubicBezTo>
                  <a:pt x="1901" y="214"/>
                  <a:pt x="1910" y="213"/>
                  <a:pt x="1907" y="224"/>
                </a:cubicBezTo>
                <a:cubicBezTo>
                  <a:pt x="1916" y="225"/>
                  <a:pt x="1911" y="212"/>
                  <a:pt x="1919" y="212"/>
                </a:cubicBezTo>
                <a:cubicBezTo>
                  <a:pt x="1959" y="231"/>
                  <a:pt x="2055" y="214"/>
                  <a:pt x="2107" y="232"/>
                </a:cubicBezTo>
                <a:cubicBezTo>
                  <a:pt x="2156" y="220"/>
                  <a:pt x="2218" y="230"/>
                  <a:pt x="2287" y="228"/>
                </a:cubicBezTo>
                <a:cubicBezTo>
                  <a:pt x="2275" y="251"/>
                  <a:pt x="2332" y="214"/>
                  <a:pt x="2351" y="228"/>
                </a:cubicBezTo>
                <a:cubicBezTo>
                  <a:pt x="2344" y="242"/>
                  <a:pt x="2351" y="240"/>
                  <a:pt x="2359" y="248"/>
                </a:cubicBezTo>
                <a:cubicBezTo>
                  <a:pt x="2368" y="247"/>
                  <a:pt x="2368" y="238"/>
                  <a:pt x="2367" y="228"/>
                </a:cubicBezTo>
                <a:cubicBezTo>
                  <a:pt x="2402" y="224"/>
                  <a:pt x="2419" y="240"/>
                  <a:pt x="2439" y="232"/>
                </a:cubicBezTo>
                <a:cubicBezTo>
                  <a:pt x="2433" y="239"/>
                  <a:pt x="2435" y="241"/>
                  <a:pt x="2447" y="240"/>
                </a:cubicBezTo>
                <a:cubicBezTo>
                  <a:pt x="2443" y="245"/>
                  <a:pt x="2443" y="255"/>
                  <a:pt x="2439" y="260"/>
                </a:cubicBezTo>
                <a:cubicBezTo>
                  <a:pt x="2410" y="260"/>
                  <a:pt x="2373" y="253"/>
                  <a:pt x="2343" y="256"/>
                </a:cubicBezTo>
                <a:cubicBezTo>
                  <a:pt x="2338" y="257"/>
                  <a:pt x="2340" y="263"/>
                  <a:pt x="2339" y="268"/>
                </a:cubicBezTo>
                <a:cubicBezTo>
                  <a:pt x="2318" y="266"/>
                  <a:pt x="2294" y="286"/>
                  <a:pt x="2287" y="264"/>
                </a:cubicBezTo>
                <a:cubicBezTo>
                  <a:pt x="2281" y="270"/>
                  <a:pt x="2277" y="278"/>
                  <a:pt x="2267" y="280"/>
                </a:cubicBezTo>
                <a:cubicBezTo>
                  <a:pt x="2269" y="289"/>
                  <a:pt x="2289" y="284"/>
                  <a:pt x="2287" y="276"/>
                </a:cubicBezTo>
                <a:cubicBezTo>
                  <a:pt x="2360" y="311"/>
                  <a:pt x="2595" y="280"/>
                  <a:pt x="2723" y="296"/>
                </a:cubicBezTo>
                <a:cubicBezTo>
                  <a:pt x="2719" y="306"/>
                  <a:pt x="2702" y="304"/>
                  <a:pt x="2687" y="304"/>
                </a:cubicBezTo>
                <a:cubicBezTo>
                  <a:pt x="2682" y="317"/>
                  <a:pt x="2674" y="328"/>
                  <a:pt x="2663" y="336"/>
                </a:cubicBezTo>
                <a:cubicBezTo>
                  <a:pt x="2654" y="333"/>
                  <a:pt x="2666" y="318"/>
                  <a:pt x="2667" y="312"/>
                </a:cubicBezTo>
                <a:cubicBezTo>
                  <a:pt x="2648" y="305"/>
                  <a:pt x="2636" y="321"/>
                  <a:pt x="2627" y="332"/>
                </a:cubicBezTo>
                <a:cubicBezTo>
                  <a:pt x="2624" y="333"/>
                  <a:pt x="2623" y="330"/>
                  <a:pt x="2623" y="328"/>
                </a:cubicBezTo>
                <a:cubicBezTo>
                  <a:pt x="2620" y="328"/>
                  <a:pt x="2618" y="328"/>
                  <a:pt x="2615" y="328"/>
                </a:cubicBezTo>
                <a:cubicBezTo>
                  <a:pt x="2612" y="316"/>
                  <a:pt x="2622" y="316"/>
                  <a:pt x="2619" y="304"/>
                </a:cubicBezTo>
                <a:cubicBezTo>
                  <a:pt x="2610" y="309"/>
                  <a:pt x="2597" y="311"/>
                  <a:pt x="2599" y="328"/>
                </a:cubicBezTo>
                <a:cubicBezTo>
                  <a:pt x="2591" y="328"/>
                  <a:pt x="2583" y="328"/>
                  <a:pt x="2575" y="328"/>
                </a:cubicBezTo>
                <a:cubicBezTo>
                  <a:pt x="2577" y="323"/>
                  <a:pt x="2580" y="320"/>
                  <a:pt x="2587" y="320"/>
                </a:cubicBezTo>
                <a:cubicBezTo>
                  <a:pt x="2583" y="315"/>
                  <a:pt x="2583" y="305"/>
                  <a:pt x="2575" y="304"/>
                </a:cubicBezTo>
                <a:cubicBezTo>
                  <a:pt x="2567" y="305"/>
                  <a:pt x="2574" y="322"/>
                  <a:pt x="2567" y="324"/>
                </a:cubicBezTo>
                <a:cubicBezTo>
                  <a:pt x="2558" y="322"/>
                  <a:pt x="2568" y="302"/>
                  <a:pt x="2555" y="304"/>
                </a:cubicBezTo>
                <a:cubicBezTo>
                  <a:pt x="2557" y="313"/>
                  <a:pt x="2542" y="318"/>
                  <a:pt x="2531" y="324"/>
                </a:cubicBezTo>
                <a:cubicBezTo>
                  <a:pt x="2538" y="335"/>
                  <a:pt x="2550" y="320"/>
                  <a:pt x="2555" y="316"/>
                </a:cubicBezTo>
                <a:cubicBezTo>
                  <a:pt x="2563" y="316"/>
                  <a:pt x="2553" y="332"/>
                  <a:pt x="2547" y="332"/>
                </a:cubicBezTo>
                <a:cubicBezTo>
                  <a:pt x="2550" y="338"/>
                  <a:pt x="2553" y="331"/>
                  <a:pt x="2563" y="336"/>
                </a:cubicBezTo>
                <a:cubicBezTo>
                  <a:pt x="2567" y="349"/>
                  <a:pt x="2550" y="341"/>
                  <a:pt x="2551" y="352"/>
                </a:cubicBezTo>
                <a:cubicBezTo>
                  <a:pt x="2543" y="337"/>
                  <a:pt x="2538" y="349"/>
                  <a:pt x="2535" y="360"/>
                </a:cubicBezTo>
                <a:cubicBezTo>
                  <a:pt x="2528" y="356"/>
                  <a:pt x="2530" y="344"/>
                  <a:pt x="2515" y="348"/>
                </a:cubicBezTo>
                <a:cubicBezTo>
                  <a:pt x="2518" y="336"/>
                  <a:pt x="2521" y="343"/>
                  <a:pt x="2531" y="344"/>
                </a:cubicBezTo>
                <a:cubicBezTo>
                  <a:pt x="2525" y="344"/>
                  <a:pt x="2514" y="304"/>
                  <a:pt x="2523" y="312"/>
                </a:cubicBezTo>
                <a:cubicBezTo>
                  <a:pt x="2504" y="296"/>
                  <a:pt x="2487" y="318"/>
                  <a:pt x="2463" y="324"/>
                </a:cubicBezTo>
                <a:cubicBezTo>
                  <a:pt x="2464" y="333"/>
                  <a:pt x="2480" y="326"/>
                  <a:pt x="2487" y="328"/>
                </a:cubicBezTo>
                <a:cubicBezTo>
                  <a:pt x="2470" y="341"/>
                  <a:pt x="2441" y="340"/>
                  <a:pt x="2427" y="356"/>
                </a:cubicBezTo>
                <a:cubicBezTo>
                  <a:pt x="2432" y="339"/>
                  <a:pt x="2427" y="340"/>
                  <a:pt x="2423" y="324"/>
                </a:cubicBezTo>
                <a:cubicBezTo>
                  <a:pt x="2411" y="327"/>
                  <a:pt x="2428" y="334"/>
                  <a:pt x="2423" y="344"/>
                </a:cubicBezTo>
                <a:cubicBezTo>
                  <a:pt x="2418" y="349"/>
                  <a:pt x="2409" y="349"/>
                  <a:pt x="2399" y="348"/>
                </a:cubicBezTo>
                <a:cubicBezTo>
                  <a:pt x="2400" y="334"/>
                  <a:pt x="2408" y="328"/>
                  <a:pt x="2419" y="324"/>
                </a:cubicBezTo>
                <a:cubicBezTo>
                  <a:pt x="2415" y="309"/>
                  <a:pt x="2408" y="311"/>
                  <a:pt x="2423" y="304"/>
                </a:cubicBezTo>
                <a:cubicBezTo>
                  <a:pt x="2419" y="289"/>
                  <a:pt x="2407" y="319"/>
                  <a:pt x="2403" y="304"/>
                </a:cubicBezTo>
                <a:cubicBezTo>
                  <a:pt x="2398" y="305"/>
                  <a:pt x="2400" y="311"/>
                  <a:pt x="2399" y="316"/>
                </a:cubicBezTo>
                <a:cubicBezTo>
                  <a:pt x="2382" y="321"/>
                  <a:pt x="2384" y="309"/>
                  <a:pt x="2367" y="320"/>
                </a:cubicBezTo>
                <a:cubicBezTo>
                  <a:pt x="2374" y="329"/>
                  <a:pt x="2384" y="333"/>
                  <a:pt x="2383" y="340"/>
                </a:cubicBezTo>
                <a:cubicBezTo>
                  <a:pt x="2353" y="345"/>
                  <a:pt x="2342" y="332"/>
                  <a:pt x="2303" y="332"/>
                </a:cubicBezTo>
                <a:cubicBezTo>
                  <a:pt x="2302" y="326"/>
                  <a:pt x="2307" y="325"/>
                  <a:pt x="2307" y="320"/>
                </a:cubicBezTo>
                <a:cubicBezTo>
                  <a:pt x="2290" y="324"/>
                  <a:pt x="2269" y="325"/>
                  <a:pt x="2247" y="324"/>
                </a:cubicBezTo>
                <a:cubicBezTo>
                  <a:pt x="2249" y="319"/>
                  <a:pt x="2252" y="316"/>
                  <a:pt x="2259" y="316"/>
                </a:cubicBezTo>
                <a:cubicBezTo>
                  <a:pt x="2255" y="308"/>
                  <a:pt x="2241" y="310"/>
                  <a:pt x="2243" y="296"/>
                </a:cubicBezTo>
                <a:cubicBezTo>
                  <a:pt x="2236" y="295"/>
                  <a:pt x="2235" y="301"/>
                  <a:pt x="2227" y="300"/>
                </a:cubicBezTo>
                <a:cubicBezTo>
                  <a:pt x="2226" y="307"/>
                  <a:pt x="2232" y="308"/>
                  <a:pt x="2231" y="316"/>
                </a:cubicBezTo>
                <a:cubicBezTo>
                  <a:pt x="2217" y="309"/>
                  <a:pt x="2194" y="309"/>
                  <a:pt x="2195" y="328"/>
                </a:cubicBezTo>
                <a:cubicBezTo>
                  <a:pt x="2182" y="322"/>
                  <a:pt x="2201" y="308"/>
                  <a:pt x="2191" y="304"/>
                </a:cubicBezTo>
                <a:cubicBezTo>
                  <a:pt x="2166" y="308"/>
                  <a:pt x="2168" y="317"/>
                  <a:pt x="2143" y="316"/>
                </a:cubicBezTo>
                <a:cubicBezTo>
                  <a:pt x="2143" y="309"/>
                  <a:pt x="2146" y="306"/>
                  <a:pt x="2151" y="304"/>
                </a:cubicBezTo>
                <a:cubicBezTo>
                  <a:pt x="2143" y="282"/>
                  <a:pt x="2112" y="306"/>
                  <a:pt x="2103" y="308"/>
                </a:cubicBezTo>
                <a:cubicBezTo>
                  <a:pt x="2070" y="314"/>
                  <a:pt x="2032" y="310"/>
                  <a:pt x="2015" y="296"/>
                </a:cubicBezTo>
                <a:cubicBezTo>
                  <a:pt x="2009" y="298"/>
                  <a:pt x="2017" y="301"/>
                  <a:pt x="2015" y="308"/>
                </a:cubicBezTo>
                <a:cubicBezTo>
                  <a:pt x="2006" y="301"/>
                  <a:pt x="1990" y="312"/>
                  <a:pt x="1975" y="312"/>
                </a:cubicBezTo>
                <a:cubicBezTo>
                  <a:pt x="1969" y="303"/>
                  <a:pt x="1967" y="305"/>
                  <a:pt x="1971" y="292"/>
                </a:cubicBezTo>
                <a:cubicBezTo>
                  <a:pt x="1934" y="289"/>
                  <a:pt x="1924" y="312"/>
                  <a:pt x="1895" y="316"/>
                </a:cubicBezTo>
                <a:cubicBezTo>
                  <a:pt x="1894" y="325"/>
                  <a:pt x="1909" y="318"/>
                  <a:pt x="1915" y="320"/>
                </a:cubicBezTo>
                <a:cubicBezTo>
                  <a:pt x="1918" y="352"/>
                  <a:pt x="1891" y="344"/>
                  <a:pt x="1899" y="364"/>
                </a:cubicBezTo>
                <a:cubicBezTo>
                  <a:pt x="1885" y="364"/>
                  <a:pt x="1884" y="352"/>
                  <a:pt x="1879" y="344"/>
                </a:cubicBezTo>
                <a:cubicBezTo>
                  <a:pt x="1831" y="350"/>
                  <a:pt x="1836" y="356"/>
                  <a:pt x="1787" y="348"/>
                </a:cubicBezTo>
                <a:cubicBezTo>
                  <a:pt x="1787" y="353"/>
                  <a:pt x="1787" y="359"/>
                  <a:pt x="1787" y="364"/>
                </a:cubicBezTo>
                <a:cubicBezTo>
                  <a:pt x="1831" y="393"/>
                  <a:pt x="1869" y="380"/>
                  <a:pt x="1915" y="396"/>
                </a:cubicBezTo>
                <a:cubicBezTo>
                  <a:pt x="1873" y="406"/>
                  <a:pt x="1845" y="391"/>
                  <a:pt x="1811" y="384"/>
                </a:cubicBezTo>
                <a:cubicBezTo>
                  <a:pt x="1806" y="387"/>
                  <a:pt x="1804" y="393"/>
                  <a:pt x="1803" y="400"/>
                </a:cubicBezTo>
                <a:cubicBezTo>
                  <a:pt x="1793" y="402"/>
                  <a:pt x="1794" y="393"/>
                  <a:pt x="1783" y="396"/>
                </a:cubicBezTo>
                <a:cubicBezTo>
                  <a:pt x="1782" y="385"/>
                  <a:pt x="1789" y="383"/>
                  <a:pt x="1799" y="384"/>
                </a:cubicBezTo>
                <a:cubicBezTo>
                  <a:pt x="1781" y="371"/>
                  <a:pt x="1771" y="399"/>
                  <a:pt x="1747" y="392"/>
                </a:cubicBezTo>
                <a:cubicBezTo>
                  <a:pt x="1747" y="402"/>
                  <a:pt x="1764" y="396"/>
                  <a:pt x="1759" y="412"/>
                </a:cubicBezTo>
                <a:cubicBezTo>
                  <a:pt x="1750" y="411"/>
                  <a:pt x="1744" y="406"/>
                  <a:pt x="1731" y="408"/>
                </a:cubicBezTo>
                <a:cubicBezTo>
                  <a:pt x="1743" y="415"/>
                  <a:pt x="1763" y="420"/>
                  <a:pt x="1755" y="436"/>
                </a:cubicBezTo>
                <a:cubicBezTo>
                  <a:pt x="1774" y="432"/>
                  <a:pt x="1748" y="406"/>
                  <a:pt x="1775" y="408"/>
                </a:cubicBezTo>
                <a:cubicBezTo>
                  <a:pt x="1778" y="411"/>
                  <a:pt x="1785" y="428"/>
                  <a:pt x="1771" y="424"/>
                </a:cubicBezTo>
                <a:cubicBezTo>
                  <a:pt x="1772" y="427"/>
                  <a:pt x="1775" y="428"/>
                  <a:pt x="1775" y="432"/>
                </a:cubicBezTo>
                <a:cubicBezTo>
                  <a:pt x="1790" y="432"/>
                  <a:pt x="1785" y="426"/>
                  <a:pt x="1783" y="416"/>
                </a:cubicBezTo>
                <a:cubicBezTo>
                  <a:pt x="1794" y="421"/>
                  <a:pt x="1802" y="429"/>
                  <a:pt x="1815" y="432"/>
                </a:cubicBezTo>
                <a:cubicBezTo>
                  <a:pt x="1824" y="428"/>
                  <a:pt x="1830" y="420"/>
                  <a:pt x="1831" y="408"/>
                </a:cubicBezTo>
                <a:cubicBezTo>
                  <a:pt x="1841" y="417"/>
                  <a:pt x="1850" y="404"/>
                  <a:pt x="1863" y="404"/>
                </a:cubicBezTo>
                <a:cubicBezTo>
                  <a:pt x="1866" y="416"/>
                  <a:pt x="1855" y="422"/>
                  <a:pt x="1875" y="428"/>
                </a:cubicBezTo>
                <a:cubicBezTo>
                  <a:pt x="1880" y="420"/>
                  <a:pt x="1886" y="412"/>
                  <a:pt x="1903" y="416"/>
                </a:cubicBezTo>
                <a:cubicBezTo>
                  <a:pt x="1902" y="425"/>
                  <a:pt x="1893" y="425"/>
                  <a:pt x="1883" y="424"/>
                </a:cubicBezTo>
                <a:cubicBezTo>
                  <a:pt x="1885" y="433"/>
                  <a:pt x="1904" y="424"/>
                  <a:pt x="1907" y="432"/>
                </a:cubicBezTo>
                <a:cubicBezTo>
                  <a:pt x="1910" y="440"/>
                  <a:pt x="1887" y="440"/>
                  <a:pt x="1899" y="444"/>
                </a:cubicBezTo>
                <a:cubicBezTo>
                  <a:pt x="1889" y="446"/>
                  <a:pt x="1876" y="454"/>
                  <a:pt x="1855" y="456"/>
                </a:cubicBezTo>
                <a:cubicBezTo>
                  <a:pt x="1854" y="471"/>
                  <a:pt x="1878" y="460"/>
                  <a:pt x="1871" y="480"/>
                </a:cubicBezTo>
                <a:cubicBezTo>
                  <a:pt x="1863" y="472"/>
                  <a:pt x="1855" y="471"/>
                  <a:pt x="1843" y="476"/>
                </a:cubicBezTo>
                <a:cubicBezTo>
                  <a:pt x="1844" y="473"/>
                  <a:pt x="1847" y="472"/>
                  <a:pt x="1847" y="468"/>
                </a:cubicBezTo>
                <a:cubicBezTo>
                  <a:pt x="1832" y="472"/>
                  <a:pt x="1831" y="479"/>
                  <a:pt x="1819" y="472"/>
                </a:cubicBezTo>
                <a:cubicBezTo>
                  <a:pt x="1823" y="468"/>
                  <a:pt x="1820" y="457"/>
                  <a:pt x="1831" y="460"/>
                </a:cubicBezTo>
                <a:cubicBezTo>
                  <a:pt x="1829" y="452"/>
                  <a:pt x="1822" y="450"/>
                  <a:pt x="1823" y="440"/>
                </a:cubicBezTo>
                <a:cubicBezTo>
                  <a:pt x="1812" y="445"/>
                  <a:pt x="1803" y="452"/>
                  <a:pt x="1799" y="464"/>
                </a:cubicBezTo>
                <a:cubicBezTo>
                  <a:pt x="1781" y="464"/>
                  <a:pt x="1766" y="449"/>
                  <a:pt x="1755" y="464"/>
                </a:cubicBezTo>
                <a:cubicBezTo>
                  <a:pt x="1754" y="473"/>
                  <a:pt x="1769" y="466"/>
                  <a:pt x="1775" y="468"/>
                </a:cubicBezTo>
                <a:cubicBezTo>
                  <a:pt x="1778" y="484"/>
                  <a:pt x="1760" y="479"/>
                  <a:pt x="1747" y="480"/>
                </a:cubicBezTo>
                <a:cubicBezTo>
                  <a:pt x="1746" y="470"/>
                  <a:pt x="1753" y="468"/>
                  <a:pt x="1755" y="460"/>
                </a:cubicBezTo>
                <a:cubicBezTo>
                  <a:pt x="1745" y="458"/>
                  <a:pt x="1726" y="465"/>
                  <a:pt x="1723" y="456"/>
                </a:cubicBezTo>
                <a:cubicBezTo>
                  <a:pt x="1725" y="469"/>
                  <a:pt x="1710" y="457"/>
                  <a:pt x="1703" y="464"/>
                </a:cubicBezTo>
                <a:cubicBezTo>
                  <a:pt x="1694" y="465"/>
                  <a:pt x="1701" y="450"/>
                  <a:pt x="1699" y="444"/>
                </a:cubicBezTo>
                <a:cubicBezTo>
                  <a:pt x="1688" y="454"/>
                  <a:pt x="1685" y="462"/>
                  <a:pt x="1667" y="472"/>
                </a:cubicBezTo>
                <a:cubicBezTo>
                  <a:pt x="1670" y="476"/>
                  <a:pt x="1681" y="471"/>
                  <a:pt x="1687" y="480"/>
                </a:cubicBezTo>
                <a:cubicBezTo>
                  <a:pt x="1683" y="493"/>
                  <a:pt x="1678" y="483"/>
                  <a:pt x="1671" y="480"/>
                </a:cubicBezTo>
                <a:cubicBezTo>
                  <a:pt x="1671" y="502"/>
                  <a:pt x="1728" y="490"/>
                  <a:pt x="1723" y="484"/>
                </a:cubicBezTo>
                <a:cubicBezTo>
                  <a:pt x="1743" y="493"/>
                  <a:pt x="1793" y="489"/>
                  <a:pt x="1835" y="480"/>
                </a:cubicBezTo>
                <a:cubicBezTo>
                  <a:pt x="1837" y="483"/>
                  <a:pt x="1839" y="486"/>
                  <a:pt x="1839" y="492"/>
                </a:cubicBezTo>
                <a:cubicBezTo>
                  <a:pt x="1844" y="484"/>
                  <a:pt x="1851" y="481"/>
                  <a:pt x="1851" y="496"/>
                </a:cubicBezTo>
                <a:cubicBezTo>
                  <a:pt x="1866" y="468"/>
                  <a:pt x="1926" y="520"/>
                  <a:pt x="1943" y="480"/>
                </a:cubicBezTo>
                <a:cubicBezTo>
                  <a:pt x="1952" y="481"/>
                  <a:pt x="1960" y="484"/>
                  <a:pt x="1963" y="492"/>
                </a:cubicBezTo>
                <a:cubicBezTo>
                  <a:pt x="1965" y="484"/>
                  <a:pt x="1986" y="479"/>
                  <a:pt x="1975" y="492"/>
                </a:cubicBezTo>
                <a:cubicBezTo>
                  <a:pt x="1990" y="495"/>
                  <a:pt x="1989" y="482"/>
                  <a:pt x="1999" y="480"/>
                </a:cubicBezTo>
                <a:cubicBezTo>
                  <a:pt x="1997" y="472"/>
                  <a:pt x="1983" y="477"/>
                  <a:pt x="1987" y="464"/>
                </a:cubicBezTo>
                <a:cubicBezTo>
                  <a:pt x="1992" y="467"/>
                  <a:pt x="1998" y="469"/>
                  <a:pt x="2007" y="468"/>
                </a:cubicBezTo>
                <a:cubicBezTo>
                  <a:pt x="2017" y="492"/>
                  <a:pt x="2012" y="486"/>
                  <a:pt x="2019" y="508"/>
                </a:cubicBezTo>
                <a:cubicBezTo>
                  <a:pt x="2003" y="490"/>
                  <a:pt x="1982" y="521"/>
                  <a:pt x="1959" y="508"/>
                </a:cubicBezTo>
                <a:cubicBezTo>
                  <a:pt x="1961" y="505"/>
                  <a:pt x="1963" y="502"/>
                  <a:pt x="1963" y="496"/>
                </a:cubicBezTo>
                <a:cubicBezTo>
                  <a:pt x="1939" y="502"/>
                  <a:pt x="1921" y="513"/>
                  <a:pt x="1891" y="512"/>
                </a:cubicBezTo>
                <a:cubicBezTo>
                  <a:pt x="1890" y="505"/>
                  <a:pt x="1894" y="504"/>
                  <a:pt x="1899" y="504"/>
                </a:cubicBezTo>
                <a:cubicBezTo>
                  <a:pt x="1882" y="490"/>
                  <a:pt x="1890" y="516"/>
                  <a:pt x="1891" y="528"/>
                </a:cubicBezTo>
                <a:cubicBezTo>
                  <a:pt x="1878" y="523"/>
                  <a:pt x="1892" y="515"/>
                  <a:pt x="1875" y="512"/>
                </a:cubicBezTo>
                <a:cubicBezTo>
                  <a:pt x="1863" y="515"/>
                  <a:pt x="1879" y="521"/>
                  <a:pt x="1875" y="528"/>
                </a:cubicBezTo>
                <a:cubicBezTo>
                  <a:pt x="1872" y="525"/>
                  <a:pt x="1855" y="518"/>
                  <a:pt x="1859" y="532"/>
                </a:cubicBezTo>
                <a:cubicBezTo>
                  <a:pt x="1853" y="525"/>
                  <a:pt x="1841" y="524"/>
                  <a:pt x="1839" y="512"/>
                </a:cubicBezTo>
                <a:cubicBezTo>
                  <a:pt x="1817" y="521"/>
                  <a:pt x="1792" y="526"/>
                  <a:pt x="1779" y="544"/>
                </a:cubicBezTo>
                <a:cubicBezTo>
                  <a:pt x="1768" y="538"/>
                  <a:pt x="1790" y="531"/>
                  <a:pt x="1791" y="524"/>
                </a:cubicBezTo>
                <a:cubicBezTo>
                  <a:pt x="1770" y="524"/>
                  <a:pt x="1773" y="512"/>
                  <a:pt x="1747" y="520"/>
                </a:cubicBezTo>
                <a:cubicBezTo>
                  <a:pt x="1747" y="535"/>
                  <a:pt x="1751" y="531"/>
                  <a:pt x="1747" y="544"/>
                </a:cubicBezTo>
                <a:cubicBezTo>
                  <a:pt x="1740" y="552"/>
                  <a:pt x="1714" y="541"/>
                  <a:pt x="1715" y="556"/>
                </a:cubicBezTo>
                <a:cubicBezTo>
                  <a:pt x="1699" y="541"/>
                  <a:pt x="1693" y="557"/>
                  <a:pt x="1679" y="564"/>
                </a:cubicBezTo>
                <a:cubicBezTo>
                  <a:pt x="1669" y="564"/>
                  <a:pt x="1678" y="551"/>
                  <a:pt x="1683" y="552"/>
                </a:cubicBezTo>
                <a:cubicBezTo>
                  <a:pt x="1661" y="535"/>
                  <a:pt x="1622" y="539"/>
                  <a:pt x="1603" y="552"/>
                </a:cubicBezTo>
                <a:cubicBezTo>
                  <a:pt x="1605" y="556"/>
                  <a:pt x="1607" y="559"/>
                  <a:pt x="1611" y="560"/>
                </a:cubicBezTo>
                <a:cubicBezTo>
                  <a:pt x="1608" y="565"/>
                  <a:pt x="1602" y="567"/>
                  <a:pt x="1595" y="568"/>
                </a:cubicBezTo>
                <a:cubicBezTo>
                  <a:pt x="1587" y="558"/>
                  <a:pt x="1604" y="550"/>
                  <a:pt x="1607" y="540"/>
                </a:cubicBezTo>
                <a:cubicBezTo>
                  <a:pt x="1593" y="521"/>
                  <a:pt x="1569" y="542"/>
                  <a:pt x="1547" y="540"/>
                </a:cubicBezTo>
                <a:cubicBezTo>
                  <a:pt x="1548" y="537"/>
                  <a:pt x="1551" y="536"/>
                  <a:pt x="1551" y="532"/>
                </a:cubicBezTo>
                <a:cubicBezTo>
                  <a:pt x="1543" y="532"/>
                  <a:pt x="1535" y="532"/>
                  <a:pt x="1527" y="532"/>
                </a:cubicBezTo>
                <a:cubicBezTo>
                  <a:pt x="1550" y="544"/>
                  <a:pt x="1522" y="555"/>
                  <a:pt x="1511" y="564"/>
                </a:cubicBezTo>
                <a:cubicBezTo>
                  <a:pt x="1503" y="562"/>
                  <a:pt x="1503" y="558"/>
                  <a:pt x="1507" y="552"/>
                </a:cubicBezTo>
                <a:cubicBezTo>
                  <a:pt x="1497" y="557"/>
                  <a:pt x="1480" y="558"/>
                  <a:pt x="1491" y="544"/>
                </a:cubicBezTo>
                <a:cubicBezTo>
                  <a:pt x="1476" y="542"/>
                  <a:pt x="1477" y="556"/>
                  <a:pt x="1471" y="564"/>
                </a:cubicBezTo>
                <a:cubicBezTo>
                  <a:pt x="1433" y="564"/>
                  <a:pt x="1409" y="594"/>
                  <a:pt x="1387" y="568"/>
                </a:cubicBezTo>
                <a:cubicBezTo>
                  <a:pt x="1395" y="558"/>
                  <a:pt x="1402" y="576"/>
                  <a:pt x="1395" y="556"/>
                </a:cubicBezTo>
                <a:cubicBezTo>
                  <a:pt x="1410" y="557"/>
                  <a:pt x="1414" y="546"/>
                  <a:pt x="1427" y="544"/>
                </a:cubicBezTo>
                <a:cubicBezTo>
                  <a:pt x="1398" y="542"/>
                  <a:pt x="1371" y="552"/>
                  <a:pt x="1343" y="560"/>
                </a:cubicBezTo>
                <a:cubicBezTo>
                  <a:pt x="1343" y="556"/>
                  <a:pt x="1343" y="552"/>
                  <a:pt x="1343" y="548"/>
                </a:cubicBezTo>
                <a:cubicBezTo>
                  <a:pt x="1329" y="550"/>
                  <a:pt x="1312" y="549"/>
                  <a:pt x="1307" y="560"/>
                </a:cubicBezTo>
                <a:cubicBezTo>
                  <a:pt x="1324" y="559"/>
                  <a:pt x="1346" y="570"/>
                  <a:pt x="1371" y="564"/>
                </a:cubicBezTo>
                <a:cubicBezTo>
                  <a:pt x="1365" y="576"/>
                  <a:pt x="1343" y="570"/>
                  <a:pt x="1343" y="588"/>
                </a:cubicBezTo>
                <a:cubicBezTo>
                  <a:pt x="1331" y="585"/>
                  <a:pt x="1347" y="579"/>
                  <a:pt x="1343" y="572"/>
                </a:cubicBezTo>
                <a:cubicBezTo>
                  <a:pt x="1330" y="581"/>
                  <a:pt x="1325" y="577"/>
                  <a:pt x="1311" y="580"/>
                </a:cubicBezTo>
                <a:cubicBezTo>
                  <a:pt x="1310" y="569"/>
                  <a:pt x="1300" y="564"/>
                  <a:pt x="1303" y="540"/>
                </a:cubicBezTo>
                <a:cubicBezTo>
                  <a:pt x="1294" y="559"/>
                  <a:pt x="1255" y="548"/>
                  <a:pt x="1263" y="584"/>
                </a:cubicBezTo>
                <a:cubicBezTo>
                  <a:pt x="1206" y="579"/>
                  <a:pt x="1159" y="585"/>
                  <a:pt x="1095" y="580"/>
                </a:cubicBezTo>
                <a:cubicBezTo>
                  <a:pt x="1091" y="602"/>
                  <a:pt x="1060" y="595"/>
                  <a:pt x="1035" y="596"/>
                </a:cubicBezTo>
                <a:cubicBezTo>
                  <a:pt x="1036" y="610"/>
                  <a:pt x="1019" y="614"/>
                  <a:pt x="995" y="612"/>
                </a:cubicBezTo>
                <a:cubicBezTo>
                  <a:pt x="995" y="601"/>
                  <a:pt x="1014" y="602"/>
                  <a:pt x="1019" y="608"/>
                </a:cubicBezTo>
                <a:cubicBezTo>
                  <a:pt x="1002" y="585"/>
                  <a:pt x="981" y="614"/>
                  <a:pt x="955" y="616"/>
                </a:cubicBezTo>
                <a:cubicBezTo>
                  <a:pt x="930" y="618"/>
                  <a:pt x="898" y="597"/>
                  <a:pt x="879" y="620"/>
                </a:cubicBezTo>
                <a:cubicBezTo>
                  <a:pt x="848" y="610"/>
                  <a:pt x="794" y="623"/>
                  <a:pt x="763" y="612"/>
                </a:cubicBezTo>
                <a:cubicBezTo>
                  <a:pt x="761" y="621"/>
                  <a:pt x="769" y="620"/>
                  <a:pt x="775" y="620"/>
                </a:cubicBezTo>
                <a:cubicBezTo>
                  <a:pt x="724" y="638"/>
                  <a:pt x="678" y="608"/>
                  <a:pt x="631" y="636"/>
                </a:cubicBezTo>
                <a:cubicBezTo>
                  <a:pt x="620" y="637"/>
                  <a:pt x="621" y="625"/>
                  <a:pt x="615" y="620"/>
                </a:cubicBezTo>
                <a:cubicBezTo>
                  <a:pt x="519" y="638"/>
                  <a:pt x="435" y="611"/>
                  <a:pt x="347" y="604"/>
                </a:cubicBezTo>
                <a:cubicBezTo>
                  <a:pt x="307" y="582"/>
                  <a:pt x="237" y="558"/>
                  <a:pt x="187" y="572"/>
                </a:cubicBezTo>
                <a:cubicBezTo>
                  <a:pt x="198" y="551"/>
                  <a:pt x="172" y="538"/>
                  <a:pt x="143" y="544"/>
                </a:cubicBezTo>
                <a:cubicBezTo>
                  <a:pt x="153" y="537"/>
                  <a:pt x="151" y="535"/>
                  <a:pt x="135" y="536"/>
                </a:cubicBezTo>
                <a:cubicBezTo>
                  <a:pt x="134" y="542"/>
                  <a:pt x="139" y="543"/>
                  <a:pt x="139" y="548"/>
                </a:cubicBezTo>
                <a:cubicBezTo>
                  <a:pt x="140" y="558"/>
                  <a:pt x="146" y="543"/>
                  <a:pt x="155" y="548"/>
                </a:cubicBezTo>
                <a:cubicBezTo>
                  <a:pt x="155" y="557"/>
                  <a:pt x="148" y="560"/>
                  <a:pt x="151" y="572"/>
                </a:cubicBezTo>
                <a:cubicBezTo>
                  <a:pt x="138" y="564"/>
                  <a:pt x="136" y="567"/>
                  <a:pt x="127" y="552"/>
                </a:cubicBezTo>
                <a:cubicBezTo>
                  <a:pt x="140" y="544"/>
                  <a:pt x="118" y="533"/>
                  <a:pt x="123" y="516"/>
                </a:cubicBezTo>
                <a:cubicBezTo>
                  <a:pt x="113" y="513"/>
                  <a:pt x="84" y="504"/>
                  <a:pt x="79" y="484"/>
                </a:cubicBezTo>
                <a:cubicBezTo>
                  <a:pt x="71" y="483"/>
                  <a:pt x="66" y="485"/>
                  <a:pt x="67" y="492"/>
                </a:cubicBezTo>
                <a:cubicBezTo>
                  <a:pt x="58" y="488"/>
                  <a:pt x="54" y="478"/>
                  <a:pt x="55" y="464"/>
                </a:cubicBezTo>
                <a:cubicBezTo>
                  <a:pt x="18" y="453"/>
                  <a:pt x="0" y="368"/>
                  <a:pt x="47" y="344"/>
                </a:cubicBezTo>
                <a:cubicBezTo>
                  <a:pt x="48" y="323"/>
                  <a:pt x="40" y="311"/>
                  <a:pt x="23" y="308"/>
                </a:cubicBezTo>
                <a:cubicBezTo>
                  <a:pt x="26" y="305"/>
                  <a:pt x="29" y="297"/>
                  <a:pt x="23" y="296"/>
                </a:cubicBezTo>
                <a:cubicBezTo>
                  <a:pt x="26" y="281"/>
                  <a:pt x="35" y="298"/>
                  <a:pt x="43" y="288"/>
                </a:cubicBezTo>
                <a:cubicBezTo>
                  <a:pt x="35" y="272"/>
                  <a:pt x="25" y="258"/>
                  <a:pt x="19" y="240"/>
                </a:cubicBezTo>
                <a:cubicBezTo>
                  <a:pt x="26" y="236"/>
                  <a:pt x="26" y="225"/>
                  <a:pt x="35" y="224"/>
                </a:cubicBezTo>
                <a:cubicBezTo>
                  <a:pt x="27" y="203"/>
                  <a:pt x="19" y="193"/>
                  <a:pt x="19" y="172"/>
                </a:cubicBezTo>
                <a:cubicBezTo>
                  <a:pt x="37" y="179"/>
                  <a:pt x="38" y="159"/>
                  <a:pt x="47" y="168"/>
                </a:cubicBezTo>
                <a:cubicBezTo>
                  <a:pt x="53" y="171"/>
                  <a:pt x="53" y="149"/>
                  <a:pt x="47" y="152"/>
                </a:cubicBezTo>
                <a:cubicBezTo>
                  <a:pt x="81" y="156"/>
                  <a:pt x="76" y="114"/>
                  <a:pt x="91" y="120"/>
                </a:cubicBezTo>
                <a:cubicBezTo>
                  <a:pt x="68" y="116"/>
                  <a:pt x="62" y="90"/>
                  <a:pt x="31" y="96"/>
                </a:cubicBezTo>
                <a:cubicBezTo>
                  <a:pt x="6" y="58"/>
                  <a:pt x="37" y="39"/>
                  <a:pt x="43" y="0"/>
                </a:cubicBezTo>
                <a:close/>
                <a:moveTo>
                  <a:pt x="35" y="60"/>
                </a:moveTo>
                <a:cubicBezTo>
                  <a:pt x="38" y="71"/>
                  <a:pt x="29" y="70"/>
                  <a:pt x="31" y="80"/>
                </a:cubicBezTo>
                <a:cubicBezTo>
                  <a:pt x="36" y="80"/>
                  <a:pt x="42" y="80"/>
                  <a:pt x="47" y="80"/>
                </a:cubicBezTo>
                <a:cubicBezTo>
                  <a:pt x="48" y="69"/>
                  <a:pt x="47" y="58"/>
                  <a:pt x="35" y="60"/>
                </a:cubicBezTo>
                <a:close/>
                <a:moveTo>
                  <a:pt x="1571" y="216"/>
                </a:moveTo>
                <a:cubicBezTo>
                  <a:pt x="1584" y="216"/>
                  <a:pt x="1596" y="214"/>
                  <a:pt x="1603" y="208"/>
                </a:cubicBezTo>
                <a:cubicBezTo>
                  <a:pt x="1588" y="210"/>
                  <a:pt x="1590" y="194"/>
                  <a:pt x="1571" y="200"/>
                </a:cubicBezTo>
                <a:cubicBezTo>
                  <a:pt x="1571" y="205"/>
                  <a:pt x="1571" y="211"/>
                  <a:pt x="1571" y="216"/>
                </a:cubicBezTo>
                <a:close/>
                <a:moveTo>
                  <a:pt x="1611" y="228"/>
                </a:moveTo>
                <a:cubicBezTo>
                  <a:pt x="1616" y="206"/>
                  <a:pt x="1620" y="228"/>
                  <a:pt x="1619" y="228"/>
                </a:cubicBezTo>
                <a:cubicBezTo>
                  <a:pt x="1651" y="232"/>
                  <a:pt x="1716" y="221"/>
                  <a:pt x="1735" y="220"/>
                </a:cubicBezTo>
                <a:cubicBezTo>
                  <a:pt x="1728" y="220"/>
                  <a:pt x="1725" y="217"/>
                  <a:pt x="1723" y="212"/>
                </a:cubicBezTo>
                <a:cubicBezTo>
                  <a:pt x="1677" y="224"/>
                  <a:pt x="1648" y="203"/>
                  <a:pt x="1611" y="204"/>
                </a:cubicBezTo>
                <a:cubicBezTo>
                  <a:pt x="1608" y="207"/>
                  <a:pt x="1602" y="226"/>
                  <a:pt x="1611" y="228"/>
                </a:cubicBezTo>
                <a:close/>
                <a:moveTo>
                  <a:pt x="1779" y="220"/>
                </a:moveTo>
                <a:cubicBezTo>
                  <a:pt x="1781" y="202"/>
                  <a:pt x="1756" y="211"/>
                  <a:pt x="1747" y="204"/>
                </a:cubicBezTo>
                <a:cubicBezTo>
                  <a:pt x="1747" y="215"/>
                  <a:pt x="1747" y="225"/>
                  <a:pt x="1747" y="236"/>
                </a:cubicBezTo>
                <a:cubicBezTo>
                  <a:pt x="1757" y="230"/>
                  <a:pt x="1765" y="222"/>
                  <a:pt x="1779" y="220"/>
                </a:cubicBezTo>
                <a:close/>
                <a:moveTo>
                  <a:pt x="2083" y="260"/>
                </a:moveTo>
                <a:cubicBezTo>
                  <a:pt x="2066" y="249"/>
                  <a:pt x="2066" y="266"/>
                  <a:pt x="2055" y="272"/>
                </a:cubicBezTo>
                <a:cubicBezTo>
                  <a:pt x="2020" y="279"/>
                  <a:pt x="1992" y="258"/>
                  <a:pt x="1987" y="284"/>
                </a:cubicBezTo>
                <a:cubicBezTo>
                  <a:pt x="2045" y="288"/>
                  <a:pt x="2068" y="291"/>
                  <a:pt x="2083" y="260"/>
                </a:cubicBezTo>
                <a:close/>
                <a:moveTo>
                  <a:pt x="2187" y="284"/>
                </a:moveTo>
                <a:cubicBezTo>
                  <a:pt x="2210" y="296"/>
                  <a:pt x="2238" y="282"/>
                  <a:pt x="2259" y="280"/>
                </a:cubicBezTo>
                <a:cubicBezTo>
                  <a:pt x="2248" y="267"/>
                  <a:pt x="2253" y="262"/>
                  <a:pt x="2267" y="256"/>
                </a:cubicBezTo>
                <a:cubicBezTo>
                  <a:pt x="2248" y="253"/>
                  <a:pt x="2240" y="263"/>
                  <a:pt x="2227" y="256"/>
                </a:cubicBezTo>
                <a:cubicBezTo>
                  <a:pt x="2224" y="272"/>
                  <a:pt x="2253" y="257"/>
                  <a:pt x="2247" y="276"/>
                </a:cubicBezTo>
                <a:cubicBezTo>
                  <a:pt x="2236" y="283"/>
                  <a:pt x="2203" y="262"/>
                  <a:pt x="2187" y="284"/>
                </a:cubicBezTo>
                <a:close/>
                <a:moveTo>
                  <a:pt x="2083" y="284"/>
                </a:moveTo>
                <a:cubicBezTo>
                  <a:pt x="2091" y="285"/>
                  <a:pt x="2130" y="287"/>
                  <a:pt x="2143" y="280"/>
                </a:cubicBezTo>
                <a:cubicBezTo>
                  <a:pt x="2135" y="276"/>
                  <a:pt x="2137" y="262"/>
                  <a:pt x="2123" y="264"/>
                </a:cubicBezTo>
                <a:cubicBezTo>
                  <a:pt x="2116" y="268"/>
                  <a:pt x="2095" y="279"/>
                  <a:pt x="2087" y="268"/>
                </a:cubicBezTo>
                <a:cubicBezTo>
                  <a:pt x="2090" y="267"/>
                  <a:pt x="2095" y="268"/>
                  <a:pt x="2095" y="264"/>
                </a:cubicBezTo>
                <a:cubicBezTo>
                  <a:pt x="2083" y="262"/>
                  <a:pt x="2082" y="273"/>
                  <a:pt x="2083" y="284"/>
                </a:cubicBezTo>
                <a:close/>
                <a:moveTo>
                  <a:pt x="1799" y="288"/>
                </a:moveTo>
                <a:cubicBezTo>
                  <a:pt x="1834" y="285"/>
                  <a:pt x="1884" y="296"/>
                  <a:pt x="1907" y="280"/>
                </a:cubicBezTo>
                <a:cubicBezTo>
                  <a:pt x="1868" y="280"/>
                  <a:pt x="1831" y="281"/>
                  <a:pt x="1799" y="288"/>
                </a:cubicBezTo>
                <a:close/>
                <a:moveTo>
                  <a:pt x="1851" y="316"/>
                </a:moveTo>
                <a:cubicBezTo>
                  <a:pt x="1868" y="329"/>
                  <a:pt x="1890" y="312"/>
                  <a:pt x="1895" y="300"/>
                </a:cubicBezTo>
                <a:cubicBezTo>
                  <a:pt x="1882" y="302"/>
                  <a:pt x="1881" y="293"/>
                  <a:pt x="1867" y="296"/>
                </a:cubicBezTo>
                <a:cubicBezTo>
                  <a:pt x="1870" y="318"/>
                  <a:pt x="1850" y="303"/>
                  <a:pt x="1851" y="316"/>
                </a:cubicBezTo>
                <a:close/>
                <a:moveTo>
                  <a:pt x="1803" y="340"/>
                </a:moveTo>
                <a:cubicBezTo>
                  <a:pt x="1804" y="331"/>
                  <a:pt x="1817" y="333"/>
                  <a:pt x="1815" y="320"/>
                </a:cubicBezTo>
                <a:cubicBezTo>
                  <a:pt x="1807" y="318"/>
                  <a:pt x="1808" y="309"/>
                  <a:pt x="1795" y="312"/>
                </a:cubicBezTo>
                <a:cubicBezTo>
                  <a:pt x="1791" y="327"/>
                  <a:pt x="1808" y="320"/>
                  <a:pt x="1811" y="328"/>
                </a:cubicBezTo>
                <a:cubicBezTo>
                  <a:pt x="1800" y="322"/>
                  <a:pt x="1793" y="338"/>
                  <a:pt x="1803" y="340"/>
                </a:cubicBezTo>
                <a:close/>
                <a:moveTo>
                  <a:pt x="1715" y="372"/>
                </a:moveTo>
                <a:cubicBezTo>
                  <a:pt x="1715" y="384"/>
                  <a:pt x="1717" y="394"/>
                  <a:pt x="1723" y="400"/>
                </a:cubicBezTo>
                <a:cubicBezTo>
                  <a:pt x="1738" y="391"/>
                  <a:pt x="1761" y="370"/>
                  <a:pt x="1775" y="372"/>
                </a:cubicBezTo>
                <a:cubicBezTo>
                  <a:pt x="1775" y="363"/>
                  <a:pt x="1768" y="360"/>
                  <a:pt x="1771" y="348"/>
                </a:cubicBezTo>
                <a:cubicBezTo>
                  <a:pt x="1744" y="344"/>
                  <a:pt x="1739" y="364"/>
                  <a:pt x="1715" y="372"/>
                </a:cubicBezTo>
                <a:close/>
                <a:moveTo>
                  <a:pt x="1615" y="400"/>
                </a:moveTo>
                <a:cubicBezTo>
                  <a:pt x="1628" y="402"/>
                  <a:pt x="1634" y="397"/>
                  <a:pt x="1643" y="396"/>
                </a:cubicBezTo>
                <a:cubicBezTo>
                  <a:pt x="1646" y="385"/>
                  <a:pt x="1637" y="386"/>
                  <a:pt x="1639" y="376"/>
                </a:cubicBezTo>
                <a:cubicBezTo>
                  <a:pt x="1646" y="375"/>
                  <a:pt x="1659" y="387"/>
                  <a:pt x="1663" y="376"/>
                </a:cubicBezTo>
                <a:cubicBezTo>
                  <a:pt x="1653" y="368"/>
                  <a:pt x="1631" y="373"/>
                  <a:pt x="1615" y="372"/>
                </a:cubicBezTo>
                <a:cubicBezTo>
                  <a:pt x="1619" y="397"/>
                  <a:pt x="1602" y="378"/>
                  <a:pt x="1595" y="388"/>
                </a:cubicBezTo>
                <a:cubicBezTo>
                  <a:pt x="1604" y="389"/>
                  <a:pt x="1614" y="391"/>
                  <a:pt x="1611" y="404"/>
                </a:cubicBezTo>
                <a:cubicBezTo>
                  <a:pt x="1598" y="402"/>
                  <a:pt x="1583" y="403"/>
                  <a:pt x="1587" y="384"/>
                </a:cubicBezTo>
                <a:cubicBezTo>
                  <a:pt x="1576" y="388"/>
                  <a:pt x="1559" y="386"/>
                  <a:pt x="1563" y="404"/>
                </a:cubicBezTo>
                <a:cubicBezTo>
                  <a:pt x="1582" y="408"/>
                  <a:pt x="1557" y="394"/>
                  <a:pt x="1571" y="392"/>
                </a:cubicBezTo>
                <a:cubicBezTo>
                  <a:pt x="1571" y="400"/>
                  <a:pt x="1582" y="397"/>
                  <a:pt x="1579" y="408"/>
                </a:cubicBezTo>
                <a:cubicBezTo>
                  <a:pt x="1570" y="407"/>
                  <a:pt x="1566" y="411"/>
                  <a:pt x="1567" y="420"/>
                </a:cubicBezTo>
                <a:cubicBezTo>
                  <a:pt x="1579" y="424"/>
                  <a:pt x="1591" y="421"/>
                  <a:pt x="1595" y="424"/>
                </a:cubicBezTo>
                <a:cubicBezTo>
                  <a:pt x="1595" y="428"/>
                  <a:pt x="1598" y="429"/>
                  <a:pt x="1599" y="432"/>
                </a:cubicBezTo>
                <a:cubicBezTo>
                  <a:pt x="1592" y="432"/>
                  <a:pt x="1589" y="435"/>
                  <a:pt x="1587" y="440"/>
                </a:cubicBezTo>
                <a:cubicBezTo>
                  <a:pt x="1611" y="435"/>
                  <a:pt x="1610" y="450"/>
                  <a:pt x="1639" y="436"/>
                </a:cubicBezTo>
                <a:cubicBezTo>
                  <a:pt x="1638" y="417"/>
                  <a:pt x="1626" y="409"/>
                  <a:pt x="1615" y="400"/>
                </a:cubicBezTo>
                <a:close/>
                <a:moveTo>
                  <a:pt x="1675" y="420"/>
                </a:moveTo>
                <a:cubicBezTo>
                  <a:pt x="1667" y="427"/>
                  <a:pt x="1670" y="420"/>
                  <a:pt x="1659" y="420"/>
                </a:cubicBezTo>
                <a:cubicBezTo>
                  <a:pt x="1661" y="433"/>
                  <a:pt x="1648" y="431"/>
                  <a:pt x="1647" y="440"/>
                </a:cubicBezTo>
                <a:cubicBezTo>
                  <a:pt x="1678" y="440"/>
                  <a:pt x="1699" y="430"/>
                  <a:pt x="1715" y="416"/>
                </a:cubicBezTo>
                <a:cubicBezTo>
                  <a:pt x="1714" y="403"/>
                  <a:pt x="1703" y="398"/>
                  <a:pt x="1707" y="380"/>
                </a:cubicBezTo>
                <a:cubicBezTo>
                  <a:pt x="1695" y="384"/>
                  <a:pt x="1699" y="404"/>
                  <a:pt x="1679" y="400"/>
                </a:cubicBezTo>
                <a:cubicBezTo>
                  <a:pt x="1671" y="390"/>
                  <a:pt x="1685" y="379"/>
                  <a:pt x="1671" y="380"/>
                </a:cubicBezTo>
                <a:cubicBezTo>
                  <a:pt x="1671" y="396"/>
                  <a:pt x="1665" y="407"/>
                  <a:pt x="1675" y="420"/>
                </a:cubicBezTo>
                <a:close/>
                <a:moveTo>
                  <a:pt x="1831" y="428"/>
                </a:moveTo>
                <a:cubicBezTo>
                  <a:pt x="1837" y="434"/>
                  <a:pt x="1854" y="434"/>
                  <a:pt x="1851" y="420"/>
                </a:cubicBezTo>
                <a:cubicBezTo>
                  <a:pt x="1841" y="419"/>
                  <a:pt x="1834" y="422"/>
                  <a:pt x="1831" y="428"/>
                </a:cubicBezTo>
                <a:close/>
                <a:moveTo>
                  <a:pt x="1639" y="472"/>
                </a:moveTo>
                <a:cubicBezTo>
                  <a:pt x="1645" y="470"/>
                  <a:pt x="1660" y="477"/>
                  <a:pt x="1659" y="468"/>
                </a:cubicBezTo>
                <a:cubicBezTo>
                  <a:pt x="1652" y="466"/>
                  <a:pt x="1660" y="463"/>
                  <a:pt x="1659" y="456"/>
                </a:cubicBezTo>
                <a:cubicBezTo>
                  <a:pt x="1650" y="458"/>
                  <a:pt x="1640" y="461"/>
                  <a:pt x="1639" y="472"/>
                </a:cubicBezTo>
                <a:close/>
                <a:moveTo>
                  <a:pt x="1531" y="476"/>
                </a:moveTo>
                <a:cubicBezTo>
                  <a:pt x="1549" y="485"/>
                  <a:pt x="1579" y="469"/>
                  <a:pt x="1587" y="480"/>
                </a:cubicBezTo>
                <a:cubicBezTo>
                  <a:pt x="1584" y="486"/>
                  <a:pt x="1567" y="479"/>
                  <a:pt x="1571" y="492"/>
                </a:cubicBezTo>
                <a:cubicBezTo>
                  <a:pt x="1579" y="491"/>
                  <a:pt x="1580" y="497"/>
                  <a:pt x="1587" y="496"/>
                </a:cubicBezTo>
                <a:cubicBezTo>
                  <a:pt x="1584" y="479"/>
                  <a:pt x="1610" y="490"/>
                  <a:pt x="1615" y="480"/>
                </a:cubicBezTo>
                <a:cubicBezTo>
                  <a:pt x="1608" y="480"/>
                  <a:pt x="1605" y="477"/>
                  <a:pt x="1603" y="472"/>
                </a:cubicBezTo>
                <a:cubicBezTo>
                  <a:pt x="1609" y="470"/>
                  <a:pt x="1624" y="477"/>
                  <a:pt x="1623" y="468"/>
                </a:cubicBezTo>
                <a:cubicBezTo>
                  <a:pt x="1606" y="456"/>
                  <a:pt x="1554" y="467"/>
                  <a:pt x="1531" y="476"/>
                </a:cubicBezTo>
                <a:close/>
                <a:moveTo>
                  <a:pt x="1631" y="492"/>
                </a:moveTo>
                <a:cubicBezTo>
                  <a:pt x="1633" y="480"/>
                  <a:pt x="1654" y="489"/>
                  <a:pt x="1659" y="480"/>
                </a:cubicBezTo>
                <a:cubicBezTo>
                  <a:pt x="1654" y="473"/>
                  <a:pt x="1617" y="481"/>
                  <a:pt x="1631" y="492"/>
                </a:cubicBezTo>
                <a:close/>
                <a:moveTo>
                  <a:pt x="1671" y="532"/>
                </a:moveTo>
                <a:cubicBezTo>
                  <a:pt x="1670" y="552"/>
                  <a:pt x="1693" y="542"/>
                  <a:pt x="1691" y="528"/>
                </a:cubicBezTo>
                <a:cubicBezTo>
                  <a:pt x="1681" y="526"/>
                  <a:pt x="1682" y="535"/>
                  <a:pt x="1671" y="532"/>
                </a:cubicBezTo>
                <a:close/>
              </a:path>
            </a:pathLst>
          </a:custGeom>
          <a:solidFill>
            <a:srgbClr val="BC986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Freeform 231"/>
          <p:cNvSpPr>
            <a:spLocks noEditPoints="1"/>
          </p:cNvSpPr>
          <p:nvPr/>
        </p:nvSpPr>
        <p:spPr bwMode="auto">
          <a:xfrm>
            <a:off x="4196179" y="3260615"/>
            <a:ext cx="1723191" cy="405339"/>
          </a:xfrm>
          <a:custGeom>
            <a:avLst/>
            <a:gdLst>
              <a:gd name="T0" fmla="*/ 159 w 2723"/>
              <a:gd name="T1" fmla="*/ 100 h 638"/>
              <a:gd name="T2" fmla="*/ 391 w 2723"/>
              <a:gd name="T3" fmla="*/ 96 h 638"/>
              <a:gd name="T4" fmla="*/ 663 w 2723"/>
              <a:gd name="T5" fmla="*/ 112 h 638"/>
              <a:gd name="T6" fmla="*/ 1347 w 2723"/>
              <a:gd name="T7" fmla="*/ 164 h 638"/>
              <a:gd name="T8" fmla="*/ 1399 w 2723"/>
              <a:gd name="T9" fmla="*/ 196 h 638"/>
              <a:gd name="T10" fmla="*/ 1559 w 2723"/>
              <a:gd name="T11" fmla="*/ 196 h 638"/>
              <a:gd name="T12" fmla="*/ 1855 w 2723"/>
              <a:gd name="T13" fmla="*/ 236 h 638"/>
              <a:gd name="T14" fmla="*/ 2107 w 2723"/>
              <a:gd name="T15" fmla="*/ 232 h 638"/>
              <a:gd name="T16" fmla="*/ 2447 w 2723"/>
              <a:gd name="T17" fmla="*/ 240 h 638"/>
              <a:gd name="T18" fmla="*/ 2287 w 2723"/>
              <a:gd name="T19" fmla="*/ 276 h 638"/>
              <a:gd name="T20" fmla="*/ 2623 w 2723"/>
              <a:gd name="T21" fmla="*/ 328 h 638"/>
              <a:gd name="T22" fmla="*/ 2575 w 2723"/>
              <a:gd name="T23" fmla="*/ 304 h 638"/>
              <a:gd name="T24" fmla="*/ 2563 w 2723"/>
              <a:gd name="T25" fmla="*/ 336 h 638"/>
              <a:gd name="T26" fmla="*/ 2463 w 2723"/>
              <a:gd name="T27" fmla="*/ 324 h 638"/>
              <a:gd name="T28" fmla="*/ 2419 w 2723"/>
              <a:gd name="T29" fmla="*/ 324 h 638"/>
              <a:gd name="T30" fmla="*/ 2303 w 2723"/>
              <a:gd name="T31" fmla="*/ 332 h 638"/>
              <a:gd name="T32" fmla="*/ 2231 w 2723"/>
              <a:gd name="T33" fmla="*/ 316 h 638"/>
              <a:gd name="T34" fmla="*/ 2015 w 2723"/>
              <a:gd name="T35" fmla="*/ 296 h 638"/>
              <a:gd name="T36" fmla="*/ 1899 w 2723"/>
              <a:gd name="T37" fmla="*/ 364 h 638"/>
              <a:gd name="T38" fmla="*/ 1803 w 2723"/>
              <a:gd name="T39" fmla="*/ 400 h 638"/>
              <a:gd name="T40" fmla="*/ 1755 w 2723"/>
              <a:gd name="T41" fmla="*/ 436 h 638"/>
              <a:gd name="T42" fmla="*/ 1831 w 2723"/>
              <a:gd name="T43" fmla="*/ 408 h 638"/>
              <a:gd name="T44" fmla="*/ 1899 w 2723"/>
              <a:gd name="T45" fmla="*/ 444 h 638"/>
              <a:gd name="T46" fmla="*/ 1831 w 2723"/>
              <a:gd name="T47" fmla="*/ 460 h 638"/>
              <a:gd name="T48" fmla="*/ 1755 w 2723"/>
              <a:gd name="T49" fmla="*/ 460 h 638"/>
              <a:gd name="T50" fmla="*/ 1671 w 2723"/>
              <a:gd name="T51" fmla="*/ 480 h 638"/>
              <a:gd name="T52" fmla="*/ 1963 w 2723"/>
              <a:gd name="T53" fmla="*/ 492 h 638"/>
              <a:gd name="T54" fmla="*/ 1959 w 2723"/>
              <a:gd name="T55" fmla="*/ 508 h 638"/>
              <a:gd name="T56" fmla="*/ 1875 w 2723"/>
              <a:gd name="T57" fmla="*/ 528 h 638"/>
              <a:gd name="T58" fmla="*/ 1747 w 2723"/>
              <a:gd name="T59" fmla="*/ 544 h 638"/>
              <a:gd name="T60" fmla="*/ 1595 w 2723"/>
              <a:gd name="T61" fmla="*/ 568 h 638"/>
              <a:gd name="T62" fmla="*/ 1507 w 2723"/>
              <a:gd name="T63" fmla="*/ 552 h 638"/>
              <a:gd name="T64" fmla="*/ 1343 w 2723"/>
              <a:gd name="T65" fmla="*/ 560 h 638"/>
              <a:gd name="T66" fmla="*/ 1311 w 2723"/>
              <a:gd name="T67" fmla="*/ 580 h 638"/>
              <a:gd name="T68" fmla="*/ 1019 w 2723"/>
              <a:gd name="T69" fmla="*/ 608 h 638"/>
              <a:gd name="T70" fmla="*/ 615 w 2723"/>
              <a:gd name="T71" fmla="*/ 620 h 638"/>
              <a:gd name="T72" fmla="*/ 155 w 2723"/>
              <a:gd name="T73" fmla="*/ 548 h 638"/>
              <a:gd name="T74" fmla="*/ 55 w 2723"/>
              <a:gd name="T75" fmla="*/ 464 h 638"/>
              <a:gd name="T76" fmla="*/ 35 w 2723"/>
              <a:gd name="T77" fmla="*/ 224 h 638"/>
              <a:gd name="T78" fmla="*/ 43 w 2723"/>
              <a:gd name="T79" fmla="*/ 0 h 638"/>
              <a:gd name="T80" fmla="*/ 1603 w 2723"/>
              <a:gd name="T81" fmla="*/ 208 h 638"/>
              <a:gd name="T82" fmla="*/ 1723 w 2723"/>
              <a:gd name="T83" fmla="*/ 212 h 638"/>
              <a:gd name="T84" fmla="*/ 1779 w 2723"/>
              <a:gd name="T85" fmla="*/ 220 h 638"/>
              <a:gd name="T86" fmla="*/ 2259 w 2723"/>
              <a:gd name="T87" fmla="*/ 280 h 638"/>
              <a:gd name="T88" fmla="*/ 2143 w 2723"/>
              <a:gd name="T89" fmla="*/ 280 h 638"/>
              <a:gd name="T90" fmla="*/ 1907 w 2723"/>
              <a:gd name="T91" fmla="*/ 280 h 638"/>
              <a:gd name="T92" fmla="*/ 1803 w 2723"/>
              <a:gd name="T93" fmla="*/ 340 h 638"/>
              <a:gd name="T94" fmla="*/ 1723 w 2723"/>
              <a:gd name="T95" fmla="*/ 400 h 638"/>
              <a:gd name="T96" fmla="*/ 1639 w 2723"/>
              <a:gd name="T97" fmla="*/ 376 h 638"/>
              <a:gd name="T98" fmla="*/ 1563 w 2723"/>
              <a:gd name="T99" fmla="*/ 404 h 638"/>
              <a:gd name="T100" fmla="*/ 1587 w 2723"/>
              <a:gd name="T101" fmla="*/ 440 h 638"/>
              <a:gd name="T102" fmla="*/ 1715 w 2723"/>
              <a:gd name="T103" fmla="*/ 416 h 638"/>
              <a:gd name="T104" fmla="*/ 1851 w 2723"/>
              <a:gd name="T105" fmla="*/ 420 h 638"/>
              <a:gd name="T106" fmla="*/ 1531 w 2723"/>
              <a:gd name="T107" fmla="*/ 476 h 638"/>
              <a:gd name="T108" fmla="*/ 1623 w 2723"/>
              <a:gd name="T109" fmla="*/ 468 h 638"/>
              <a:gd name="T110" fmla="*/ 1691 w 2723"/>
              <a:gd name="T111" fmla="*/ 528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23" h="638">
                <a:moveTo>
                  <a:pt x="43" y="0"/>
                </a:moveTo>
                <a:cubicBezTo>
                  <a:pt x="56" y="7"/>
                  <a:pt x="50" y="67"/>
                  <a:pt x="47" y="80"/>
                </a:cubicBezTo>
                <a:cubicBezTo>
                  <a:pt x="66" y="95"/>
                  <a:pt x="77" y="94"/>
                  <a:pt x="91" y="112"/>
                </a:cubicBezTo>
                <a:cubicBezTo>
                  <a:pt x="105" y="107"/>
                  <a:pt x="94" y="77"/>
                  <a:pt x="111" y="76"/>
                </a:cubicBezTo>
                <a:cubicBezTo>
                  <a:pt x="99" y="104"/>
                  <a:pt x="131" y="92"/>
                  <a:pt x="119" y="116"/>
                </a:cubicBezTo>
                <a:cubicBezTo>
                  <a:pt x="140" y="113"/>
                  <a:pt x="148" y="123"/>
                  <a:pt x="159" y="100"/>
                </a:cubicBezTo>
                <a:cubicBezTo>
                  <a:pt x="166" y="104"/>
                  <a:pt x="169" y="114"/>
                  <a:pt x="163" y="120"/>
                </a:cubicBezTo>
                <a:cubicBezTo>
                  <a:pt x="179" y="116"/>
                  <a:pt x="175" y="104"/>
                  <a:pt x="179" y="96"/>
                </a:cubicBezTo>
                <a:cubicBezTo>
                  <a:pt x="186" y="96"/>
                  <a:pt x="192" y="96"/>
                  <a:pt x="199" y="96"/>
                </a:cubicBezTo>
                <a:cubicBezTo>
                  <a:pt x="172" y="120"/>
                  <a:pt x="253" y="113"/>
                  <a:pt x="267" y="104"/>
                </a:cubicBezTo>
                <a:cubicBezTo>
                  <a:pt x="263" y="93"/>
                  <a:pt x="258" y="116"/>
                  <a:pt x="251" y="104"/>
                </a:cubicBezTo>
                <a:cubicBezTo>
                  <a:pt x="272" y="87"/>
                  <a:pt x="356" y="84"/>
                  <a:pt x="391" y="96"/>
                </a:cubicBezTo>
                <a:cubicBezTo>
                  <a:pt x="392" y="105"/>
                  <a:pt x="377" y="98"/>
                  <a:pt x="371" y="100"/>
                </a:cubicBezTo>
                <a:cubicBezTo>
                  <a:pt x="438" y="88"/>
                  <a:pt x="489" y="130"/>
                  <a:pt x="575" y="112"/>
                </a:cubicBezTo>
                <a:cubicBezTo>
                  <a:pt x="581" y="122"/>
                  <a:pt x="580" y="139"/>
                  <a:pt x="587" y="148"/>
                </a:cubicBezTo>
                <a:cubicBezTo>
                  <a:pt x="615" y="145"/>
                  <a:pt x="618" y="127"/>
                  <a:pt x="643" y="140"/>
                </a:cubicBezTo>
                <a:cubicBezTo>
                  <a:pt x="655" y="136"/>
                  <a:pt x="656" y="128"/>
                  <a:pt x="651" y="116"/>
                </a:cubicBezTo>
                <a:cubicBezTo>
                  <a:pt x="657" y="116"/>
                  <a:pt x="662" y="117"/>
                  <a:pt x="663" y="112"/>
                </a:cubicBezTo>
                <a:cubicBezTo>
                  <a:pt x="670" y="113"/>
                  <a:pt x="672" y="119"/>
                  <a:pt x="671" y="128"/>
                </a:cubicBezTo>
                <a:cubicBezTo>
                  <a:pt x="699" y="119"/>
                  <a:pt x="726" y="131"/>
                  <a:pt x="767" y="124"/>
                </a:cubicBezTo>
                <a:cubicBezTo>
                  <a:pt x="780" y="148"/>
                  <a:pt x="824" y="128"/>
                  <a:pt x="839" y="156"/>
                </a:cubicBezTo>
                <a:cubicBezTo>
                  <a:pt x="916" y="130"/>
                  <a:pt x="998" y="169"/>
                  <a:pt x="1071" y="148"/>
                </a:cubicBezTo>
                <a:cubicBezTo>
                  <a:pt x="1149" y="160"/>
                  <a:pt x="1213" y="167"/>
                  <a:pt x="1275" y="156"/>
                </a:cubicBezTo>
                <a:cubicBezTo>
                  <a:pt x="1282" y="193"/>
                  <a:pt x="1321" y="156"/>
                  <a:pt x="1347" y="164"/>
                </a:cubicBezTo>
                <a:cubicBezTo>
                  <a:pt x="1358" y="166"/>
                  <a:pt x="1347" y="177"/>
                  <a:pt x="1339" y="172"/>
                </a:cubicBezTo>
                <a:cubicBezTo>
                  <a:pt x="1346" y="175"/>
                  <a:pt x="1350" y="182"/>
                  <a:pt x="1359" y="184"/>
                </a:cubicBezTo>
                <a:cubicBezTo>
                  <a:pt x="1362" y="183"/>
                  <a:pt x="1363" y="180"/>
                  <a:pt x="1367" y="180"/>
                </a:cubicBezTo>
                <a:cubicBezTo>
                  <a:pt x="1370" y="169"/>
                  <a:pt x="1359" y="172"/>
                  <a:pt x="1355" y="168"/>
                </a:cubicBezTo>
                <a:cubicBezTo>
                  <a:pt x="1371" y="154"/>
                  <a:pt x="1380" y="180"/>
                  <a:pt x="1391" y="164"/>
                </a:cubicBezTo>
                <a:cubicBezTo>
                  <a:pt x="1400" y="175"/>
                  <a:pt x="1382" y="190"/>
                  <a:pt x="1399" y="196"/>
                </a:cubicBezTo>
                <a:cubicBezTo>
                  <a:pt x="1419" y="197"/>
                  <a:pt x="1404" y="182"/>
                  <a:pt x="1411" y="176"/>
                </a:cubicBezTo>
                <a:cubicBezTo>
                  <a:pt x="1414" y="172"/>
                  <a:pt x="1446" y="184"/>
                  <a:pt x="1427" y="172"/>
                </a:cubicBezTo>
                <a:cubicBezTo>
                  <a:pt x="1484" y="166"/>
                  <a:pt x="1507" y="179"/>
                  <a:pt x="1555" y="192"/>
                </a:cubicBezTo>
                <a:cubicBezTo>
                  <a:pt x="1529" y="198"/>
                  <a:pt x="1496" y="202"/>
                  <a:pt x="1483" y="200"/>
                </a:cubicBezTo>
                <a:cubicBezTo>
                  <a:pt x="1504" y="218"/>
                  <a:pt x="1563" y="206"/>
                  <a:pt x="1559" y="216"/>
                </a:cubicBezTo>
                <a:cubicBezTo>
                  <a:pt x="1565" y="211"/>
                  <a:pt x="1571" y="197"/>
                  <a:pt x="1559" y="196"/>
                </a:cubicBezTo>
                <a:cubicBezTo>
                  <a:pt x="1577" y="181"/>
                  <a:pt x="1603" y="194"/>
                  <a:pt x="1635" y="188"/>
                </a:cubicBezTo>
                <a:cubicBezTo>
                  <a:pt x="1615" y="209"/>
                  <a:pt x="1760" y="197"/>
                  <a:pt x="1799" y="196"/>
                </a:cubicBezTo>
                <a:cubicBezTo>
                  <a:pt x="1792" y="210"/>
                  <a:pt x="1798" y="216"/>
                  <a:pt x="1807" y="204"/>
                </a:cubicBezTo>
                <a:cubicBezTo>
                  <a:pt x="1816" y="205"/>
                  <a:pt x="1809" y="222"/>
                  <a:pt x="1807" y="224"/>
                </a:cubicBezTo>
                <a:cubicBezTo>
                  <a:pt x="1818" y="222"/>
                  <a:pt x="1841" y="231"/>
                  <a:pt x="1835" y="212"/>
                </a:cubicBezTo>
                <a:cubicBezTo>
                  <a:pt x="1846" y="216"/>
                  <a:pt x="1858" y="219"/>
                  <a:pt x="1855" y="236"/>
                </a:cubicBezTo>
                <a:cubicBezTo>
                  <a:pt x="1858" y="234"/>
                  <a:pt x="1861" y="232"/>
                  <a:pt x="1867" y="232"/>
                </a:cubicBezTo>
                <a:cubicBezTo>
                  <a:pt x="1862" y="227"/>
                  <a:pt x="1856" y="225"/>
                  <a:pt x="1859" y="212"/>
                </a:cubicBezTo>
                <a:cubicBezTo>
                  <a:pt x="1880" y="227"/>
                  <a:pt x="1885" y="208"/>
                  <a:pt x="1903" y="204"/>
                </a:cubicBezTo>
                <a:cubicBezTo>
                  <a:pt x="1901" y="214"/>
                  <a:pt x="1910" y="213"/>
                  <a:pt x="1907" y="224"/>
                </a:cubicBezTo>
                <a:cubicBezTo>
                  <a:pt x="1916" y="225"/>
                  <a:pt x="1911" y="212"/>
                  <a:pt x="1919" y="212"/>
                </a:cubicBezTo>
                <a:cubicBezTo>
                  <a:pt x="1959" y="231"/>
                  <a:pt x="2055" y="214"/>
                  <a:pt x="2107" y="232"/>
                </a:cubicBezTo>
                <a:cubicBezTo>
                  <a:pt x="2156" y="220"/>
                  <a:pt x="2218" y="230"/>
                  <a:pt x="2287" y="228"/>
                </a:cubicBezTo>
                <a:cubicBezTo>
                  <a:pt x="2275" y="251"/>
                  <a:pt x="2332" y="214"/>
                  <a:pt x="2351" y="228"/>
                </a:cubicBezTo>
                <a:cubicBezTo>
                  <a:pt x="2344" y="242"/>
                  <a:pt x="2351" y="240"/>
                  <a:pt x="2359" y="248"/>
                </a:cubicBezTo>
                <a:cubicBezTo>
                  <a:pt x="2368" y="247"/>
                  <a:pt x="2368" y="238"/>
                  <a:pt x="2367" y="228"/>
                </a:cubicBezTo>
                <a:cubicBezTo>
                  <a:pt x="2402" y="224"/>
                  <a:pt x="2419" y="240"/>
                  <a:pt x="2439" y="232"/>
                </a:cubicBezTo>
                <a:cubicBezTo>
                  <a:pt x="2433" y="239"/>
                  <a:pt x="2435" y="241"/>
                  <a:pt x="2447" y="240"/>
                </a:cubicBezTo>
                <a:cubicBezTo>
                  <a:pt x="2443" y="245"/>
                  <a:pt x="2443" y="255"/>
                  <a:pt x="2439" y="260"/>
                </a:cubicBezTo>
                <a:cubicBezTo>
                  <a:pt x="2410" y="260"/>
                  <a:pt x="2373" y="253"/>
                  <a:pt x="2343" y="256"/>
                </a:cubicBezTo>
                <a:cubicBezTo>
                  <a:pt x="2338" y="257"/>
                  <a:pt x="2340" y="263"/>
                  <a:pt x="2339" y="268"/>
                </a:cubicBezTo>
                <a:cubicBezTo>
                  <a:pt x="2318" y="266"/>
                  <a:pt x="2294" y="286"/>
                  <a:pt x="2287" y="264"/>
                </a:cubicBezTo>
                <a:cubicBezTo>
                  <a:pt x="2281" y="270"/>
                  <a:pt x="2277" y="278"/>
                  <a:pt x="2267" y="280"/>
                </a:cubicBezTo>
                <a:cubicBezTo>
                  <a:pt x="2269" y="289"/>
                  <a:pt x="2289" y="284"/>
                  <a:pt x="2287" y="276"/>
                </a:cubicBezTo>
                <a:cubicBezTo>
                  <a:pt x="2360" y="311"/>
                  <a:pt x="2595" y="280"/>
                  <a:pt x="2723" y="296"/>
                </a:cubicBezTo>
                <a:cubicBezTo>
                  <a:pt x="2719" y="306"/>
                  <a:pt x="2702" y="304"/>
                  <a:pt x="2687" y="304"/>
                </a:cubicBezTo>
                <a:cubicBezTo>
                  <a:pt x="2682" y="317"/>
                  <a:pt x="2674" y="328"/>
                  <a:pt x="2663" y="336"/>
                </a:cubicBezTo>
                <a:cubicBezTo>
                  <a:pt x="2654" y="333"/>
                  <a:pt x="2666" y="318"/>
                  <a:pt x="2667" y="312"/>
                </a:cubicBezTo>
                <a:cubicBezTo>
                  <a:pt x="2648" y="305"/>
                  <a:pt x="2636" y="321"/>
                  <a:pt x="2627" y="332"/>
                </a:cubicBezTo>
                <a:cubicBezTo>
                  <a:pt x="2624" y="333"/>
                  <a:pt x="2623" y="330"/>
                  <a:pt x="2623" y="328"/>
                </a:cubicBezTo>
                <a:cubicBezTo>
                  <a:pt x="2620" y="328"/>
                  <a:pt x="2618" y="328"/>
                  <a:pt x="2615" y="328"/>
                </a:cubicBezTo>
                <a:cubicBezTo>
                  <a:pt x="2612" y="316"/>
                  <a:pt x="2622" y="316"/>
                  <a:pt x="2619" y="304"/>
                </a:cubicBezTo>
                <a:cubicBezTo>
                  <a:pt x="2610" y="309"/>
                  <a:pt x="2597" y="311"/>
                  <a:pt x="2599" y="328"/>
                </a:cubicBezTo>
                <a:cubicBezTo>
                  <a:pt x="2591" y="328"/>
                  <a:pt x="2583" y="328"/>
                  <a:pt x="2575" y="328"/>
                </a:cubicBezTo>
                <a:cubicBezTo>
                  <a:pt x="2577" y="323"/>
                  <a:pt x="2580" y="320"/>
                  <a:pt x="2587" y="320"/>
                </a:cubicBezTo>
                <a:cubicBezTo>
                  <a:pt x="2583" y="315"/>
                  <a:pt x="2583" y="305"/>
                  <a:pt x="2575" y="304"/>
                </a:cubicBezTo>
                <a:cubicBezTo>
                  <a:pt x="2567" y="305"/>
                  <a:pt x="2574" y="322"/>
                  <a:pt x="2567" y="324"/>
                </a:cubicBezTo>
                <a:cubicBezTo>
                  <a:pt x="2558" y="322"/>
                  <a:pt x="2568" y="302"/>
                  <a:pt x="2555" y="304"/>
                </a:cubicBezTo>
                <a:cubicBezTo>
                  <a:pt x="2557" y="313"/>
                  <a:pt x="2542" y="318"/>
                  <a:pt x="2531" y="324"/>
                </a:cubicBezTo>
                <a:cubicBezTo>
                  <a:pt x="2538" y="335"/>
                  <a:pt x="2550" y="320"/>
                  <a:pt x="2555" y="316"/>
                </a:cubicBezTo>
                <a:cubicBezTo>
                  <a:pt x="2563" y="316"/>
                  <a:pt x="2553" y="332"/>
                  <a:pt x="2547" y="332"/>
                </a:cubicBezTo>
                <a:cubicBezTo>
                  <a:pt x="2550" y="338"/>
                  <a:pt x="2553" y="331"/>
                  <a:pt x="2563" y="336"/>
                </a:cubicBezTo>
                <a:cubicBezTo>
                  <a:pt x="2567" y="349"/>
                  <a:pt x="2550" y="341"/>
                  <a:pt x="2551" y="352"/>
                </a:cubicBezTo>
                <a:cubicBezTo>
                  <a:pt x="2543" y="337"/>
                  <a:pt x="2538" y="349"/>
                  <a:pt x="2535" y="360"/>
                </a:cubicBezTo>
                <a:cubicBezTo>
                  <a:pt x="2528" y="356"/>
                  <a:pt x="2530" y="344"/>
                  <a:pt x="2515" y="348"/>
                </a:cubicBezTo>
                <a:cubicBezTo>
                  <a:pt x="2518" y="336"/>
                  <a:pt x="2521" y="343"/>
                  <a:pt x="2531" y="344"/>
                </a:cubicBezTo>
                <a:cubicBezTo>
                  <a:pt x="2525" y="344"/>
                  <a:pt x="2514" y="304"/>
                  <a:pt x="2523" y="312"/>
                </a:cubicBezTo>
                <a:cubicBezTo>
                  <a:pt x="2504" y="296"/>
                  <a:pt x="2487" y="318"/>
                  <a:pt x="2463" y="324"/>
                </a:cubicBezTo>
                <a:cubicBezTo>
                  <a:pt x="2464" y="333"/>
                  <a:pt x="2480" y="326"/>
                  <a:pt x="2487" y="328"/>
                </a:cubicBezTo>
                <a:cubicBezTo>
                  <a:pt x="2470" y="341"/>
                  <a:pt x="2441" y="340"/>
                  <a:pt x="2427" y="356"/>
                </a:cubicBezTo>
                <a:cubicBezTo>
                  <a:pt x="2432" y="339"/>
                  <a:pt x="2427" y="340"/>
                  <a:pt x="2423" y="324"/>
                </a:cubicBezTo>
                <a:cubicBezTo>
                  <a:pt x="2411" y="327"/>
                  <a:pt x="2428" y="334"/>
                  <a:pt x="2423" y="344"/>
                </a:cubicBezTo>
                <a:cubicBezTo>
                  <a:pt x="2418" y="349"/>
                  <a:pt x="2409" y="349"/>
                  <a:pt x="2399" y="348"/>
                </a:cubicBezTo>
                <a:cubicBezTo>
                  <a:pt x="2400" y="334"/>
                  <a:pt x="2408" y="328"/>
                  <a:pt x="2419" y="324"/>
                </a:cubicBezTo>
                <a:cubicBezTo>
                  <a:pt x="2415" y="309"/>
                  <a:pt x="2408" y="311"/>
                  <a:pt x="2423" y="304"/>
                </a:cubicBezTo>
                <a:cubicBezTo>
                  <a:pt x="2419" y="289"/>
                  <a:pt x="2407" y="319"/>
                  <a:pt x="2403" y="304"/>
                </a:cubicBezTo>
                <a:cubicBezTo>
                  <a:pt x="2398" y="305"/>
                  <a:pt x="2400" y="311"/>
                  <a:pt x="2399" y="316"/>
                </a:cubicBezTo>
                <a:cubicBezTo>
                  <a:pt x="2382" y="321"/>
                  <a:pt x="2384" y="309"/>
                  <a:pt x="2367" y="320"/>
                </a:cubicBezTo>
                <a:cubicBezTo>
                  <a:pt x="2374" y="329"/>
                  <a:pt x="2384" y="333"/>
                  <a:pt x="2383" y="340"/>
                </a:cubicBezTo>
                <a:cubicBezTo>
                  <a:pt x="2353" y="345"/>
                  <a:pt x="2342" y="332"/>
                  <a:pt x="2303" y="332"/>
                </a:cubicBezTo>
                <a:cubicBezTo>
                  <a:pt x="2302" y="326"/>
                  <a:pt x="2307" y="325"/>
                  <a:pt x="2307" y="320"/>
                </a:cubicBezTo>
                <a:cubicBezTo>
                  <a:pt x="2290" y="324"/>
                  <a:pt x="2269" y="325"/>
                  <a:pt x="2247" y="324"/>
                </a:cubicBezTo>
                <a:cubicBezTo>
                  <a:pt x="2249" y="319"/>
                  <a:pt x="2252" y="316"/>
                  <a:pt x="2259" y="316"/>
                </a:cubicBezTo>
                <a:cubicBezTo>
                  <a:pt x="2255" y="308"/>
                  <a:pt x="2241" y="310"/>
                  <a:pt x="2243" y="296"/>
                </a:cubicBezTo>
                <a:cubicBezTo>
                  <a:pt x="2236" y="295"/>
                  <a:pt x="2235" y="301"/>
                  <a:pt x="2227" y="300"/>
                </a:cubicBezTo>
                <a:cubicBezTo>
                  <a:pt x="2226" y="307"/>
                  <a:pt x="2232" y="308"/>
                  <a:pt x="2231" y="316"/>
                </a:cubicBezTo>
                <a:cubicBezTo>
                  <a:pt x="2217" y="309"/>
                  <a:pt x="2194" y="309"/>
                  <a:pt x="2195" y="328"/>
                </a:cubicBezTo>
                <a:cubicBezTo>
                  <a:pt x="2182" y="322"/>
                  <a:pt x="2201" y="308"/>
                  <a:pt x="2191" y="304"/>
                </a:cubicBezTo>
                <a:cubicBezTo>
                  <a:pt x="2166" y="308"/>
                  <a:pt x="2168" y="317"/>
                  <a:pt x="2143" y="316"/>
                </a:cubicBezTo>
                <a:cubicBezTo>
                  <a:pt x="2143" y="309"/>
                  <a:pt x="2146" y="306"/>
                  <a:pt x="2151" y="304"/>
                </a:cubicBezTo>
                <a:cubicBezTo>
                  <a:pt x="2143" y="282"/>
                  <a:pt x="2112" y="306"/>
                  <a:pt x="2103" y="308"/>
                </a:cubicBezTo>
                <a:cubicBezTo>
                  <a:pt x="2070" y="314"/>
                  <a:pt x="2032" y="310"/>
                  <a:pt x="2015" y="296"/>
                </a:cubicBezTo>
                <a:cubicBezTo>
                  <a:pt x="2009" y="298"/>
                  <a:pt x="2017" y="301"/>
                  <a:pt x="2015" y="308"/>
                </a:cubicBezTo>
                <a:cubicBezTo>
                  <a:pt x="2006" y="301"/>
                  <a:pt x="1990" y="312"/>
                  <a:pt x="1975" y="312"/>
                </a:cubicBezTo>
                <a:cubicBezTo>
                  <a:pt x="1969" y="303"/>
                  <a:pt x="1967" y="305"/>
                  <a:pt x="1971" y="292"/>
                </a:cubicBezTo>
                <a:cubicBezTo>
                  <a:pt x="1934" y="289"/>
                  <a:pt x="1924" y="312"/>
                  <a:pt x="1895" y="316"/>
                </a:cubicBezTo>
                <a:cubicBezTo>
                  <a:pt x="1894" y="325"/>
                  <a:pt x="1909" y="318"/>
                  <a:pt x="1915" y="320"/>
                </a:cubicBezTo>
                <a:cubicBezTo>
                  <a:pt x="1918" y="352"/>
                  <a:pt x="1891" y="344"/>
                  <a:pt x="1899" y="364"/>
                </a:cubicBezTo>
                <a:cubicBezTo>
                  <a:pt x="1885" y="364"/>
                  <a:pt x="1884" y="352"/>
                  <a:pt x="1879" y="344"/>
                </a:cubicBezTo>
                <a:cubicBezTo>
                  <a:pt x="1831" y="350"/>
                  <a:pt x="1836" y="356"/>
                  <a:pt x="1787" y="348"/>
                </a:cubicBezTo>
                <a:cubicBezTo>
                  <a:pt x="1787" y="353"/>
                  <a:pt x="1787" y="359"/>
                  <a:pt x="1787" y="364"/>
                </a:cubicBezTo>
                <a:cubicBezTo>
                  <a:pt x="1831" y="393"/>
                  <a:pt x="1869" y="380"/>
                  <a:pt x="1915" y="396"/>
                </a:cubicBezTo>
                <a:cubicBezTo>
                  <a:pt x="1873" y="406"/>
                  <a:pt x="1845" y="391"/>
                  <a:pt x="1811" y="384"/>
                </a:cubicBezTo>
                <a:cubicBezTo>
                  <a:pt x="1806" y="387"/>
                  <a:pt x="1804" y="393"/>
                  <a:pt x="1803" y="400"/>
                </a:cubicBezTo>
                <a:cubicBezTo>
                  <a:pt x="1793" y="402"/>
                  <a:pt x="1794" y="393"/>
                  <a:pt x="1783" y="396"/>
                </a:cubicBezTo>
                <a:cubicBezTo>
                  <a:pt x="1782" y="385"/>
                  <a:pt x="1789" y="383"/>
                  <a:pt x="1799" y="384"/>
                </a:cubicBezTo>
                <a:cubicBezTo>
                  <a:pt x="1781" y="371"/>
                  <a:pt x="1771" y="399"/>
                  <a:pt x="1747" y="392"/>
                </a:cubicBezTo>
                <a:cubicBezTo>
                  <a:pt x="1747" y="402"/>
                  <a:pt x="1764" y="396"/>
                  <a:pt x="1759" y="412"/>
                </a:cubicBezTo>
                <a:cubicBezTo>
                  <a:pt x="1750" y="411"/>
                  <a:pt x="1744" y="406"/>
                  <a:pt x="1731" y="408"/>
                </a:cubicBezTo>
                <a:cubicBezTo>
                  <a:pt x="1743" y="415"/>
                  <a:pt x="1763" y="420"/>
                  <a:pt x="1755" y="436"/>
                </a:cubicBezTo>
                <a:cubicBezTo>
                  <a:pt x="1774" y="432"/>
                  <a:pt x="1748" y="406"/>
                  <a:pt x="1775" y="408"/>
                </a:cubicBezTo>
                <a:cubicBezTo>
                  <a:pt x="1778" y="411"/>
                  <a:pt x="1785" y="428"/>
                  <a:pt x="1771" y="424"/>
                </a:cubicBezTo>
                <a:cubicBezTo>
                  <a:pt x="1772" y="427"/>
                  <a:pt x="1775" y="428"/>
                  <a:pt x="1775" y="432"/>
                </a:cubicBezTo>
                <a:cubicBezTo>
                  <a:pt x="1790" y="432"/>
                  <a:pt x="1785" y="426"/>
                  <a:pt x="1783" y="416"/>
                </a:cubicBezTo>
                <a:cubicBezTo>
                  <a:pt x="1794" y="421"/>
                  <a:pt x="1802" y="429"/>
                  <a:pt x="1815" y="432"/>
                </a:cubicBezTo>
                <a:cubicBezTo>
                  <a:pt x="1824" y="428"/>
                  <a:pt x="1830" y="420"/>
                  <a:pt x="1831" y="408"/>
                </a:cubicBezTo>
                <a:cubicBezTo>
                  <a:pt x="1841" y="417"/>
                  <a:pt x="1850" y="404"/>
                  <a:pt x="1863" y="404"/>
                </a:cubicBezTo>
                <a:cubicBezTo>
                  <a:pt x="1866" y="416"/>
                  <a:pt x="1855" y="422"/>
                  <a:pt x="1875" y="428"/>
                </a:cubicBezTo>
                <a:cubicBezTo>
                  <a:pt x="1880" y="420"/>
                  <a:pt x="1886" y="412"/>
                  <a:pt x="1903" y="416"/>
                </a:cubicBezTo>
                <a:cubicBezTo>
                  <a:pt x="1902" y="425"/>
                  <a:pt x="1893" y="425"/>
                  <a:pt x="1883" y="424"/>
                </a:cubicBezTo>
                <a:cubicBezTo>
                  <a:pt x="1885" y="433"/>
                  <a:pt x="1904" y="424"/>
                  <a:pt x="1907" y="432"/>
                </a:cubicBezTo>
                <a:cubicBezTo>
                  <a:pt x="1910" y="440"/>
                  <a:pt x="1887" y="440"/>
                  <a:pt x="1899" y="444"/>
                </a:cubicBezTo>
                <a:cubicBezTo>
                  <a:pt x="1889" y="446"/>
                  <a:pt x="1876" y="454"/>
                  <a:pt x="1855" y="456"/>
                </a:cubicBezTo>
                <a:cubicBezTo>
                  <a:pt x="1854" y="471"/>
                  <a:pt x="1878" y="460"/>
                  <a:pt x="1871" y="480"/>
                </a:cubicBezTo>
                <a:cubicBezTo>
                  <a:pt x="1863" y="472"/>
                  <a:pt x="1855" y="471"/>
                  <a:pt x="1843" y="476"/>
                </a:cubicBezTo>
                <a:cubicBezTo>
                  <a:pt x="1844" y="473"/>
                  <a:pt x="1847" y="472"/>
                  <a:pt x="1847" y="468"/>
                </a:cubicBezTo>
                <a:cubicBezTo>
                  <a:pt x="1832" y="472"/>
                  <a:pt x="1831" y="479"/>
                  <a:pt x="1819" y="472"/>
                </a:cubicBezTo>
                <a:cubicBezTo>
                  <a:pt x="1823" y="468"/>
                  <a:pt x="1820" y="457"/>
                  <a:pt x="1831" y="460"/>
                </a:cubicBezTo>
                <a:cubicBezTo>
                  <a:pt x="1829" y="452"/>
                  <a:pt x="1822" y="450"/>
                  <a:pt x="1823" y="440"/>
                </a:cubicBezTo>
                <a:cubicBezTo>
                  <a:pt x="1812" y="445"/>
                  <a:pt x="1803" y="452"/>
                  <a:pt x="1799" y="464"/>
                </a:cubicBezTo>
                <a:cubicBezTo>
                  <a:pt x="1781" y="464"/>
                  <a:pt x="1766" y="449"/>
                  <a:pt x="1755" y="464"/>
                </a:cubicBezTo>
                <a:cubicBezTo>
                  <a:pt x="1754" y="473"/>
                  <a:pt x="1769" y="466"/>
                  <a:pt x="1775" y="468"/>
                </a:cubicBezTo>
                <a:cubicBezTo>
                  <a:pt x="1778" y="484"/>
                  <a:pt x="1760" y="479"/>
                  <a:pt x="1747" y="480"/>
                </a:cubicBezTo>
                <a:cubicBezTo>
                  <a:pt x="1746" y="470"/>
                  <a:pt x="1753" y="468"/>
                  <a:pt x="1755" y="460"/>
                </a:cubicBezTo>
                <a:cubicBezTo>
                  <a:pt x="1745" y="458"/>
                  <a:pt x="1726" y="465"/>
                  <a:pt x="1723" y="456"/>
                </a:cubicBezTo>
                <a:cubicBezTo>
                  <a:pt x="1725" y="469"/>
                  <a:pt x="1710" y="457"/>
                  <a:pt x="1703" y="464"/>
                </a:cubicBezTo>
                <a:cubicBezTo>
                  <a:pt x="1694" y="465"/>
                  <a:pt x="1701" y="450"/>
                  <a:pt x="1699" y="444"/>
                </a:cubicBezTo>
                <a:cubicBezTo>
                  <a:pt x="1688" y="454"/>
                  <a:pt x="1685" y="462"/>
                  <a:pt x="1667" y="472"/>
                </a:cubicBezTo>
                <a:cubicBezTo>
                  <a:pt x="1670" y="476"/>
                  <a:pt x="1681" y="471"/>
                  <a:pt x="1687" y="480"/>
                </a:cubicBezTo>
                <a:cubicBezTo>
                  <a:pt x="1683" y="493"/>
                  <a:pt x="1678" y="483"/>
                  <a:pt x="1671" y="480"/>
                </a:cubicBezTo>
                <a:cubicBezTo>
                  <a:pt x="1671" y="502"/>
                  <a:pt x="1728" y="490"/>
                  <a:pt x="1723" y="484"/>
                </a:cubicBezTo>
                <a:cubicBezTo>
                  <a:pt x="1743" y="493"/>
                  <a:pt x="1793" y="489"/>
                  <a:pt x="1835" y="480"/>
                </a:cubicBezTo>
                <a:cubicBezTo>
                  <a:pt x="1837" y="483"/>
                  <a:pt x="1839" y="486"/>
                  <a:pt x="1839" y="492"/>
                </a:cubicBezTo>
                <a:cubicBezTo>
                  <a:pt x="1844" y="484"/>
                  <a:pt x="1851" y="481"/>
                  <a:pt x="1851" y="496"/>
                </a:cubicBezTo>
                <a:cubicBezTo>
                  <a:pt x="1866" y="468"/>
                  <a:pt x="1926" y="520"/>
                  <a:pt x="1943" y="480"/>
                </a:cubicBezTo>
                <a:cubicBezTo>
                  <a:pt x="1952" y="481"/>
                  <a:pt x="1960" y="484"/>
                  <a:pt x="1963" y="492"/>
                </a:cubicBezTo>
                <a:cubicBezTo>
                  <a:pt x="1965" y="484"/>
                  <a:pt x="1986" y="479"/>
                  <a:pt x="1975" y="492"/>
                </a:cubicBezTo>
                <a:cubicBezTo>
                  <a:pt x="1990" y="495"/>
                  <a:pt x="1989" y="482"/>
                  <a:pt x="1999" y="480"/>
                </a:cubicBezTo>
                <a:cubicBezTo>
                  <a:pt x="1997" y="472"/>
                  <a:pt x="1983" y="477"/>
                  <a:pt x="1987" y="464"/>
                </a:cubicBezTo>
                <a:cubicBezTo>
                  <a:pt x="1992" y="467"/>
                  <a:pt x="1998" y="469"/>
                  <a:pt x="2007" y="468"/>
                </a:cubicBezTo>
                <a:cubicBezTo>
                  <a:pt x="2017" y="492"/>
                  <a:pt x="2012" y="486"/>
                  <a:pt x="2019" y="508"/>
                </a:cubicBezTo>
                <a:cubicBezTo>
                  <a:pt x="2003" y="490"/>
                  <a:pt x="1982" y="521"/>
                  <a:pt x="1959" y="508"/>
                </a:cubicBezTo>
                <a:cubicBezTo>
                  <a:pt x="1961" y="505"/>
                  <a:pt x="1963" y="502"/>
                  <a:pt x="1963" y="496"/>
                </a:cubicBezTo>
                <a:cubicBezTo>
                  <a:pt x="1939" y="502"/>
                  <a:pt x="1921" y="513"/>
                  <a:pt x="1891" y="512"/>
                </a:cubicBezTo>
                <a:cubicBezTo>
                  <a:pt x="1890" y="505"/>
                  <a:pt x="1894" y="504"/>
                  <a:pt x="1899" y="504"/>
                </a:cubicBezTo>
                <a:cubicBezTo>
                  <a:pt x="1882" y="490"/>
                  <a:pt x="1890" y="516"/>
                  <a:pt x="1891" y="528"/>
                </a:cubicBezTo>
                <a:cubicBezTo>
                  <a:pt x="1878" y="523"/>
                  <a:pt x="1892" y="515"/>
                  <a:pt x="1875" y="512"/>
                </a:cubicBezTo>
                <a:cubicBezTo>
                  <a:pt x="1863" y="515"/>
                  <a:pt x="1879" y="521"/>
                  <a:pt x="1875" y="528"/>
                </a:cubicBezTo>
                <a:cubicBezTo>
                  <a:pt x="1872" y="525"/>
                  <a:pt x="1855" y="518"/>
                  <a:pt x="1859" y="532"/>
                </a:cubicBezTo>
                <a:cubicBezTo>
                  <a:pt x="1853" y="525"/>
                  <a:pt x="1841" y="524"/>
                  <a:pt x="1839" y="512"/>
                </a:cubicBezTo>
                <a:cubicBezTo>
                  <a:pt x="1817" y="521"/>
                  <a:pt x="1792" y="526"/>
                  <a:pt x="1779" y="544"/>
                </a:cubicBezTo>
                <a:cubicBezTo>
                  <a:pt x="1768" y="538"/>
                  <a:pt x="1790" y="531"/>
                  <a:pt x="1791" y="524"/>
                </a:cubicBezTo>
                <a:cubicBezTo>
                  <a:pt x="1770" y="524"/>
                  <a:pt x="1773" y="512"/>
                  <a:pt x="1747" y="520"/>
                </a:cubicBezTo>
                <a:cubicBezTo>
                  <a:pt x="1747" y="535"/>
                  <a:pt x="1751" y="531"/>
                  <a:pt x="1747" y="544"/>
                </a:cubicBezTo>
                <a:cubicBezTo>
                  <a:pt x="1740" y="552"/>
                  <a:pt x="1714" y="541"/>
                  <a:pt x="1715" y="556"/>
                </a:cubicBezTo>
                <a:cubicBezTo>
                  <a:pt x="1699" y="541"/>
                  <a:pt x="1693" y="557"/>
                  <a:pt x="1679" y="564"/>
                </a:cubicBezTo>
                <a:cubicBezTo>
                  <a:pt x="1669" y="564"/>
                  <a:pt x="1678" y="551"/>
                  <a:pt x="1683" y="552"/>
                </a:cubicBezTo>
                <a:cubicBezTo>
                  <a:pt x="1661" y="535"/>
                  <a:pt x="1622" y="539"/>
                  <a:pt x="1603" y="552"/>
                </a:cubicBezTo>
                <a:cubicBezTo>
                  <a:pt x="1605" y="556"/>
                  <a:pt x="1607" y="559"/>
                  <a:pt x="1611" y="560"/>
                </a:cubicBezTo>
                <a:cubicBezTo>
                  <a:pt x="1608" y="565"/>
                  <a:pt x="1602" y="567"/>
                  <a:pt x="1595" y="568"/>
                </a:cubicBezTo>
                <a:cubicBezTo>
                  <a:pt x="1587" y="558"/>
                  <a:pt x="1604" y="550"/>
                  <a:pt x="1607" y="540"/>
                </a:cubicBezTo>
                <a:cubicBezTo>
                  <a:pt x="1593" y="521"/>
                  <a:pt x="1569" y="542"/>
                  <a:pt x="1547" y="540"/>
                </a:cubicBezTo>
                <a:cubicBezTo>
                  <a:pt x="1548" y="537"/>
                  <a:pt x="1551" y="536"/>
                  <a:pt x="1551" y="532"/>
                </a:cubicBezTo>
                <a:cubicBezTo>
                  <a:pt x="1543" y="532"/>
                  <a:pt x="1535" y="532"/>
                  <a:pt x="1527" y="532"/>
                </a:cubicBezTo>
                <a:cubicBezTo>
                  <a:pt x="1550" y="544"/>
                  <a:pt x="1522" y="555"/>
                  <a:pt x="1511" y="564"/>
                </a:cubicBezTo>
                <a:cubicBezTo>
                  <a:pt x="1503" y="562"/>
                  <a:pt x="1503" y="558"/>
                  <a:pt x="1507" y="552"/>
                </a:cubicBezTo>
                <a:cubicBezTo>
                  <a:pt x="1497" y="557"/>
                  <a:pt x="1480" y="558"/>
                  <a:pt x="1491" y="544"/>
                </a:cubicBezTo>
                <a:cubicBezTo>
                  <a:pt x="1476" y="542"/>
                  <a:pt x="1477" y="556"/>
                  <a:pt x="1471" y="564"/>
                </a:cubicBezTo>
                <a:cubicBezTo>
                  <a:pt x="1433" y="564"/>
                  <a:pt x="1409" y="594"/>
                  <a:pt x="1387" y="568"/>
                </a:cubicBezTo>
                <a:cubicBezTo>
                  <a:pt x="1395" y="558"/>
                  <a:pt x="1402" y="576"/>
                  <a:pt x="1395" y="556"/>
                </a:cubicBezTo>
                <a:cubicBezTo>
                  <a:pt x="1410" y="557"/>
                  <a:pt x="1414" y="546"/>
                  <a:pt x="1427" y="544"/>
                </a:cubicBezTo>
                <a:cubicBezTo>
                  <a:pt x="1398" y="542"/>
                  <a:pt x="1371" y="552"/>
                  <a:pt x="1343" y="560"/>
                </a:cubicBezTo>
                <a:cubicBezTo>
                  <a:pt x="1343" y="556"/>
                  <a:pt x="1343" y="552"/>
                  <a:pt x="1343" y="548"/>
                </a:cubicBezTo>
                <a:cubicBezTo>
                  <a:pt x="1329" y="550"/>
                  <a:pt x="1312" y="549"/>
                  <a:pt x="1307" y="560"/>
                </a:cubicBezTo>
                <a:cubicBezTo>
                  <a:pt x="1324" y="559"/>
                  <a:pt x="1346" y="570"/>
                  <a:pt x="1371" y="564"/>
                </a:cubicBezTo>
                <a:cubicBezTo>
                  <a:pt x="1365" y="576"/>
                  <a:pt x="1343" y="570"/>
                  <a:pt x="1343" y="588"/>
                </a:cubicBezTo>
                <a:cubicBezTo>
                  <a:pt x="1331" y="585"/>
                  <a:pt x="1347" y="579"/>
                  <a:pt x="1343" y="572"/>
                </a:cubicBezTo>
                <a:cubicBezTo>
                  <a:pt x="1330" y="581"/>
                  <a:pt x="1325" y="577"/>
                  <a:pt x="1311" y="580"/>
                </a:cubicBezTo>
                <a:cubicBezTo>
                  <a:pt x="1310" y="569"/>
                  <a:pt x="1300" y="564"/>
                  <a:pt x="1303" y="540"/>
                </a:cubicBezTo>
                <a:cubicBezTo>
                  <a:pt x="1294" y="559"/>
                  <a:pt x="1255" y="548"/>
                  <a:pt x="1263" y="584"/>
                </a:cubicBezTo>
                <a:cubicBezTo>
                  <a:pt x="1206" y="579"/>
                  <a:pt x="1159" y="585"/>
                  <a:pt x="1095" y="580"/>
                </a:cubicBezTo>
                <a:cubicBezTo>
                  <a:pt x="1091" y="602"/>
                  <a:pt x="1060" y="595"/>
                  <a:pt x="1035" y="596"/>
                </a:cubicBezTo>
                <a:cubicBezTo>
                  <a:pt x="1036" y="610"/>
                  <a:pt x="1019" y="614"/>
                  <a:pt x="995" y="612"/>
                </a:cubicBezTo>
                <a:cubicBezTo>
                  <a:pt x="995" y="601"/>
                  <a:pt x="1014" y="602"/>
                  <a:pt x="1019" y="608"/>
                </a:cubicBezTo>
                <a:cubicBezTo>
                  <a:pt x="1002" y="585"/>
                  <a:pt x="981" y="614"/>
                  <a:pt x="955" y="616"/>
                </a:cubicBezTo>
                <a:cubicBezTo>
                  <a:pt x="930" y="618"/>
                  <a:pt x="898" y="597"/>
                  <a:pt x="879" y="620"/>
                </a:cubicBezTo>
                <a:cubicBezTo>
                  <a:pt x="848" y="610"/>
                  <a:pt x="794" y="623"/>
                  <a:pt x="763" y="612"/>
                </a:cubicBezTo>
                <a:cubicBezTo>
                  <a:pt x="761" y="621"/>
                  <a:pt x="769" y="620"/>
                  <a:pt x="775" y="620"/>
                </a:cubicBezTo>
                <a:cubicBezTo>
                  <a:pt x="724" y="638"/>
                  <a:pt x="678" y="608"/>
                  <a:pt x="631" y="636"/>
                </a:cubicBezTo>
                <a:cubicBezTo>
                  <a:pt x="620" y="637"/>
                  <a:pt x="621" y="625"/>
                  <a:pt x="615" y="620"/>
                </a:cubicBezTo>
                <a:cubicBezTo>
                  <a:pt x="519" y="638"/>
                  <a:pt x="435" y="611"/>
                  <a:pt x="347" y="604"/>
                </a:cubicBezTo>
                <a:cubicBezTo>
                  <a:pt x="307" y="582"/>
                  <a:pt x="237" y="558"/>
                  <a:pt x="187" y="572"/>
                </a:cubicBezTo>
                <a:cubicBezTo>
                  <a:pt x="198" y="551"/>
                  <a:pt x="172" y="538"/>
                  <a:pt x="143" y="544"/>
                </a:cubicBezTo>
                <a:cubicBezTo>
                  <a:pt x="153" y="537"/>
                  <a:pt x="151" y="535"/>
                  <a:pt x="135" y="536"/>
                </a:cubicBezTo>
                <a:cubicBezTo>
                  <a:pt x="134" y="542"/>
                  <a:pt x="139" y="543"/>
                  <a:pt x="139" y="548"/>
                </a:cubicBezTo>
                <a:cubicBezTo>
                  <a:pt x="140" y="558"/>
                  <a:pt x="146" y="543"/>
                  <a:pt x="155" y="548"/>
                </a:cubicBezTo>
                <a:cubicBezTo>
                  <a:pt x="155" y="557"/>
                  <a:pt x="148" y="560"/>
                  <a:pt x="151" y="572"/>
                </a:cubicBezTo>
                <a:cubicBezTo>
                  <a:pt x="138" y="564"/>
                  <a:pt x="136" y="567"/>
                  <a:pt x="127" y="552"/>
                </a:cubicBezTo>
                <a:cubicBezTo>
                  <a:pt x="140" y="544"/>
                  <a:pt x="118" y="533"/>
                  <a:pt x="123" y="516"/>
                </a:cubicBezTo>
                <a:cubicBezTo>
                  <a:pt x="113" y="513"/>
                  <a:pt x="84" y="504"/>
                  <a:pt x="79" y="484"/>
                </a:cubicBezTo>
                <a:cubicBezTo>
                  <a:pt x="71" y="483"/>
                  <a:pt x="66" y="485"/>
                  <a:pt x="67" y="492"/>
                </a:cubicBezTo>
                <a:cubicBezTo>
                  <a:pt x="58" y="488"/>
                  <a:pt x="54" y="478"/>
                  <a:pt x="55" y="464"/>
                </a:cubicBezTo>
                <a:cubicBezTo>
                  <a:pt x="18" y="453"/>
                  <a:pt x="0" y="368"/>
                  <a:pt x="47" y="344"/>
                </a:cubicBezTo>
                <a:cubicBezTo>
                  <a:pt x="48" y="323"/>
                  <a:pt x="40" y="311"/>
                  <a:pt x="23" y="308"/>
                </a:cubicBezTo>
                <a:cubicBezTo>
                  <a:pt x="26" y="305"/>
                  <a:pt x="29" y="297"/>
                  <a:pt x="23" y="296"/>
                </a:cubicBezTo>
                <a:cubicBezTo>
                  <a:pt x="26" y="281"/>
                  <a:pt x="35" y="298"/>
                  <a:pt x="43" y="288"/>
                </a:cubicBezTo>
                <a:cubicBezTo>
                  <a:pt x="35" y="272"/>
                  <a:pt x="25" y="258"/>
                  <a:pt x="19" y="240"/>
                </a:cubicBezTo>
                <a:cubicBezTo>
                  <a:pt x="26" y="236"/>
                  <a:pt x="26" y="225"/>
                  <a:pt x="35" y="224"/>
                </a:cubicBezTo>
                <a:cubicBezTo>
                  <a:pt x="27" y="203"/>
                  <a:pt x="19" y="193"/>
                  <a:pt x="19" y="172"/>
                </a:cubicBezTo>
                <a:cubicBezTo>
                  <a:pt x="37" y="179"/>
                  <a:pt x="38" y="159"/>
                  <a:pt x="47" y="168"/>
                </a:cubicBezTo>
                <a:cubicBezTo>
                  <a:pt x="53" y="171"/>
                  <a:pt x="53" y="149"/>
                  <a:pt x="47" y="152"/>
                </a:cubicBezTo>
                <a:cubicBezTo>
                  <a:pt x="81" y="156"/>
                  <a:pt x="76" y="114"/>
                  <a:pt x="91" y="120"/>
                </a:cubicBezTo>
                <a:cubicBezTo>
                  <a:pt x="68" y="116"/>
                  <a:pt x="62" y="90"/>
                  <a:pt x="31" y="96"/>
                </a:cubicBezTo>
                <a:cubicBezTo>
                  <a:pt x="6" y="58"/>
                  <a:pt x="37" y="39"/>
                  <a:pt x="43" y="0"/>
                </a:cubicBezTo>
                <a:close/>
                <a:moveTo>
                  <a:pt x="35" y="60"/>
                </a:moveTo>
                <a:cubicBezTo>
                  <a:pt x="38" y="71"/>
                  <a:pt x="29" y="70"/>
                  <a:pt x="31" y="80"/>
                </a:cubicBezTo>
                <a:cubicBezTo>
                  <a:pt x="36" y="80"/>
                  <a:pt x="42" y="80"/>
                  <a:pt x="47" y="80"/>
                </a:cubicBezTo>
                <a:cubicBezTo>
                  <a:pt x="48" y="69"/>
                  <a:pt x="47" y="58"/>
                  <a:pt x="35" y="60"/>
                </a:cubicBezTo>
                <a:close/>
                <a:moveTo>
                  <a:pt x="1571" y="216"/>
                </a:moveTo>
                <a:cubicBezTo>
                  <a:pt x="1584" y="216"/>
                  <a:pt x="1596" y="214"/>
                  <a:pt x="1603" y="208"/>
                </a:cubicBezTo>
                <a:cubicBezTo>
                  <a:pt x="1588" y="210"/>
                  <a:pt x="1590" y="194"/>
                  <a:pt x="1571" y="200"/>
                </a:cubicBezTo>
                <a:cubicBezTo>
                  <a:pt x="1571" y="205"/>
                  <a:pt x="1571" y="211"/>
                  <a:pt x="1571" y="216"/>
                </a:cubicBezTo>
                <a:close/>
                <a:moveTo>
                  <a:pt x="1611" y="228"/>
                </a:moveTo>
                <a:cubicBezTo>
                  <a:pt x="1616" y="206"/>
                  <a:pt x="1620" y="228"/>
                  <a:pt x="1619" y="228"/>
                </a:cubicBezTo>
                <a:cubicBezTo>
                  <a:pt x="1651" y="232"/>
                  <a:pt x="1716" y="221"/>
                  <a:pt x="1735" y="220"/>
                </a:cubicBezTo>
                <a:cubicBezTo>
                  <a:pt x="1728" y="220"/>
                  <a:pt x="1725" y="217"/>
                  <a:pt x="1723" y="212"/>
                </a:cubicBezTo>
                <a:cubicBezTo>
                  <a:pt x="1677" y="224"/>
                  <a:pt x="1648" y="203"/>
                  <a:pt x="1611" y="204"/>
                </a:cubicBezTo>
                <a:cubicBezTo>
                  <a:pt x="1608" y="207"/>
                  <a:pt x="1602" y="226"/>
                  <a:pt x="1611" y="228"/>
                </a:cubicBezTo>
                <a:close/>
                <a:moveTo>
                  <a:pt x="1779" y="220"/>
                </a:moveTo>
                <a:cubicBezTo>
                  <a:pt x="1781" y="202"/>
                  <a:pt x="1756" y="211"/>
                  <a:pt x="1747" y="204"/>
                </a:cubicBezTo>
                <a:cubicBezTo>
                  <a:pt x="1747" y="215"/>
                  <a:pt x="1747" y="225"/>
                  <a:pt x="1747" y="236"/>
                </a:cubicBezTo>
                <a:cubicBezTo>
                  <a:pt x="1757" y="230"/>
                  <a:pt x="1765" y="222"/>
                  <a:pt x="1779" y="220"/>
                </a:cubicBezTo>
                <a:close/>
                <a:moveTo>
                  <a:pt x="2083" y="260"/>
                </a:moveTo>
                <a:cubicBezTo>
                  <a:pt x="2066" y="249"/>
                  <a:pt x="2066" y="266"/>
                  <a:pt x="2055" y="272"/>
                </a:cubicBezTo>
                <a:cubicBezTo>
                  <a:pt x="2020" y="279"/>
                  <a:pt x="1992" y="258"/>
                  <a:pt x="1987" y="284"/>
                </a:cubicBezTo>
                <a:cubicBezTo>
                  <a:pt x="2045" y="288"/>
                  <a:pt x="2068" y="291"/>
                  <a:pt x="2083" y="260"/>
                </a:cubicBezTo>
                <a:close/>
                <a:moveTo>
                  <a:pt x="2187" y="284"/>
                </a:moveTo>
                <a:cubicBezTo>
                  <a:pt x="2210" y="296"/>
                  <a:pt x="2238" y="282"/>
                  <a:pt x="2259" y="280"/>
                </a:cubicBezTo>
                <a:cubicBezTo>
                  <a:pt x="2248" y="267"/>
                  <a:pt x="2253" y="262"/>
                  <a:pt x="2267" y="256"/>
                </a:cubicBezTo>
                <a:cubicBezTo>
                  <a:pt x="2248" y="253"/>
                  <a:pt x="2240" y="263"/>
                  <a:pt x="2227" y="256"/>
                </a:cubicBezTo>
                <a:cubicBezTo>
                  <a:pt x="2224" y="272"/>
                  <a:pt x="2253" y="257"/>
                  <a:pt x="2247" y="276"/>
                </a:cubicBezTo>
                <a:cubicBezTo>
                  <a:pt x="2236" y="283"/>
                  <a:pt x="2203" y="262"/>
                  <a:pt x="2187" y="284"/>
                </a:cubicBezTo>
                <a:close/>
                <a:moveTo>
                  <a:pt x="2083" y="284"/>
                </a:moveTo>
                <a:cubicBezTo>
                  <a:pt x="2091" y="285"/>
                  <a:pt x="2130" y="287"/>
                  <a:pt x="2143" y="280"/>
                </a:cubicBezTo>
                <a:cubicBezTo>
                  <a:pt x="2135" y="276"/>
                  <a:pt x="2137" y="262"/>
                  <a:pt x="2123" y="264"/>
                </a:cubicBezTo>
                <a:cubicBezTo>
                  <a:pt x="2116" y="268"/>
                  <a:pt x="2095" y="279"/>
                  <a:pt x="2087" y="268"/>
                </a:cubicBezTo>
                <a:cubicBezTo>
                  <a:pt x="2090" y="267"/>
                  <a:pt x="2095" y="268"/>
                  <a:pt x="2095" y="264"/>
                </a:cubicBezTo>
                <a:cubicBezTo>
                  <a:pt x="2083" y="262"/>
                  <a:pt x="2082" y="273"/>
                  <a:pt x="2083" y="284"/>
                </a:cubicBezTo>
                <a:close/>
                <a:moveTo>
                  <a:pt x="1799" y="288"/>
                </a:moveTo>
                <a:cubicBezTo>
                  <a:pt x="1834" y="285"/>
                  <a:pt x="1884" y="296"/>
                  <a:pt x="1907" y="280"/>
                </a:cubicBezTo>
                <a:cubicBezTo>
                  <a:pt x="1868" y="280"/>
                  <a:pt x="1831" y="281"/>
                  <a:pt x="1799" y="288"/>
                </a:cubicBezTo>
                <a:close/>
                <a:moveTo>
                  <a:pt x="1851" y="316"/>
                </a:moveTo>
                <a:cubicBezTo>
                  <a:pt x="1868" y="329"/>
                  <a:pt x="1890" y="312"/>
                  <a:pt x="1895" y="300"/>
                </a:cubicBezTo>
                <a:cubicBezTo>
                  <a:pt x="1882" y="302"/>
                  <a:pt x="1881" y="293"/>
                  <a:pt x="1867" y="296"/>
                </a:cubicBezTo>
                <a:cubicBezTo>
                  <a:pt x="1870" y="318"/>
                  <a:pt x="1850" y="303"/>
                  <a:pt x="1851" y="316"/>
                </a:cubicBezTo>
                <a:close/>
                <a:moveTo>
                  <a:pt x="1803" y="340"/>
                </a:moveTo>
                <a:cubicBezTo>
                  <a:pt x="1804" y="331"/>
                  <a:pt x="1817" y="333"/>
                  <a:pt x="1815" y="320"/>
                </a:cubicBezTo>
                <a:cubicBezTo>
                  <a:pt x="1807" y="318"/>
                  <a:pt x="1808" y="309"/>
                  <a:pt x="1795" y="312"/>
                </a:cubicBezTo>
                <a:cubicBezTo>
                  <a:pt x="1791" y="327"/>
                  <a:pt x="1808" y="320"/>
                  <a:pt x="1811" y="328"/>
                </a:cubicBezTo>
                <a:cubicBezTo>
                  <a:pt x="1800" y="322"/>
                  <a:pt x="1793" y="338"/>
                  <a:pt x="1803" y="340"/>
                </a:cubicBezTo>
                <a:close/>
                <a:moveTo>
                  <a:pt x="1715" y="372"/>
                </a:moveTo>
                <a:cubicBezTo>
                  <a:pt x="1715" y="384"/>
                  <a:pt x="1717" y="394"/>
                  <a:pt x="1723" y="400"/>
                </a:cubicBezTo>
                <a:cubicBezTo>
                  <a:pt x="1738" y="391"/>
                  <a:pt x="1761" y="370"/>
                  <a:pt x="1775" y="372"/>
                </a:cubicBezTo>
                <a:cubicBezTo>
                  <a:pt x="1775" y="363"/>
                  <a:pt x="1768" y="360"/>
                  <a:pt x="1771" y="348"/>
                </a:cubicBezTo>
                <a:cubicBezTo>
                  <a:pt x="1744" y="344"/>
                  <a:pt x="1739" y="364"/>
                  <a:pt x="1715" y="372"/>
                </a:cubicBezTo>
                <a:close/>
                <a:moveTo>
                  <a:pt x="1615" y="400"/>
                </a:moveTo>
                <a:cubicBezTo>
                  <a:pt x="1628" y="402"/>
                  <a:pt x="1634" y="397"/>
                  <a:pt x="1643" y="396"/>
                </a:cubicBezTo>
                <a:cubicBezTo>
                  <a:pt x="1646" y="385"/>
                  <a:pt x="1637" y="386"/>
                  <a:pt x="1639" y="376"/>
                </a:cubicBezTo>
                <a:cubicBezTo>
                  <a:pt x="1646" y="375"/>
                  <a:pt x="1659" y="387"/>
                  <a:pt x="1663" y="376"/>
                </a:cubicBezTo>
                <a:cubicBezTo>
                  <a:pt x="1653" y="368"/>
                  <a:pt x="1631" y="373"/>
                  <a:pt x="1615" y="372"/>
                </a:cubicBezTo>
                <a:cubicBezTo>
                  <a:pt x="1619" y="397"/>
                  <a:pt x="1602" y="378"/>
                  <a:pt x="1595" y="388"/>
                </a:cubicBezTo>
                <a:cubicBezTo>
                  <a:pt x="1604" y="389"/>
                  <a:pt x="1614" y="391"/>
                  <a:pt x="1611" y="404"/>
                </a:cubicBezTo>
                <a:cubicBezTo>
                  <a:pt x="1598" y="402"/>
                  <a:pt x="1583" y="403"/>
                  <a:pt x="1587" y="384"/>
                </a:cubicBezTo>
                <a:cubicBezTo>
                  <a:pt x="1576" y="388"/>
                  <a:pt x="1559" y="386"/>
                  <a:pt x="1563" y="404"/>
                </a:cubicBezTo>
                <a:cubicBezTo>
                  <a:pt x="1582" y="408"/>
                  <a:pt x="1557" y="394"/>
                  <a:pt x="1571" y="392"/>
                </a:cubicBezTo>
                <a:cubicBezTo>
                  <a:pt x="1571" y="400"/>
                  <a:pt x="1582" y="397"/>
                  <a:pt x="1579" y="408"/>
                </a:cubicBezTo>
                <a:cubicBezTo>
                  <a:pt x="1570" y="407"/>
                  <a:pt x="1566" y="411"/>
                  <a:pt x="1567" y="420"/>
                </a:cubicBezTo>
                <a:cubicBezTo>
                  <a:pt x="1579" y="424"/>
                  <a:pt x="1591" y="421"/>
                  <a:pt x="1595" y="424"/>
                </a:cubicBezTo>
                <a:cubicBezTo>
                  <a:pt x="1595" y="428"/>
                  <a:pt x="1598" y="429"/>
                  <a:pt x="1599" y="432"/>
                </a:cubicBezTo>
                <a:cubicBezTo>
                  <a:pt x="1592" y="432"/>
                  <a:pt x="1589" y="435"/>
                  <a:pt x="1587" y="440"/>
                </a:cubicBezTo>
                <a:cubicBezTo>
                  <a:pt x="1611" y="435"/>
                  <a:pt x="1610" y="450"/>
                  <a:pt x="1639" y="436"/>
                </a:cubicBezTo>
                <a:cubicBezTo>
                  <a:pt x="1638" y="417"/>
                  <a:pt x="1626" y="409"/>
                  <a:pt x="1615" y="400"/>
                </a:cubicBezTo>
                <a:close/>
                <a:moveTo>
                  <a:pt x="1675" y="420"/>
                </a:moveTo>
                <a:cubicBezTo>
                  <a:pt x="1667" y="427"/>
                  <a:pt x="1670" y="420"/>
                  <a:pt x="1659" y="420"/>
                </a:cubicBezTo>
                <a:cubicBezTo>
                  <a:pt x="1661" y="433"/>
                  <a:pt x="1648" y="431"/>
                  <a:pt x="1647" y="440"/>
                </a:cubicBezTo>
                <a:cubicBezTo>
                  <a:pt x="1678" y="440"/>
                  <a:pt x="1699" y="430"/>
                  <a:pt x="1715" y="416"/>
                </a:cubicBezTo>
                <a:cubicBezTo>
                  <a:pt x="1714" y="403"/>
                  <a:pt x="1703" y="398"/>
                  <a:pt x="1707" y="380"/>
                </a:cubicBezTo>
                <a:cubicBezTo>
                  <a:pt x="1695" y="384"/>
                  <a:pt x="1699" y="404"/>
                  <a:pt x="1679" y="400"/>
                </a:cubicBezTo>
                <a:cubicBezTo>
                  <a:pt x="1671" y="390"/>
                  <a:pt x="1685" y="379"/>
                  <a:pt x="1671" y="380"/>
                </a:cubicBezTo>
                <a:cubicBezTo>
                  <a:pt x="1671" y="396"/>
                  <a:pt x="1665" y="407"/>
                  <a:pt x="1675" y="420"/>
                </a:cubicBezTo>
                <a:close/>
                <a:moveTo>
                  <a:pt x="1831" y="428"/>
                </a:moveTo>
                <a:cubicBezTo>
                  <a:pt x="1837" y="434"/>
                  <a:pt x="1854" y="434"/>
                  <a:pt x="1851" y="420"/>
                </a:cubicBezTo>
                <a:cubicBezTo>
                  <a:pt x="1841" y="419"/>
                  <a:pt x="1834" y="422"/>
                  <a:pt x="1831" y="428"/>
                </a:cubicBezTo>
                <a:close/>
                <a:moveTo>
                  <a:pt x="1639" y="472"/>
                </a:moveTo>
                <a:cubicBezTo>
                  <a:pt x="1645" y="470"/>
                  <a:pt x="1660" y="477"/>
                  <a:pt x="1659" y="468"/>
                </a:cubicBezTo>
                <a:cubicBezTo>
                  <a:pt x="1652" y="466"/>
                  <a:pt x="1660" y="463"/>
                  <a:pt x="1659" y="456"/>
                </a:cubicBezTo>
                <a:cubicBezTo>
                  <a:pt x="1650" y="458"/>
                  <a:pt x="1640" y="461"/>
                  <a:pt x="1639" y="472"/>
                </a:cubicBezTo>
                <a:close/>
                <a:moveTo>
                  <a:pt x="1531" y="476"/>
                </a:moveTo>
                <a:cubicBezTo>
                  <a:pt x="1549" y="485"/>
                  <a:pt x="1579" y="469"/>
                  <a:pt x="1587" y="480"/>
                </a:cubicBezTo>
                <a:cubicBezTo>
                  <a:pt x="1584" y="486"/>
                  <a:pt x="1567" y="479"/>
                  <a:pt x="1571" y="492"/>
                </a:cubicBezTo>
                <a:cubicBezTo>
                  <a:pt x="1579" y="491"/>
                  <a:pt x="1580" y="497"/>
                  <a:pt x="1587" y="496"/>
                </a:cubicBezTo>
                <a:cubicBezTo>
                  <a:pt x="1584" y="479"/>
                  <a:pt x="1610" y="490"/>
                  <a:pt x="1615" y="480"/>
                </a:cubicBezTo>
                <a:cubicBezTo>
                  <a:pt x="1608" y="480"/>
                  <a:pt x="1605" y="477"/>
                  <a:pt x="1603" y="472"/>
                </a:cubicBezTo>
                <a:cubicBezTo>
                  <a:pt x="1609" y="470"/>
                  <a:pt x="1624" y="477"/>
                  <a:pt x="1623" y="468"/>
                </a:cubicBezTo>
                <a:cubicBezTo>
                  <a:pt x="1606" y="456"/>
                  <a:pt x="1554" y="467"/>
                  <a:pt x="1531" y="476"/>
                </a:cubicBezTo>
                <a:close/>
                <a:moveTo>
                  <a:pt x="1631" y="492"/>
                </a:moveTo>
                <a:cubicBezTo>
                  <a:pt x="1633" y="480"/>
                  <a:pt x="1654" y="489"/>
                  <a:pt x="1659" y="480"/>
                </a:cubicBezTo>
                <a:cubicBezTo>
                  <a:pt x="1654" y="473"/>
                  <a:pt x="1617" y="481"/>
                  <a:pt x="1631" y="492"/>
                </a:cubicBezTo>
                <a:close/>
                <a:moveTo>
                  <a:pt x="1671" y="532"/>
                </a:moveTo>
                <a:cubicBezTo>
                  <a:pt x="1670" y="552"/>
                  <a:pt x="1693" y="542"/>
                  <a:pt x="1691" y="528"/>
                </a:cubicBezTo>
                <a:cubicBezTo>
                  <a:pt x="1681" y="526"/>
                  <a:pt x="1682" y="535"/>
                  <a:pt x="1671" y="532"/>
                </a:cubicBezTo>
                <a:close/>
              </a:path>
            </a:pathLst>
          </a:custGeom>
          <a:solidFill>
            <a:srgbClr val="BC986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Freeform 231"/>
          <p:cNvSpPr>
            <a:spLocks noEditPoints="1"/>
          </p:cNvSpPr>
          <p:nvPr/>
        </p:nvSpPr>
        <p:spPr bwMode="auto">
          <a:xfrm>
            <a:off x="1129129" y="4684602"/>
            <a:ext cx="1723191" cy="405339"/>
          </a:xfrm>
          <a:custGeom>
            <a:avLst/>
            <a:gdLst>
              <a:gd name="T0" fmla="*/ 159 w 2723"/>
              <a:gd name="T1" fmla="*/ 100 h 638"/>
              <a:gd name="T2" fmla="*/ 391 w 2723"/>
              <a:gd name="T3" fmla="*/ 96 h 638"/>
              <a:gd name="T4" fmla="*/ 663 w 2723"/>
              <a:gd name="T5" fmla="*/ 112 h 638"/>
              <a:gd name="T6" fmla="*/ 1347 w 2723"/>
              <a:gd name="T7" fmla="*/ 164 h 638"/>
              <a:gd name="T8" fmla="*/ 1399 w 2723"/>
              <a:gd name="T9" fmla="*/ 196 h 638"/>
              <a:gd name="T10" fmla="*/ 1559 w 2723"/>
              <a:gd name="T11" fmla="*/ 196 h 638"/>
              <a:gd name="T12" fmla="*/ 1855 w 2723"/>
              <a:gd name="T13" fmla="*/ 236 h 638"/>
              <a:gd name="T14" fmla="*/ 2107 w 2723"/>
              <a:gd name="T15" fmla="*/ 232 h 638"/>
              <a:gd name="T16" fmla="*/ 2447 w 2723"/>
              <a:gd name="T17" fmla="*/ 240 h 638"/>
              <a:gd name="T18" fmla="*/ 2287 w 2723"/>
              <a:gd name="T19" fmla="*/ 276 h 638"/>
              <a:gd name="T20" fmla="*/ 2623 w 2723"/>
              <a:gd name="T21" fmla="*/ 328 h 638"/>
              <a:gd name="T22" fmla="*/ 2575 w 2723"/>
              <a:gd name="T23" fmla="*/ 304 h 638"/>
              <a:gd name="T24" fmla="*/ 2563 w 2723"/>
              <a:gd name="T25" fmla="*/ 336 h 638"/>
              <a:gd name="T26" fmla="*/ 2463 w 2723"/>
              <a:gd name="T27" fmla="*/ 324 h 638"/>
              <a:gd name="T28" fmla="*/ 2419 w 2723"/>
              <a:gd name="T29" fmla="*/ 324 h 638"/>
              <a:gd name="T30" fmla="*/ 2303 w 2723"/>
              <a:gd name="T31" fmla="*/ 332 h 638"/>
              <a:gd name="T32" fmla="*/ 2231 w 2723"/>
              <a:gd name="T33" fmla="*/ 316 h 638"/>
              <a:gd name="T34" fmla="*/ 2015 w 2723"/>
              <a:gd name="T35" fmla="*/ 296 h 638"/>
              <a:gd name="T36" fmla="*/ 1899 w 2723"/>
              <a:gd name="T37" fmla="*/ 364 h 638"/>
              <a:gd name="T38" fmla="*/ 1803 w 2723"/>
              <a:gd name="T39" fmla="*/ 400 h 638"/>
              <a:gd name="T40" fmla="*/ 1755 w 2723"/>
              <a:gd name="T41" fmla="*/ 436 h 638"/>
              <a:gd name="T42" fmla="*/ 1831 w 2723"/>
              <a:gd name="T43" fmla="*/ 408 h 638"/>
              <a:gd name="T44" fmla="*/ 1899 w 2723"/>
              <a:gd name="T45" fmla="*/ 444 h 638"/>
              <a:gd name="T46" fmla="*/ 1831 w 2723"/>
              <a:gd name="T47" fmla="*/ 460 h 638"/>
              <a:gd name="T48" fmla="*/ 1755 w 2723"/>
              <a:gd name="T49" fmla="*/ 460 h 638"/>
              <a:gd name="T50" fmla="*/ 1671 w 2723"/>
              <a:gd name="T51" fmla="*/ 480 h 638"/>
              <a:gd name="T52" fmla="*/ 1963 w 2723"/>
              <a:gd name="T53" fmla="*/ 492 h 638"/>
              <a:gd name="T54" fmla="*/ 1959 w 2723"/>
              <a:gd name="T55" fmla="*/ 508 h 638"/>
              <a:gd name="T56" fmla="*/ 1875 w 2723"/>
              <a:gd name="T57" fmla="*/ 528 h 638"/>
              <a:gd name="T58" fmla="*/ 1747 w 2723"/>
              <a:gd name="T59" fmla="*/ 544 h 638"/>
              <a:gd name="T60" fmla="*/ 1595 w 2723"/>
              <a:gd name="T61" fmla="*/ 568 h 638"/>
              <a:gd name="T62" fmla="*/ 1507 w 2723"/>
              <a:gd name="T63" fmla="*/ 552 h 638"/>
              <a:gd name="T64" fmla="*/ 1343 w 2723"/>
              <a:gd name="T65" fmla="*/ 560 h 638"/>
              <a:gd name="T66" fmla="*/ 1311 w 2723"/>
              <a:gd name="T67" fmla="*/ 580 h 638"/>
              <a:gd name="T68" fmla="*/ 1019 w 2723"/>
              <a:gd name="T69" fmla="*/ 608 h 638"/>
              <a:gd name="T70" fmla="*/ 615 w 2723"/>
              <a:gd name="T71" fmla="*/ 620 h 638"/>
              <a:gd name="T72" fmla="*/ 155 w 2723"/>
              <a:gd name="T73" fmla="*/ 548 h 638"/>
              <a:gd name="T74" fmla="*/ 55 w 2723"/>
              <a:gd name="T75" fmla="*/ 464 h 638"/>
              <a:gd name="T76" fmla="*/ 35 w 2723"/>
              <a:gd name="T77" fmla="*/ 224 h 638"/>
              <a:gd name="T78" fmla="*/ 43 w 2723"/>
              <a:gd name="T79" fmla="*/ 0 h 638"/>
              <a:gd name="T80" fmla="*/ 1603 w 2723"/>
              <a:gd name="T81" fmla="*/ 208 h 638"/>
              <a:gd name="T82" fmla="*/ 1723 w 2723"/>
              <a:gd name="T83" fmla="*/ 212 h 638"/>
              <a:gd name="T84" fmla="*/ 1779 w 2723"/>
              <a:gd name="T85" fmla="*/ 220 h 638"/>
              <a:gd name="T86" fmla="*/ 2259 w 2723"/>
              <a:gd name="T87" fmla="*/ 280 h 638"/>
              <a:gd name="T88" fmla="*/ 2143 w 2723"/>
              <a:gd name="T89" fmla="*/ 280 h 638"/>
              <a:gd name="T90" fmla="*/ 1907 w 2723"/>
              <a:gd name="T91" fmla="*/ 280 h 638"/>
              <a:gd name="T92" fmla="*/ 1803 w 2723"/>
              <a:gd name="T93" fmla="*/ 340 h 638"/>
              <a:gd name="T94" fmla="*/ 1723 w 2723"/>
              <a:gd name="T95" fmla="*/ 400 h 638"/>
              <a:gd name="T96" fmla="*/ 1639 w 2723"/>
              <a:gd name="T97" fmla="*/ 376 h 638"/>
              <a:gd name="T98" fmla="*/ 1563 w 2723"/>
              <a:gd name="T99" fmla="*/ 404 h 638"/>
              <a:gd name="T100" fmla="*/ 1587 w 2723"/>
              <a:gd name="T101" fmla="*/ 440 h 638"/>
              <a:gd name="T102" fmla="*/ 1715 w 2723"/>
              <a:gd name="T103" fmla="*/ 416 h 638"/>
              <a:gd name="T104" fmla="*/ 1851 w 2723"/>
              <a:gd name="T105" fmla="*/ 420 h 638"/>
              <a:gd name="T106" fmla="*/ 1531 w 2723"/>
              <a:gd name="T107" fmla="*/ 476 h 638"/>
              <a:gd name="T108" fmla="*/ 1623 w 2723"/>
              <a:gd name="T109" fmla="*/ 468 h 638"/>
              <a:gd name="T110" fmla="*/ 1691 w 2723"/>
              <a:gd name="T111" fmla="*/ 528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23" h="638">
                <a:moveTo>
                  <a:pt x="43" y="0"/>
                </a:moveTo>
                <a:cubicBezTo>
                  <a:pt x="56" y="7"/>
                  <a:pt x="50" y="67"/>
                  <a:pt x="47" y="80"/>
                </a:cubicBezTo>
                <a:cubicBezTo>
                  <a:pt x="66" y="95"/>
                  <a:pt x="77" y="94"/>
                  <a:pt x="91" y="112"/>
                </a:cubicBezTo>
                <a:cubicBezTo>
                  <a:pt x="105" y="107"/>
                  <a:pt x="94" y="77"/>
                  <a:pt x="111" y="76"/>
                </a:cubicBezTo>
                <a:cubicBezTo>
                  <a:pt x="99" y="104"/>
                  <a:pt x="131" y="92"/>
                  <a:pt x="119" y="116"/>
                </a:cubicBezTo>
                <a:cubicBezTo>
                  <a:pt x="140" y="113"/>
                  <a:pt x="148" y="123"/>
                  <a:pt x="159" y="100"/>
                </a:cubicBezTo>
                <a:cubicBezTo>
                  <a:pt x="166" y="104"/>
                  <a:pt x="169" y="114"/>
                  <a:pt x="163" y="120"/>
                </a:cubicBezTo>
                <a:cubicBezTo>
                  <a:pt x="179" y="116"/>
                  <a:pt x="175" y="104"/>
                  <a:pt x="179" y="96"/>
                </a:cubicBezTo>
                <a:cubicBezTo>
                  <a:pt x="186" y="96"/>
                  <a:pt x="192" y="96"/>
                  <a:pt x="199" y="96"/>
                </a:cubicBezTo>
                <a:cubicBezTo>
                  <a:pt x="172" y="120"/>
                  <a:pt x="253" y="113"/>
                  <a:pt x="267" y="104"/>
                </a:cubicBezTo>
                <a:cubicBezTo>
                  <a:pt x="263" y="93"/>
                  <a:pt x="258" y="116"/>
                  <a:pt x="251" y="104"/>
                </a:cubicBezTo>
                <a:cubicBezTo>
                  <a:pt x="272" y="87"/>
                  <a:pt x="356" y="84"/>
                  <a:pt x="391" y="96"/>
                </a:cubicBezTo>
                <a:cubicBezTo>
                  <a:pt x="392" y="105"/>
                  <a:pt x="377" y="98"/>
                  <a:pt x="371" y="100"/>
                </a:cubicBezTo>
                <a:cubicBezTo>
                  <a:pt x="438" y="88"/>
                  <a:pt x="489" y="130"/>
                  <a:pt x="575" y="112"/>
                </a:cubicBezTo>
                <a:cubicBezTo>
                  <a:pt x="581" y="122"/>
                  <a:pt x="580" y="139"/>
                  <a:pt x="587" y="148"/>
                </a:cubicBezTo>
                <a:cubicBezTo>
                  <a:pt x="615" y="145"/>
                  <a:pt x="618" y="127"/>
                  <a:pt x="643" y="140"/>
                </a:cubicBezTo>
                <a:cubicBezTo>
                  <a:pt x="655" y="136"/>
                  <a:pt x="656" y="128"/>
                  <a:pt x="651" y="116"/>
                </a:cubicBezTo>
                <a:cubicBezTo>
                  <a:pt x="657" y="116"/>
                  <a:pt x="662" y="117"/>
                  <a:pt x="663" y="112"/>
                </a:cubicBezTo>
                <a:cubicBezTo>
                  <a:pt x="670" y="113"/>
                  <a:pt x="672" y="119"/>
                  <a:pt x="671" y="128"/>
                </a:cubicBezTo>
                <a:cubicBezTo>
                  <a:pt x="699" y="119"/>
                  <a:pt x="726" y="131"/>
                  <a:pt x="767" y="124"/>
                </a:cubicBezTo>
                <a:cubicBezTo>
                  <a:pt x="780" y="148"/>
                  <a:pt x="824" y="128"/>
                  <a:pt x="839" y="156"/>
                </a:cubicBezTo>
                <a:cubicBezTo>
                  <a:pt x="916" y="130"/>
                  <a:pt x="998" y="169"/>
                  <a:pt x="1071" y="148"/>
                </a:cubicBezTo>
                <a:cubicBezTo>
                  <a:pt x="1149" y="160"/>
                  <a:pt x="1213" y="167"/>
                  <a:pt x="1275" y="156"/>
                </a:cubicBezTo>
                <a:cubicBezTo>
                  <a:pt x="1282" y="193"/>
                  <a:pt x="1321" y="156"/>
                  <a:pt x="1347" y="164"/>
                </a:cubicBezTo>
                <a:cubicBezTo>
                  <a:pt x="1358" y="166"/>
                  <a:pt x="1347" y="177"/>
                  <a:pt x="1339" y="172"/>
                </a:cubicBezTo>
                <a:cubicBezTo>
                  <a:pt x="1346" y="175"/>
                  <a:pt x="1350" y="182"/>
                  <a:pt x="1359" y="184"/>
                </a:cubicBezTo>
                <a:cubicBezTo>
                  <a:pt x="1362" y="183"/>
                  <a:pt x="1363" y="180"/>
                  <a:pt x="1367" y="180"/>
                </a:cubicBezTo>
                <a:cubicBezTo>
                  <a:pt x="1370" y="169"/>
                  <a:pt x="1359" y="172"/>
                  <a:pt x="1355" y="168"/>
                </a:cubicBezTo>
                <a:cubicBezTo>
                  <a:pt x="1371" y="154"/>
                  <a:pt x="1380" y="180"/>
                  <a:pt x="1391" y="164"/>
                </a:cubicBezTo>
                <a:cubicBezTo>
                  <a:pt x="1400" y="175"/>
                  <a:pt x="1382" y="190"/>
                  <a:pt x="1399" y="196"/>
                </a:cubicBezTo>
                <a:cubicBezTo>
                  <a:pt x="1419" y="197"/>
                  <a:pt x="1404" y="182"/>
                  <a:pt x="1411" y="176"/>
                </a:cubicBezTo>
                <a:cubicBezTo>
                  <a:pt x="1414" y="172"/>
                  <a:pt x="1446" y="184"/>
                  <a:pt x="1427" y="172"/>
                </a:cubicBezTo>
                <a:cubicBezTo>
                  <a:pt x="1484" y="166"/>
                  <a:pt x="1507" y="179"/>
                  <a:pt x="1555" y="192"/>
                </a:cubicBezTo>
                <a:cubicBezTo>
                  <a:pt x="1529" y="198"/>
                  <a:pt x="1496" y="202"/>
                  <a:pt x="1483" y="200"/>
                </a:cubicBezTo>
                <a:cubicBezTo>
                  <a:pt x="1504" y="218"/>
                  <a:pt x="1563" y="206"/>
                  <a:pt x="1559" y="216"/>
                </a:cubicBezTo>
                <a:cubicBezTo>
                  <a:pt x="1565" y="211"/>
                  <a:pt x="1571" y="197"/>
                  <a:pt x="1559" y="196"/>
                </a:cubicBezTo>
                <a:cubicBezTo>
                  <a:pt x="1577" y="181"/>
                  <a:pt x="1603" y="194"/>
                  <a:pt x="1635" y="188"/>
                </a:cubicBezTo>
                <a:cubicBezTo>
                  <a:pt x="1615" y="209"/>
                  <a:pt x="1760" y="197"/>
                  <a:pt x="1799" y="196"/>
                </a:cubicBezTo>
                <a:cubicBezTo>
                  <a:pt x="1792" y="210"/>
                  <a:pt x="1798" y="216"/>
                  <a:pt x="1807" y="204"/>
                </a:cubicBezTo>
                <a:cubicBezTo>
                  <a:pt x="1816" y="205"/>
                  <a:pt x="1809" y="222"/>
                  <a:pt x="1807" y="224"/>
                </a:cubicBezTo>
                <a:cubicBezTo>
                  <a:pt x="1818" y="222"/>
                  <a:pt x="1841" y="231"/>
                  <a:pt x="1835" y="212"/>
                </a:cubicBezTo>
                <a:cubicBezTo>
                  <a:pt x="1846" y="216"/>
                  <a:pt x="1858" y="219"/>
                  <a:pt x="1855" y="236"/>
                </a:cubicBezTo>
                <a:cubicBezTo>
                  <a:pt x="1858" y="234"/>
                  <a:pt x="1861" y="232"/>
                  <a:pt x="1867" y="232"/>
                </a:cubicBezTo>
                <a:cubicBezTo>
                  <a:pt x="1862" y="227"/>
                  <a:pt x="1856" y="225"/>
                  <a:pt x="1859" y="212"/>
                </a:cubicBezTo>
                <a:cubicBezTo>
                  <a:pt x="1880" y="227"/>
                  <a:pt x="1885" y="208"/>
                  <a:pt x="1903" y="204"/>
                </a:cubicBezTo>
                <a:cubicBezTo>
                  <a:pt x="1901" y="214"/>
                  <a:pt x="1910" y="213"/>
                  <a:pt x="1907" y="224"/>
                </a:cubicBezTo>
                <a:cubicBezTo>
                  <a:pt x="1916" y="225"/>
                  <a:pt x="1911" y="212"/>
                  <a:pt x="1919" y="212"/>
                </a:cubicBezTo>
                <a:cubicBezTo>
                  <a:pt x="1959" y="231"/>
                  <a:pt x="2055" y="214"/>
                  <a:pt x="2107" y="232"/>
                </a:cubicBezTo>
                <a:cubicBezTo>
                  <a:pt x="2156" y="220"/>
                  <a:pt x="2218" y="230"/>
                  <a:pt x="2287" y="228"/>
                </a:cubicBezTo>
                <a:cubicBezTo>
                  <a:pt x="2275" y="251"/>
                  <a:pt x="2332" y="214"/>
                  <a:pt x="2351" y="228"/>
                </a:cubicBezTo>
                <a:cubicBezTo>
                  <a:pt x="2344" y="242"/>
                  <a:pt x="2351" y="240"/>
                  <a:pt x="2359" y="248"/>
                </a:cubicBezTo>
                <a:cubicBezTo>
                  <a:pt x="2368" y="247"/>
                  <a:pt x="2368" y="238"/>
                  <a:pt x="2367" y="228"/>
                </a:cubicBezTo>
                <a:cubicBezTo>
                  <a:pt x="2402" y="224"/>
                  <a:pt x="2419" y="240"/>
                  <a:pt x="2439" y="232"/>
                </a:cubicBezTo>
                <a:cubicBezTo>
                  <a:pt x="2433" y="239"/>
                  <a:pt x="2435" y="241"/>
                  <a:pt x="2447" y="240"/>
                </a:cubicBezTo>
                <a:cubicBezTo>
                  <a:pt x="2443" y="245"/>
                  <a:pt x="2443" y="255"/>
                  <a:pt x="2439" y="260"/>
                </a:cubicBezTo>
                <a:cubicBezTo>
                  <a:pt x="2410" y="260"/>
                  <a:pt x="2373" y="253"/>
                  <a:pt x="2343" y="256"/>
                </a:cubicBezTo>
                <a:cubicBezTo>
                  <a:pt x="2338" y="257"/>
                  <a:pt x="2340" y="263"/>
                  <a:pt x="2339" y="268"/>
                </a:cubicBezTo>
                <a:cubicBezTo>
                  <a:pt x="2318" y="266"/>
                  <a:pt x="2294" y="286"/>
                  <a:pt x="2287" y="264"/>
                </a:cubicBezTo>
                <a:cubicBezTo>
                  <a:pt x="2281" y="270"/>
                  <a:pt x="2277" y="278"/>
                  <a:pt x="2267" y="280"/>
                </a:cubicBezTo>
                <a:cubicBezTo>
                  <a:pt x="2269" y="289"/>
                  <a:pt x="2289" y="284"/>
                  <a:pt x="2287" y="276"/>
                </a:cubicBezTo>
                <a:cubicBezTo>
                  <a:pt x="2360" y="311"/>
                  <a:pt x="2595" y="280"/>
                  <a:pt x="2723" y="296"/>
                </a:cubicBezTo>
                <a:cubicBezTo>
                  <a:pt x="2719" y="306"/>
                  <a:pt x="2702" y="304"/>
                  <a:pt x="2687" y="304"/>
                </a:cubicBezTo>
                <a:cubicBezTo>
                  <a:pt x="2682" y="317"/>
                  <a:pt x="2674" y="328"/>
                  <a:pt x="2663" y="336"/>
                </a:cubicBezTo>
                <a:cubicBezTo>
                  <a:pt x="2654" y="333"/>
                  <a:pt x="2666" y="318"/>
                  <a:pt x="2667" y="312"/>
                </a:cubicBezTo>
                <a:cubicBezTo>
                  <a:pt x="2648" y="305"/>
                  <a:pt x="2636" y="321"/>
                  <a:pt x="2627" y="332"/>
                </a:cubicBezTo>
                <a:cubicBezTo>
                  <a:pt x="2624" y="333"/>
                  <a:pt x="2623" y="330"/>
                  <a:pt x="2623" y="328"/>
                </a:cubicBezTo>
                <a:cubicBezTo>
                  <a:pt x="2620" y="328"/>
                  <a:pt x="2618" y="328"/>
                  <a:pt x="2615" y="328"/>
                </a:cubicBezTo>
                <a:cubicBezTo>
                  <a:pt x="2612" y="316"/>
                  <a:pt x="2622" y="316"/>
                  <a:pt x="2619" y="304"/>
                </a:cubicBezTo>
                <a:cubicBezTo>
                  <a:pt x="2610" y="309"/>
                  <a:pt x="2597" y="311"/>
                  <a:pt x="2599" y="328"/>
                </a:cubicBezTo>
                <a:cubicBezTo>
                  <a:pt x="2591" y="328"/>
                  <a:pt x="2583" y="328"/>
                  <a:pt x="2575" y="328"/>
                </a:cubicBezTo>
                <a:cubicBezTo>
                  <a:pt x="2577" y="323"/>
                  <a:pt x="2580" y="320"/>
                  <a:pt x="2587" y="320"/>
                </a:cubicBezTo>
                <a:cubicBezTo>
                  <a:pt x="2583" y="315"/>
                  <a:pt x="2583" y="305"/>
                  <a:pt x="2575" y="304"/>
                </a:cubicBezTo>
                <a:cubicBezTo>
                  <a:pt x="2567" y="305"/>
                  <a:pt x="2574" y="322"/>
                  <a:pt x="2567" y="324"/>
                </a:cubicBezTo>
                <a:cubicBezTo>
                  <a:pt x="2558" y="322"/>
                  <a:pt x="2568" y="302"/>
                  <a:pt x="2555" y="304"/>
                </a:cubicBezTo>
                <a:cubicBezTo>
                  <a:pt x="2557" y="313"/>
                  <a:pt x="2542" y="318"/>
                  <a:pt x="2531" y="324"/>
                </a:cubicBezTo>
                <a:cubicBezTo>
                  <a:pt x="2538" y="335"/>
                  <a:pt x="2550" y="320"/>
                  <a:pt x="2555" y="316"/>
                </a:cubicBezTo>
                <a:cubicBezTo>
                  <a:pt x="2563" y="316"/>
                  <a:pt x="2553" y="332"/>
                  <a:pt x="2547" y="332"/>
                </a:cubicBezTo>
                <a:cubicBezTo>
                  <a:pt x="2550" y="338"/>
                  <a:pt x="2553" y="331"/>
                  <a:pt x="2563" y="336"/>
                </a:cubicBezTo>
                <a:cubicBezTo>
                  <a:pt x="2567" y="349"/>
                  <a:pt x="2550" y="341"/>
                  <a:pt x="2551" y="352"/>
                </a:cubicBezTo>
                <a:cubicBezTo>
                  <a:pt x="2543" y="337"/>
                  <a:pt x="2538" y="349"/>
                  <a:pt x="2535" y="360"/>
                </a:cubicBezTo>
                <a:cubicBezTo>
                  <a:pt x="2528" y="356"/>
                  <a:pt x="2530" y="344"/>
                  <a:pt x="2515" y="348"/>
                </a:cubicBezTo>
                <a:cubicBezTo>
                  <a:pt x="2518" y="336"/>
                  <a:pt x="2521" y="343"/>
                  <a:pt x="2531" y="344"/>
                </a:cubicBezTo>
                <a:cubicBezTo>
                  <a:pt x="2525" y="344"/>
                  <a:pt x="2514" y="304"/>
                  <a:pt x="2523" y="312"/>
                </a:cubicBezTo>
                <a:cubicBezTo>
                  <a:pt x="2504" y="296"/>
                  <a:pt x="2487" y="318"/>
                  <a:pt x="2463" y="324"/>
                </a:cubicBezTo>
                <a:cubicBezTo>
                  <a:pt x="2464" y="333"/>
                  <a:pt x="2480" y="326"/>
                  <a:pt x="2487" y="328"/>
                </a:cubicBezTo>
                <a:cubicBezTo>
                  <a:pt x="2470" y="341"/>
                  <a:pt x="2441" y="340"/>
                  <a:pt x="2427" y="356"/>
                </a:cubicBezTo>
                <a:cubicBezTo>
                  <a:pt x="2432" y="339"/>
                  <a:pt x="2427" y="340"/>
                  <a:pt x="2423" y="324"/>
                </a:cubicBezTo>
                <a:cubicBezTo>
                  <a:pt x="2411" y="327"/>
                  <a:pt x="2428" y="334"/>
                  <a:pt x="2423" y="344"/>
                </a:cubicBezTo>
                <a:cubicBezTo>
                  <a:pt x="2418" y="349"/>
                  <a:pt x="2409" y="349"/>
                  <a:pt x="2399" y="348"/>
                </a:cubicBezTo>
                <a:cubicBezTo>
                  <a:pt x="2400" y="334"/>
                  <a:pt x="2408" y="328"/>
                  <a:pt x="2419" y="324"/>
                </a:cubicBezTo>
                <a:cubicBezTo>
                  <a:pt x="2415" y="309"/>
                  <a:pt x="2408" y="311"/>
                  <a:pt x="2423" y="304"/>
                </a:cubicBezTo>
                <a:cubicBezTo>
                  <a:pt x="2419" y="289"/>
                  <a:pt x="2407" y="319"/>
                  <a:pt x="2403" y="304"/>
                </a:cubicBezTo>
                <a:cubicBezTo>
                  <a:pt x="2398" y="305"/>
                  <a:pt x="2400" y="311"/>
                  <a:pt x="2399" y="316"/>
                </a:cubicBezTo>
                <a:cubicBezTo>
                  <a:pt x="2382" y="321"/>
                  <a:pt x="2384" y="309"/>
                  <a:pt x="2367" y="320"/>
                </a:cubicBezTo>
                <a:cubicBezTo>
                  <a:pt x="2374" y="329"/>
                  <a:pt x="2384" y="333"/>
                  <a:pt x="2383" y="340"/>
                </a:cubicBezTo>
                <a:cubicBezTo>
                  <a:pt x="2353" y="345"/>
                  <a:pt x="2342" y="332"/>
                  <a:pt x="2303" y="332"/>
                </a:cubicBezTo>
                <a:cubicBezTo>
                  <a:pt x="2302" y="326"/>
                  <a:pt x="2307" y="325"/>
                  <a:pt x="2307" y="320"/>
                </a:cubicBezTo>
                <a:cubicBezTo>
                  <a:pt x="2290" y="324"/>
                  <a:pt x="2269" y="325"/>
                  <a:pt x="2247" y="324"/>
                </a:cubicBezTo>
                <a:cubicBezTo>
                  <a:pt x="2249" y="319"/>
                  <a:pt x="2252" y="316"/>
                  <a:pt x="2259" y="316"/>
                </a:cubicBezTo>
                <a:cubicBezTo>
                  <a:pt x="2255" y="308"/>
                  <a:pt x="2241" y="310"/>
                  <a:pt x="2243" y="296"/>
                </a:cubicBezTo>
                <a:cubicBezTo>
                  <a:pt x="2236" y="295"/>
                  <a:pt x="2235" y="301"/>
                  <a:pt x="2227" y="300"/>
                </a:cubicBezTo>
                <a:cubicBezTo>
                  <a:pt x="2226" y="307"/>
                  <a:pt x="2232" y="308"/>
                  <a:pt x="2231" y="316"/>
                </a:cubicBezTo>
                <a:cubicBezTo>
                  <a:pt x="2217" y="309"/>
                  <a:pt x="2194" y="309"/>
                  <a:pt x="2195" y="328"/>
                </a:cubicBezTo>
                <a:cubicBezTo>
                  <a:pt x="2182" y="322"/>
                  <a:pt x="2201" y="308"/>
                  <a:pt x="2191" y="304"/>
                </a:cubicBezTo>
                <a:cubicBezTo>
                  <a:pt x="2166" y="308"/>
                  <a:pt x="2168" y="317"/>
                  <a:pt x="2143" y="316"/>
                </a:cubicBezTo>
                <a:cubicBezTo>
                  <a:pt x="2143" y="309"/>
                  <a:pt x="2146" y="306"/>
                  <a:pt x="2151" y="304"/>
                </a:cubicBezTo>
                <a:cubicBezTo>
                  <a:pt x="2143" y="282"/>
                  <a:pt x="2112" y="306"/>
                  <a:pt x="2103" y="308"/>
                </a:cubicBezTo>
                <a:cubicBezTo>
                  <a:pt x="2070" y="314"/>
                  <a:pt x="2032" y="310"/>
                  <a:pt x="2015" y="296"/>
                </a:cubicBezTo>
                <a:cubicBezTo>
                  <a:pt x="2009" y="298"/>
                  <a:pt x="2017" y="301"/>
                  <a:pt x="2015" y="308"/>
                </a:cubicBezTo>
                <a:cubicBezTo>
                  <a:pt x="2006" y="301"/>
                  <a:pt x="1990" y="312"/>
                  <a:pt x="1975" y="312"/>
                </a:cubicBezTo>
                <a:cubicBezTo>
                  <a:pt x="1969" y="303"/>
                  <a:pt x="1967" y="305"/>
                  <a:pt x="1971" y="292"/>
                </a:cubicBezTo>
                <a:cubicBezTo>
                  <a:pt x="1934" y="289"/>
                  <a:pt x="1924" y="312"/>
                  <a:pt x="1895" y="316"/>
                </a:cubicBezTo>
                <a:cubicBezTo>
                  <a:pt x="1894" y="325"/>
                  <a:pt x="1909" y="318"/>
                  <a:pt x="1915" y="320"/>
                </a:cubicBezTo>
                <a:cubicBezTo>
                  <a:pt x="1918" y="352"/>
                  <a:pt x="1891" y="344"/>
                  <a:pt x="1899" y="364"/>
                </a:cubicBezTo>
                <a:cubicBezTo>
                  <a:pt x="1885" y="364"/>
                  <a:pt x="1884" y="352"/>
                  <a:pt x="1879" y="344"/>
                </a:cubicBezTo>
                <a:cubicBezTo>
                  <a:pt x="1831" y="350"/>
                  <a:pt x="1836" y="356"/>
                  <a:pt x="1787" y="348"/>
                </a:cubicBezTo>
                <a:cubicBezTo>
                  <a:pt x="1787" y="353"/>
                  <a:pt x="1787" y="359"/>
                  <a:pt x="1787" y="364"/>
                </a:cubicBezTo>
                <a:cubicBezTo>
                  <a:pt x="1831" y="393"/>
                  <a:pt x="1869" y="380"/>
                  <a:pt x="1915" y="396"/>
                </a:cubicBezTo>
                <a:cubicBezTo>
                  <a:pt x="1873" y="406"/>
                  <a:pt x="1845" y="391"/>
                  <a:pt x="1811" y="384"/>
                </a:cubicBezTo>
                <a:cubicBezTo>
                  <a:pt x="1806" y="387"/>
                  <a:pt x="1804" y="393"/>
                  <a:pt x="1803" y="400"/>
                </a:cubicBezTo>
                <a:cubicBezTo>
                  <a:pt x="1793" y="402"/>
                  <a:pt x="1794" y="393"/>
                  <a:pt x="1783" y="396"/>
                </a:cubicBezTo>
                <a:cubicBezTo>
                  <a:pt x="1782" y="385"/>
                  <a:pt x="1789" y="383"/>
                  <a:pt x="1799" y="384"/>
                </a:cubicBezTo>
                <a:cubicBezTo>
                  <a:pt x="1781" y="371"/>
                  <a:pt x="1771" y="399"/>
                  <a:pt x="1747" y="392"/>
                </a:cubicBezTo>
                <a:cubicBezTo>
                  <a:pt x="1747" y="402"/>
                  <a:pt x="1764" y="396"/>
                  <a:pt x="1759" y="412"/>
                </a:cubicBezTo>
                <a:cubicBezTo>
                  <a:pt x="1750" y="411"/>
                  <a:pt x="1744" y="406"/>
                  <a:pt x="1731" y="408"/>
                </a:cubicBezTo>
                <a:cubicBezTo>
                  <a:pt x="1743" y="415"/>
                  <a:pt x="1763" y="420"/>
                  <a:pt x="1755" y="436"/>
                </a:cubicBezTo>
                <a:cubicBezTo>
                  <a:pt x="1774" y="432"/>
                  <a:pt x="1748" y="406"/>
                  <a:pt x="1775" y="408"/>
                </a:cubicBezTo>
                <a:cubicBezTo>
                  <a:pt x="1778" y="411"/>
                  <a:pt x="1785" y="428"/>
                  <a:pt x="1771" y="424"/>
                </a:cubicBezTo>
                <a:cubicBezTo>
                  <a:pt x="1772" y="427"/>
                  <a:pt x="1775" y="428"/>
                  <a:pt x="1775" y="432"/>
                </a:cubicBezTo>
                <a:cubicBezTo>
                  <a:pt x="1790" y="432"/>
                  <a:pt x="1785" y="426"/>
                  <a:pt x="1783" y="416"/>
                </a:cubicBezTo>
                <a:cubicBezTo>
                  <a:pt x="1794" y="421"/>
                  <a:pt x="1802" y="429"/>
                  <a:pt x="1815" y="432"/>
                </a:cubicBezTo>
                <a:cubicBezTo>
                  <a:pt x="1824" y="428"/>
                  <a:pt x="1830" y="420"/>
                  <a:pt x="1831" y="408"/>
                </a:cubicBezTo>
                <a:cubicBezTo>
                  <a:pt x="1841" y="417"/>
                  <a:pt x="1850" y="404"/>
                  <a:pt x="1863" y="404"/>
                </a:cubicBezTo>
                <a:cubicBezTo>
                  <a:pt x="1866" y="416"/>
                  <a:pt x="1855" y="422"/>
                  <a:pt x="1875" y="428"/>
                </a:cubicBezTo>
                <a:cubicBezTo>
                  <a:pt x="1880" y="420"/>
                  <a:pt x="1886" y="412"/>
                  <a:pt x="1903" y="416"/>
                </a:cubicBezTo>
                <a:cubicBezTo>
                  <a:pt x="1902" y="425"/>
                  <a:pt x="1893" y="425"/>
                  <a:pt x="1883" y="424"/>
                </a:cubicBezTo>
                <a:cubicBezTo>
                  <a:pt x="1885" y="433"/>
                  <a:pt x="1904" y="424"/>
                  <a:pt x="1907" y="432"/>
                </a:cubicBezTo>
                <a:cubicBezTo>
                  <a:pt x="1910" y="440"/>
                  <a:pt x="1887" y="440"/>
                  <a:pt x="1899" y="444"/>
                </a:cubicBezTo>
                <a:cubicBezTo>
                  <a:pt x="1889" y="446"/>
                  <a:pt x="1876" y="454"/>
                  <a:pt x="1855" y="456"/>
                </a:cubicBezTo>
                <a:cubicBezTo>
                  <a:pt x="1854" y="471"/>
                  <a:pt x="1878" y="460"/>
                  <a:pt x="1871" y="480"/>
                </a:cubicBezTo>
                <a:cubicBezTo>
                  <a:pt x="1863" y="472"/>
                  <a:pt x="1855" y="471"/>
                  <a:pt x="1843" y="476"/>
                </a:cubicBezTo>
                <a:cubicBezTo>
                  <a:pt x="1844" y="473"/>
                  <a:pt x="1847" y="472"/>
                  <a:pt x="1847" y="468"/>
                </a:cubicBezTo>
                <a:cubicBezTo>
                  <a:pt x="1832" y="472"/>
                  <a:pt x="1831" y="479"/>
                  <a:pt x="1819" y="472"/>
                </a:cubicBezTo>
                <a:cubicBezTo>
                  <a:pt x="1823" y="468"/>
                  <a:pt x="1820" y="457"/>
                  <a:pt x="1831" y="460"/>
                </a:cubicBezTo>
                <a:cubicBezTo>
                  <a:pt x="1829" y="452"/>
                  <a:pt x="1822" y="450"/>
                  <a:pt x="1823" y="440"/>
                </a:cubicBezTo>
                <a:cubicBezTo>
                  <a:pt x="1812" y="445"/>
                  <a:pt x="1803" y="452"/>
                  <a:pt x="1799" y="464"/>
                </a:cubicBezTo>
                <a:cubicBezTo>
                  <a:pt x="1781" y="464"/>
                  <a:pt x="1766" y="449"/>
                  <a:pt x="1755" y="464"/>
                </a:cubicBezTo>
                <a:cubicBezTo>
                  <a:pt x="1754" y="473"/>
                  <a:pt x="1769" y="466"/>
                  <a:pt x="1775" y="468"/>
                </a:cubicBezTo>
                <a:cubicBezTo>
                  <a:pt x="1778" y="484"/>
                  <a:pt x="1760" y="479"/>
                  <a:pt x="1747" y="480"/>
                </a:cubicBezTo>
                <a:cubicBezTo>
                  <a:pt x="1746" y="470"/>
                  <a:pt x="1753" y="468"/>
                  <a:pt x="1755" y="460"/>
                </a:cubicBezTo>
                <a:cubicBezTo>
                  <a:pt x="1745" y="458"/>
                  <a:pt x="1726" y="465"/>
                  <a:pt x="1723" y="456"/>
                </a:cubicBezTo>
                <a:cubicBezTo>
                  <a:pt x="1725" y="469"/>
                  <a:pt x="1710" y="457"/>
                  <a:pt x="1703" y="464"/>
                </a:cubicBezTo>
                <a:cubicBezTo>
                  <a:pt x="1694" y="465"/>
                  <a:pt x="1701" y="450"/>
                  <a:pt x="1699" y="444"/>
                </a:cubicBezTo>
                <a:cubicBezTo>
                  <a:pt x="1688" y="454"/>
                  <a:pt x="1685" y="462"/>
                  <a:pt x="1667" y="472"/>
                </a:cubicBezTo>
                <a:cubicBezTo>
                  <a:pt x="1670" y="476"/>
                  <a:pt x="1681" y="471"/>
                  <a:pt x="1687" y="480"/>
                </a:cubicBezTo>
                <a:cubicBezTo>
                  <a:pt x="1683" y="493"/>
                  <a:pt x="1678" y="483"/>
                  <a:pt x="1671" y="480"/>
                </a:cubicBezTo>
                <a:cubicBezTo>
                  <a:pt x="1671" y="502"/>
                  <a:pt x="1728" y="490"/>
                  <a:pt x="1723" y="484"/>
                </a:cubicBezTo>
                <a:cubicBezTo>
                  <a:pt x="1743" y="493"/>
                  <a:pt x="1793" y="489"/>
                  <a:pt x="1835" y="480"/>
                </a:cubicBezTo>
                <a:cubicBezTo>
                  <a:pt x="1837" y="483"/>
                  <a:pt x="1839" y="486"/>
                  <a:pt x="1839" y="492"/>
                </a:cubicBezTo>
                <a:cubicBezTo>
                  <a:pt x="1844" y="484"/>
                  <a:pt x="1851" y="481"/>
                  <a:pt x="1851" y="496"/>
                </a:cubicBezTo>
                <a:cubicBezTo>
                  <a:pt x="1866" y="468"/>
                  <a:pt x="1926" y="520"/>
                  <a:pt x="1943" y="480"/>
                </a:cubicBezTo>
                <a:cubicBezTo>
                  <a:pt x="1952" y="481"/>
                  <a:pt x="1960" y="484"/>
                  <a:pt x="1963" y="492"/>
                </a:cubicBezTo>
                <a:cubicBezTo>
                  <a:pt x="1965" y="484"/>
                  <a:pt x="1986" y="479"/>
                  <a:pt x="1975" y="492"/>
                </a:cubicBezTo>
                <a:cubicBezTo>
                  <a:pt x="1990" y="495"/>
                  <a:pt x="1989" y="482"/>
                  <a:pt x="1999" y="480"/>
                </a:cubicBezTo>
                <a:cubicBezTo>
                  <a:pt x="1997" y="472"/>
                  <a:pt x="1983" y="477"/>
                  <a:pt x="1987" y="464"/>
                </a:cubicBezTo>
                <a:cubicBezTo>
                  <a:pt x="1992" y="467"/>
                  <a:pt x="1998" y="469"/>
                  <a:pt x="2007" y="468"/>
                </a:cubicBezTo>
                <a:cubicBezTo>
                  <a:pt x="2017" y="492"/>
                  <a:pt x="2012" y="486"/>
                  <a:pt x="2019" y="508"/>
                </a:cubicBezTo>
                <a:cubicBezTo>
                  <a:pt x="2003" y="490"/>
                  <a:pt x="1982" y="521"/>
                  <a:pt x="1959" y="508"/>
                </a:cubicBezTo>
                <a:cubicBezTo>
                  <a:pt x="1961" y="505"/>
                  <a:pt x="1963" y="502"/>
                  <a:pt x="1963" y="496"/>
                </a:cubicBezTo>
                <a:cubicBezTo>
                  <a:pt x="1939" y="502"/>
                  <a:pt x="1921" y="513"/>
                  <a:pt x="1891" y="512"/>
                </a:cubicBezTo>
                <a:cubicBezTo>
                  <a:pt x="1890" y="505"/>
                  <a:pt x="1894" y="504"/>
                  <a:pt x="1899" y="504"/>
                </a:cubicBezTo>
                <a:cubicBezTo>
                  <a:pt x="1882" y="490"/>
                  <a:pt x="1890" y="516"/>
                  <a:pt x="1891" y="528"/>
                </a:cubicBezTo>
                <a:cubicBezTo>
                  <a:pt x="1878" y="523"/>
                  <a:pt x="1892" y="515"/>
                  <a:pt x="1875" y="512"/>
                </a:cubicBezTo>
                <a:cubicBezTo>
                  <a:pt x="1863" y="515"/>
                  <a:pt x="1879" y="521"/>
                  <a:pt x="1875" y="528"/>
                </a:cubicBezTo>
                <a:cubicBezTo>
                  <a:pt x="1872" y="525"/>
                  <a:pt x="1855" y="518"/>
                  <a:pt x="1859" y="532"/>
                </a:cubicBezTo>
                <a:cubicBezTo>
                  <a:pt x="1853" y="525"/>
                  <a:pt x="1841" y="524"/>
                  <a:pt x="1839" y="512"/>
                </a:cubicBezTo>
                <a:cubicBezTo>
                  <a:pt x="1817" y="521"/>
                  <a:pt x="1792" y="526"/>
                  <a:pt x="1779" y="544"/>
                </a:cubicBezTo>
                <a:cubicBezTo>
                  <a:pt x="1768" y="538"/>
                  <a:pt x="1790" y="531"/>
                  <a:pt x="1791" y="524"/>
                </a:cubicBezTo>
                <a:cubicBezTo>
                  <a:pt x="1770" y="524"/>
                  <a:pt x="1773" y="512"/>
                  <a:pt x="1747" y="520"/>
                </a:cubicBezTo>
                <a:cubicBezTo>
                  <a:pt x="1747" y="535"/>
                  <a:pt x="1751" y="531"/>
                  <a:pt x="1747" y="544"/>
                </a:cubicBezTo>
                <a:cubicBezTo>
                  <a:pt x="1740" y="552"/>
                  <a:pt x="1714" y="541"/>
                  <a:pt x="1715" y="556"/>
                </a:cubicBezTo>
                <a:cubicBezTo>
                  <a:pt x="1699" y="541"/>
                  <a:pt x="1693" y="557"/>
                  <a:pt x="1679" y="564"/>
                </a:cubicBezTo>
                <a:cubicBezTo>
                  <a:pt x="1669" y="564"/>
                  <a:pt x="1678" y="551"/>
                  <a:pt x="1683" y="552"/>
                </a:cubicBezTo>
                <a:cubicBezTo>
                  <a:pt x="1661" y="535"/>
                  <a:pt x="1622" y="539"/>
                  <a:pt x="1603" y="552"/>
                </a:cubicBezTo>
                <a:cubicBezTo>
                  <a:pt x="1605" y="556"/>
                  <a:pt x="1607" y="559"/>
                  <a:pt x="1611" y="560"/>
                </a:cubicBezTo>
                <a:cubicBezTo>
                  <a:pt x="1608" y="565"/>
                  <a:pt x="1602" y="567"/>
                  <a:pt x="1595" y="568"/>
                </a:cubicBezTo>
                <a:cubicBezTo>
                  <a:pt x="1587" y="558"/>
                  <a:pt x="1604" y="550"/>
                  <a:pt x="1607" y="540"/>
                </a:cubicBezTo>
                <a:cubicBezTo>
                  <a:pt x="1593" y="521"/>
                  <a:pt x="1569" y="542"/>
                  <a:pt x="1547" y="540"/>
                </a:cubicBezTo>
                <a:cubicBezTo>
                  <a:pt x="1548" y="537"/>
                  <a:pt x="1551" y="536"/>
                  <a:pt x="1551" y="532"/>
                </a:cubicBezTo>
                <a:cubicBezTo>
                  <a:pt x="1543" y="532"/>
                  <a:pt x="1535" y="532"/>
                  <a:pt x="1527" y="532"/>
                </a:cubicBezTo>
                <a:cubicBezTo>
                  <a:pt x="1550" y="544"/>
                  <a:pt x="1522" y="555"/>
                  <a:pt x="1511" y="564"/>
                </a:cubicBezTo>
                <a:cubicBezTo>
                  <a:pt x="1503" y="562"/>
                  <a:pt x="1503" y="558"/>
                  <a:pt x="1507" y="552"/>
                </a:cubicBezTo>
                <a:cubicBezTo>
                  <a:pt x="1497" y="557"/>
                  <a:pt x="1480" y="558"/>
                  <a:pt x="1491" y="544"/>
                </a:cubicBezTo>
                <a:cubicBezTo>
                  <a:pt x="1476" y="542"/>
                  <a:pt x="1477" y="556"/>
                  <a:pt x="1471" y="564"/>
                </a:cubicBezTo>
                <a:cubicBezTo>
                  <a:pt x="1433" y="564"/>
                  <a:pt x="1409" y="594"/>
                  <a:pt x="1387" y="568"/>
                </a:cubicBezTo>
                <a:cubicBezTo>
                  <a:pt x="1395" y="558"/>
                  <a:pt x="1402" y="576"/>
                  <a:pt x="1395" y="556"/>
                </a:cubicBezTo>
                <a:cubicBezTo>
                  <a:pt x="1410" y="557"/>
                  <a:pt x="1414" y="546"/>
                  <a:pt x="1427" y="544"/>
                </a:cubicBezTo>
                <a:cubicBezTo>
                  <a:pt x="1398" y="542"/>
                  <a:pt x="1371" y="552"/>
                  <a:pt x="1343" y="560"/>
                </a:cubicBezTo>
                <a:cubicBezTo>
                  <a:pt x="1343" y="556"/>
                  <a:pt x="1343" y="552"/>
                  <a:pt x="1343" y="548"/>
                </a:cubicBezTo>
                <a:cubicBezTo>
                  <a:pt x="1329" y="550"/>
                  <a:pt x="1312" y="549"/>
                  <a:pt x="1307" y="560"/>
                </a:cubicBezTo>
                <a:cubicBezTo>
                  <a:pt x="1324" y="559"/>
                  <a:pt x="1346" y="570"/>
                  <a:pt x="1371" y="564"/>
                </a:cubicBezTo>
                <a:cubicBezTo>
                  <a:pt x="1365" y="576"/>
                  <a:pt x="1343" y="570"/>
                  <a:pt x="1343" y="588"/>
                </a:cubicBezTo>
                <a:cubicBezTo>
                  <a:pt x="1331" y="585"/>
                  <a:pt x="1347" y="579"/>
                  <a:pt x="1343" y="572"/>
                </a:cubicBezTo>
                <a:cubicBezTo>
                  <a:pt x="1330" y="581"/>
                  <a:pt x="1325" y="577"/>
                  <a:pt x="1311" y="580"/>
                </a:cubicBezTo>
                <a:cubicBezTo>
                  <a:pt x="1310" y="569"/>
                  <a:pt x="1300" y="564"/>
                  <a:pt x="1303" y="540"/>
                </a:cubicBezTo>
                <a:cubicBezTo>
                  <a:pt x="1294" y="559"/>
                  <a:pt x="1255" y="548"/>
                  <a:pt x="1263" y="584"/>
                </a:cubicBezTo>
                <a:cubicBezTo>
                  <a:pt x="1206" y="579"/>
                  <a:pt x="1159" y="585"/>
                  <a:pt x="1095" y="580"/>
                </a:cubicBezTo>
                <a:cubicBezTo>
                  <a:pt x="1091" y="602"/>
                  <a:pt x="1060" y="595"/>
                  <a:pt x="1035" y="596"/>
                </a:cubicBezTo>
                <a:cubicBezTo>
                  <a:pt x="1036" y="610"/>
                  <a:pt x="1019" y="614"/>
                  <a:pt x="995" y="612"/>
                </a:cubicBezTo>
                <a:cubicBezTo>
                  <a:pt x="995" y="601"/>
                  <a:pt x="1014" y="602"/>
                  <a:pt x="1019" y="608"/>
                </a:cubicBezTo>
                <a:cubicBezTo>
                  <a:pt x="1002" y="585"/>
                  <a:pt x="981" y="614"/>
                  <a:pt x="955" y="616"/>
                </a:cubicBezTo>
                <a:cubicBezTo>
                  <a:pt x="930" y="618"/>
                  <a:pt x="898" y="597"/>
                  <a:pt x="879" y="620"/>
                </a:cubicBezTo>
                <a:cubicBezTo>
                  <a:pt x="848" y="610"/>
                  <a:pt x="794" y="623"/>
                  <a:pt x="763" y="612"/>
                </a:cubicBezTo>
                <a:cubicBezTo>
                  <a:pt x="761" y="621"/>
                  <a:pt x="769" y="620"/>
                  <a:pt x="775" y="620"/>
                </a:cubicBezTo>
                <a:cubicBezTo>
                  <a:pt x="724" y="638"/>
                  <a:pt x="678" y="608"/>
                  <a:pt x="631" y="636"/>
                </a:cubicBezTo>
                <a:cubicBezTo>
                  <a:pt x="620" y="637"/>
                  <a:pt x="621" y="625"/>
                  <a:pt x="615" y="620"/>
                </a:cubicBezTo>
                <a:cubicBezTo>
                  <a:pt x="519" y="638"/>
                  <a:pt x="435" y="611"/>
                  <a:pt x="347" y="604"/>
                </a:cubicBezTo>
                <a:cubicBezTo>
                  <a:pt x="307" y="582"/>
                  <a:pt x="237" y="558"/>
                  <a:pt x="187" y="572"/>
                </a:cubicBezTo>
                <a:cubicBezTo>
                  <a:pt x="198" y="551"/>
                  <a:pt x="172" y="538"/>
                  <a:pt x="143" y="544"/>
                </a:cubicBezTo>
                <a:cubicBezTo>
                  <a:pt x="153" y="537"/>
                  <a:pt x="151" y="535"/>
                  <a:pt x="135" y="536"/>
                </a:cubicBezTo>
                <a:cubicBezTo>
                  <a:pt x="134" y="542"/>
                  <a:pt x="139" y="543"/>
                  <a:pt x="139" y="548"/>
                </a:cubicBezTo>
                <a:cubicBezTo>
                  <a:pt x="140" y="558"/>
                  <a:pt x="146" y="543"/>
                  <a:pt x="155" y="548"/>
                </a:cubicBezTo>
                <a:cubicBezTo>
                  <a:pt x="155" y="557"/>
                  <a:pt x="148" y="560"/>
                  <a:pt x="151" y="572"/>
                </a:cubicBezTo>
                <a:cubicBezTo>
                  <a:pt x="138" y="564"/>
                  <a:pt x="136" y="567"/>
                  <a:pt x="127" y="552"/>
                </a:cubicBezTo>
                <a:cubicBezTo>
                  <a:pt x="140" y="544"/>
                  <a:pt x="118" y="533"/>
                  <a:pt x="123" y="516"/>
                </a:cubicBezTo>
                <a:cubicBezTo>
                  <a:pt x="113" y="513"/>
                  <a:pt x="84" y="504"/>
                  <a:pt x="79" y="484"/>
                </a:cubicBezTo>
                <a:cubicBezTo>
                  <a:pt x="71" y="483"/>
                  <a:pt x="66" y="485"/>
                  <a:pt x="67" y="492"/>
                </a:cubicBezTo>
                <a:cubicBezTo>
                  <a:pt x="58" y="488"/>
                  <a:pt x="54" y="478"/>
                  <a:pt x="55" y="464"/>
                </a:cubicBezTo>
                <a:cubicBezTo>
                  <a:pt x="18" y="453"/>
                  <a:pt x="0" y="368"/>
                  <a:pt x="47" y="344"/>
                </a:cubicBezTo>
                <a:cubicBezTo>
                  <a:pt x="48" y="323"/>
                  <a:pt x="40" y="311"/>
                  <a:pt x="23" y="308"/>
                </a:cubicBezTo>
                <a:cubicBezTo>
                  <a:pt x="26" y="305"/>
                  <a:pt x="29" y="297"/>
                  <a:pt x="23" y="296"/>
                </a:cubicBezTo>
                <a:cubicBezTo>
                  <a:pt x="26" y="281"/>
                  <a:pt x="35" y="298"/>
                  <a:pt x="43" y="288"/>
                </a:cubicBezTo>
                <a:cubicBezTo>
                  <a:pt x="35" y="272"/>
                  <a:pt x="25" y="258"/>
                  <a:pt x="19" y="240"/>
                </a:cubicBezTo>
                <a:cubicBezTo>
                  <a:pt x="26" y="236"/>
                  <a:pt x="26" y="225"/>
                  <a:pt x="35" y="224"/>
                </a:cubicBezTo>
                <a:cubicBezTo>
                  <a:pt x="27" y="203"/>
                  <a:pt x="19" y="193"/>
                  <a:pt x="19" y="172"/>
                </a:cubicBezTo>
                <a:cubicBezTo>
                  <a:pt x="37" y="179"/>
                  <a:pt x="38" y="159"/>
                  <a:pt x="47" y="168"/>
                </a:cubicBezTo>
                <a:cubicBezTo>
                  <a:pt x="53" y="171"/>
                  <a:pt x="53" y="149"/>
                  <a:pt x="47" y="152"/>
                </a:cubicBezTo>
                <a:cubicBezTo>
                  <a:pt x="81" y="156"/>
                  <a:pt x="76" y="114"/>
                  <a:pt x="91" y="120"/>
                </a:cubicBezTo>
                <a:cubicBezTo>
                  <a:pt x="68" y="116"/>
                  <a:pt x="62" y="90"/>
                  <a:pt x="31" y="96"/>
                </a:cubicBezTo>
                <a:cubicBezTo>
                  <a:pt x="6" y="58"/>
                  <a:pt x="37" y="39"/>
                  <a:pt x="43" y="0"/>
                </a:cubicBezTo>
                <a:close/>
                <a:moveTo>
                  <a:pt x="35" y="60"/>
                </a:moveTo>
                <a:cubicBezTo>
                  <a:pt x="38" y="71"/>
                  <a:pt x="29" y="70"/>
                  <a:pt x="31" y="80"/>
                </a:cubicBezTo>
                <a:cubicBezTo>
                  <a:pt x="36" y="80"/>
                  <a:pt x="42" y="80"/>
                  <a:pt x="47" y="80"/>
                </a:cubicBezTo>
                <a:cubicBezTo>
                  <a:pt x="48" y="69"/>
                  <a:pt x="47" y="58"/>
                  <a:pt x="35" y="60"/>
                </a:cubicBezTo>
                <a:close/>
                <a:moveTo>
                  <a:pt x="1571" y="216"/>
                </a:moveTo>
                <a:cubicBezTo>
                  <a:pt x="1584" y="216"/>
                  <a:pt x="1596" y="214"/>
                  <a:pt x="1603" y="208"/>
                </a:cubicBezTo>
                <a:cubicBezTo>
                  <a:pt x="1588" y="210"/>
                  <a:pt x="1590" y="194"/>
                  <a:pt x="1571" y="200"/>
                </a:cubicBezTo>
                <a:cubicBezTo>
                  <a:pt x="1571" y="205"/>
                  <a:pt x="1571" y="211"/>
                  <a:pt x="1571" y="216"/>
                </a:cubicBezTo>
                <a:close/>
                <a:moveTo>
                  <a:pt x="1611" y="228"/>
                </a:moveTo>
                <a:cubicBezTo>
                  <a:pt x="1616" y="206"/>
                  <a:pt x="1620" y="228"/>
                  <a:pt x="1619" y="228"/>
                </a:cubicBezTo>
                <a:cubicBezTo>
                  <a:pt x="1651" y="232"/>
                  <a:pt x="1716" y="221"/>
                  <a:pt x="1735" y="220"/>
                </a:cubicBezTo>
                <a:cubicBezTo>
                  <a:pt x="1728" y="220"/>
                  <a:pt x="1725" y="217"/>
                  <a:pt x="1723" y="212"/>
                </a:cubicBezTo>
                <a:cubicBezTo>
                  <a:pt x="1677" y="224"/>
                  <a:pt x="1648" y="203"/>
                  <a:pt x="1611" y="204"/>
                </a:cubicBezTo>
                <a:cubicBezTo>
                  <a:pt x="1608" y="207"/>
                  <a:pt x="1602" y="226"/>
                  <a:pt x="1611" y="228"/>
                </a:cubicBezTo>
                <a:close/>
                <a:moveTo>
                  <a:pt x="1779" y="220"/>
                </a:moveTo>
                <a:cubicBezTo>
                  <a:pt x="1781" y="202"/>
                  <a:pt x="1756" y="211"/>
                  <a:pt x="1747" y="204"/>
                </a:cubicBezTo>
                <a:cubicBezTo>
                  <a:pt x="1747" y="215"/>
                  <a:pt x="1747" y="225"/>
                  <a:pt x="1747" y="236"/>
                </a:cubicBezTo>
                <a:cubicBezTo>
                  <a:pt x="1757" y="230"/>
                  <a:pt x="1765" y="222"/>
                  <a:pt x="1779" y="220"/>
                </a:cubicBezTo>
                <a:close/>
                <a:moveTo>
                  <a:pt x="2083" y="260"/>
                </a:moveTo>
                <a:cubicBezTo>
                  <a:pt x="2066" y="249"/>
                  <a:pt x="2066" y="266"/>
                  <a:pt x="2055" y="272"/>
                </a:cubicBezTo>
                <a:cubicBezTo>
                  <a:pt x="2020" y="279"/>
                  <a:pt x="1992" y="258"/>
                  <a:pt x="1987" y="284"/>
                </a:cubicBezTo>
                <a:cubicBezTo>
                  <a:pt x="2045" y="288"/>
                  <a:pt x="2068" y="291"/>
                  <a:pt x="2083" y="260"/>
                </a:cubicBezTo>
                <a:close/>
                <a:moveTo>
                  <a:pt x="2187" y="284"/>
                </a:moveTo>
                <a:cubicBezTo>
                  <a:pt x="2210" y="296"/>
                  <a:pt x="2238" y="282"/>
                  <a:pt x="2259" y="280"/>
                </a:cubicBezTo>
                <a:cubicBezTo>
                  <a:pt x="2248" y="267"/>
                  <a:pt x="2253" y="262"/>
                  <a:pt x="2267" y="256"/>
                </a:cubicBezTo>
                <a:cubicBezTo>
                  <a:pt x="2248" y="253"/>
                  <a:pt x="2240" y="263"/>
                  <a:pt x="2227" y="256"/>
                </a:cubicBezTo>
                <a:cubicBezTo>
                  <a:pt x="2224" y="272"/>
                  <a:pt x="2253" y="257"/>
                  <a:pt x="2247" y="276"/>
                </a:cubicBezTo>
                <a:cubicBezTo>
                  <a:pt x="2236" y="283"/>
                  <a:pt x="2203" y="262"/>
                  <a:pt x="2187" y="284"/>
                </a:cubicBezTo>
                <a:close/>
                <a:moveTo>
                  <a:pt x="2083" y="284"/>
                </a:moveTo>
                <a:cubicBezTo>
                  <a:pt x="2091" y="285"/>
                  <a:pt x="2130" y="287"/>
                  <a:pt x="2143" y="280"/>
                </a:cubicBezTo>
                <a:cubicBezTo>
                  <a:pt x="2135" y="276"/>
                  <a:pt x="2137" y="262"/>
                  <a:pt x="2123" y="264"/>
                </a:cubicBezTo>
                <a:cubicBezTo>
                  <a:pt x="2116" y="268"/>
                  <a:pt x="2095" y="279"/>
                  <a:pt x="2087" y="268"/>
                </a:cubicBezTo>
                <a:cubicBezTo>
                  <a:pt x="2090" y="267"/>
                  <a:pt x="2095" y="268"/>
                  <a:pt x="2095" y="264"/>
                </a:cubicBezTo>
                <a:cubicBezTo>
                  <a:pt x="2083" y="262"/>
                  <a:pt x="2082" y="273"/>
                  <a:pt x="2083" y="284"/>
                </a:cubicBezTo>
                <a:close/>
                <a:moveTo>
                  <a:pt x="1799" y="288"/>
                </a:moveTo>
                <a:cubicBezTo>
                  <a:pt x="1834" y="285"/>
                  <a:pt x="1884" y="296"/>
                  <a:pt x="1907" y="280"/>
                </a:cubicBezTo>
                <a:cubicBezTo>
                  <a:pt x="1868" y="280"/>
                  <a:pt x="1831" y="281"/>
                  <a:pt x="1799" y="288"/>
                </a:cubicBezTo>
                <a:close/>
                <a:moveTo>
                  <a:pt x="1851" y="316"/>
                </a:moveTo>
                <a:cubicBezTo>
                  <a:pt x="1868" y="329"/>
                  <a:pt x="1890" y="312"/>
                  <a:pt x="1895" y="300"/>
                </a:cubicBezTo>
                <a:cubicBezTo>
                  <a:pt x="1882" y="302"/>
                  <a:pt x="1881" y="293"/>
                  <a:pt x="1867" y="296"/>
                </a:cubicBezTo>
                <a:cubicBezTo>
                  <a:pt x="1870" y="318"/>
                  <a:pt x="1850" y="303"/>
                  <a:pt x="1851" y="316"/>
                </a:cubicBezTo>
                <a:close/>
                <a:moveTo>
                  <a:pt x="1803" y="340"/>
                </a:moveTo>
                <a:cubicBezTo>
                  <a:pt x="1804" y="331"/>
                  <a:pt x="1817" y="333"/>
                  <a:pt x="1815" y="320"/>
                </a:cubicBezTo>
                <a:cubicBezTo>
                  <a:pt x="1807" y="318"/>
                  <a:pt x="1808" y="309"/>
                  <a:pt x="1795" y="312"/>
                </a:cubicBezTo>
                <a:cubicBezTo>
                  <a:pt x="1791" y="327"/>
                  <a:pt x="1808" y="320"/>
                  <a:pt x="1811" y="328"/>
                </a:cubicBezTo>
                <a:cubicBezTo>
                  <a:pt x="1800" y="322"/>
                  <a:pt x="1793" y="338"/>
                  <a:pt x="1803" y="340"/>
                </a:cubicBezTo>
                <a:close/>
                <a:moveTo>
                  <a:pt x="1715" y="372"/>
                </a:moveTo>
                <a:cubicBezTo>
                  <a:pt x="1715" y="384"/>
                  <a:pt x="1717" y="394"/>
                  <a:pt x="1723" y="400"/>
                </a:cubicBezTo>
                <a:cubicBezTo>
                  <a:pt x="1738" y="391"/>
                  <a:pt x="1761" y="370"/>
                  <a:pt x="1775" y="372"/>
                </a:cubicBezTo>
                <a:cubicBezTo>
                  <a:pt x="1775" y="363"/>
                  <a:pt x="1768" y="360"/>
                  <a:pt x="1771" y="348"/>
                </a:cubicBezTo>
                <a:cubicBezTo>
                  <a:pt x="1744" y="344"/>
                  <a:pt x="1739" y="364"/>
                  <a:pt x="1715" y="372"/>
                </a:cubicBezTo>
                <a:close/>
                <a:moveTo>
                  <a:pt x="1615" y="400"/>
                </a:moveTo>
                <a:cubicBezTo>
                  <a:pt x="1628" y="402"/>
                  <a:pt x="1634" y="397"/>
                  <a:pt x="1643" y="396"/>
                </a:cubicBezTo>
                <a:cubicBezTo>
                  <a:pt x="1646" y="385"/>
                  <a:pt x="1637" y="386"/>
                  <a:pt x="1639" y="376"/>
                </a:cubicBezTo>
                <a:cubicBezTo>
                  <a:pt x="1646" y="375"/>
                  <a:pt x="1659" y="387"/>
                  <a:pt x="1663" y="376"/>
                </a:cubicBezTo>
                <a:cubicBezTo>
                  <a:pt x="1653" y="368"/>
                  <a:pt x="1631" y="373"/>
                  <a:pt x="1615" y="372"/>
                </a:cubicBezTo>
                <a:cubicBezTo>
                  <a:pt x="1619" y="397"/>
                  <a:pt x="1602" y="378"/>
                  <a:pt x="1595" y="388"/>
                </a:cubicBezTo>
                <a:cubicBezTo>
                  <a:pt x="1604" y="389"/>
                  <a:pt x="1614" y="391"/>
                  <a:pt x="1611" y="404"/>
                </a:cubicBezTo>
                <a:cubicBezTo>
                  <a:pt x="1598" y="402"/>
                  <a:pt x="1583" y="403"/>
                  <a:pt x="1587" y="384"/>
                </a:cubicBezTo>
                <a:cubicBezTo>
                  <a:pt x="1576" y="388"/>
                  <a:pt x="1559" y="386"/>
                  <a:pt x="1563" y="404"/>
                </a:cubicBezTo>
                <a:cubicBezTo>
                  <a:pt x="1582" y="408"/>
                  <a:pt x="1557" y="394"/>
                  <a:pt x="1571" y="392"/>
                </a:cubicBezTo>
                <a:cubicBezTo>
                  <a:pt x="1571" y="400"/>
                  <a:pt x="1582" y="397"/>
                  <a:pt x="1579" y="408"/>
                </a:cubicBezTo>
                <a:cubicBezTo>
                  <a:pt x="1570" y="407"/>
                  <a:pt x="1566" y="411"/>
                  <a:pt x="1567" y="420"/>
                </a:cubicBezTo>
                <a:cubicBezTo>
                  <a:pt x="1579" y="424"/>
                  <a:pt x="1591" y="421"/>
                  <a:pt x="1595" y="424"/>
                </a:cubicBezTo>
                <a:cubicBezTo>
                  <a:pt x="1595" y="428"/>
                  <a:pt x="1598" y="429"/>
                  <a:pt x="1599" y="432"/>
                </a:cubicBezTo>
                <a:cubicBezTo>
                  <a:pt x="1592" y="432"/>
                  <a:pt x="1589" y="435"/>
                  <a:pt x="1587" y="440"/>
                </a:cubicBezTo>
                <a:cubicBezTo>
                  <a:pt x="1611" y="435"/>
                  <a:pt x="1610" y="450"/>
                  <a:pt x="1639" y="436"/>
                </a:cubicBezTo>
                <a:cubicBezTo>
                  <a:pt x="1638" y="417"/>
                  <a:pt x="1626" y="409"/>
                  <a:pt x="1615" y="400"/>
                </a:cubicBezTo>
                <a:close/>
                <a:moveTo>
                  <a:pt x="1675" y="420"/>
                </a:moveTo>
                <a:cubicBezTo>
                  <a:pt x="1667" y="427"/>
                  <a:pt x="1670" y="420"/>
                  <a:pt x="1659" y="420"/>
                </a:cubicBezTo>
                <a:cubicBezTo>
                  <a:pt x="1661" y="433"/>
                  <a:pt x="1648" y="431"/>
                  <a:pt x="1647" y="440"/>
                </a:cubicBezTo>
                <a:cubicBezTo>
                  <a:pt x="1678" y="440"/>
                  <a:pt x="1699" y="430"/>
                  <a:pt x="1715" y="416"/>
                </a:cubicBezTo>
                <a:cubicBezTo>
                  <a:pt x="1714" y="403"/>
                  <a:pt x="1703" y="398"/>
                  <a:pt x="1707" y="380"/>
                </a:cubicBezTo>
                <a:cubicBezTo>
                  <a:pt x="1695" y="384"/>
                  <a:pt x="1699" y="404"/>
                  <a:pt x="1679" y="400"/>
                </a:cubicBezTo>
                <a:cubicBezTo>
                  <a:pt x="1671" y="390"/>
                  <a:pt x="1685" y="379"/>
                  <a:pt x="1671" y="380"/>
                </a:cubicBezTo>
                <a:cubicBezTo>
                  <a:pt x="1671" y="396"/>
                  <a:pt x="1665" y="407"/>
                  <a:pt x="1675" y="420"/>
                </a:cubicBezTo>
                <a:close/>
                <a:moveTo>
                  <a:pt x="1831" y="428"/>
                </a:moveTo>
                <a:cubicBezTo>
                  <a:pt x="1837" y="434"/>
                  <a:pt x="1854" y="434"/>
                  <a:pt x="1851" y="420"/>
                </a:cubicBezTo>
                <a:cubicBezTo>
                  <a:pt x="1841" y="419"/>
                  <a:pt x="1834" y="422"/>
                  <a:pt x="1831" y="428"/>
                </a:cubicBezTo>
                <a:close/>
                <a:moveTo>
                  <a:pt x="1639" y="472"/>
                </a:moveTo>
                <a:cubicBezTo>
                  <a:pt x="1645" y="470"/>
                  <a:pt x="1660" y="477"/>
                  <a:pt x="1659" y="468"/>
                </a:cubicBezTo>
                <a:cubicBezTo>
                  <a:pt x="1652" y="466"/>
                  <a:pt x="1660" y="463"/>
                  <a:pt x="1659" y="456"/>
                </a:cubicBezTo>
                <a:cubicBezTo>
                  <a:pt x="1650" y="458"/>
                  <a:pt x="1640" y="461"/>
                  <a:pt x="1639" y="472"/>
                </a:cubicBezTo>
                <a:close/>
                <a:moveTo>
                  <a:pt x="1531" y="476"/>
                </a:moveTo>
                <a:cubicBezTo>
                  <a:pt x="1549" y="485"/>
                  <a:pt x="1579" y="469"/>
                  <a:pt x="1587" y="480"/>
                </a:cubicBezTo>
                <a:cubicBezTo>
                  <a:pt x="1584" y="486"/>
                  <a:pt x="1567" y="479"/>
                  <a:pt x="1571" y="492"/>
                </a:cubicBezTo>
                <a:cubicBezTo>
                  <a:pt x="1579" y="491"/>
                  <a:pt x="1580" y="497"/>
                  <a:pt x="1587" y="496"/>
                </a:cubicBezTo>
                <a:cubicBezTo>
                  <a:pt x="1584" y="479"/>
                  <a:pt x="1610" y="490"/>
                  <a:pt x="1615" y="480"/>
                </a:cubicBezTo>
                <a:cubicBezTo>
                  <a:pt x="1608" y="480"/>
                  <a:pt x="1605" y="477"/>
                  <a:pt x="1603" y="472"/>
                </a:cubicBezTo>
                <a:cubicBezTo>
                  <a:pt x="1609" y="470"/>
                  <a:pt x="1624" y="477"/>
                  <a:pt x="1623" y="468"/>
                </a:cubicBezTo>
                <a:cubicBezTo>
                  <a:pt x="1606" y="456"/>
                  <a:pt x="1554" y="467"/>
                  <a:pt x="1531" y="476"/>
                </a:cubicBezTo>
                <a:close/>
                <a:moveTo>
                  <a:pt x="1631" y="492"/>
                </a:moveTo>
                <a:cubicBezTo>
                  <a:pt x="1633" y="480"/>
                  <a:pt x="1654" y="489"/>
                  <a:pt x="1659" y="480"/>
                </a:cubicBezTo>
                <a:cubicBezTo>
                  <a:pt x="1654" y="473"/>
                  <a:pt x="1617" y="481"/>
                  <a:pt x="1631" y="492"/>
                </a:cubicBezTo>
                <a:close/>
                <a:moveTo>
                  <a:pt x="1671" y="532"/>
                </a:moveTo>
                <a:cubicBezTo>
                  <a:pt x="1670" y="552"/>
                  <a:pt x="1693" y="542"/>
                  <a:pt x="1691" y="528"/>
                </a:cubicBezTo>
                <a:cubicBezTo>
                  <a:pt x="1681" y="526"/>
                  <a:pt x="1682" y="535"/>
                  <a:pt x="1671" y="532"/>
                </a:cubicBezTo>
                <a:close/>
              </a:path>
            </a:pathLst>
          </a:custGeom>
          <a:solidFill>
            <a:srgbClr val="BC986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7088" y="1693031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4091346" y="3328666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1129129" y="5157992"/>
            <a:ext cx="7757696" cy="55008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</a:t>
            </a:r>
          </a:p>
        </p:txBody>
      </p:sp>
      <p:sp>
        <p:nvSpPr>
          <p:cNvPr id="10" name="矩形 9"/>
          <p:cNvSpPr/>
          <p:nvPr/>
        </p:nvSpPr>
        <p:spPr>
          <a:xfrm>
            <a:off x="1185329" y="4752653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252F2D"/>
                </a:solidFill>
                <a:latin typeface="字体家AI造字剑客" pitchFamily="66" charset="-122"/>
                <a:ea typeface="字体家AI造字剑客" pitchFamily="66" charset="-122"/>
              </a:rPr>
              <a:t>点击输入标题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091346" y="3859761"/>
            <a:ext cx="7757696" cy="55008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</a:t>
            </a:r>
          </a:p>
        </p:txBody>
      </p:sp>
      <p:sp>
        <p:nvSpPr>
          <p:cNvPr id="12" name="矩形 11"/>
          <p:cNvSpPr/>
          <p:nvPr/>
        </p:nvSpPr>
        <p:spPr>
          <a:xfrm>
            <a:off x="987088" y="2061413"/>
            <a:ext cx="7757696" cy="55008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81789" r="15281" b="5041"/>
          <a:stretch>
            <a:fillRect/>
          </a:stretch>
        </p:blipFill>
        <p:spPr>
          <a:xfrm>
            <a:off x="0" y="0"/>
            <a:ext cx="1428750" cy="82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60406"/>
            <a:ext cx="29024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spc="200">
                <a:solidFill>
                  <a:srgbClr val="354366"/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defRPr>
            </a:lvl1pPr>
          </a:lstStyle>
          <a:p>
            <a:r>
              <a:rPr lang="zh-CN" altLang="en-US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这里填写标题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5389604" y="2274558"/>
            <a:ext cx="5615630" cy="7903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3837" y="1906097"/>
            <a:ext cx="2749471" cy="40011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0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  <p:sp>
        <p:nvSpPr>
          <p:cNvPr id="6" name="矩形 5"/>
          <p:cNvSpPr/>
          <p:nvPr/>
        </p:nvSpPr>
        <p:spPr>
          <a:xfrm>
            <a:off x="5942054" y="3742874"/>
            <a:ext cx="5615630" cy="7903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2054" y="3322079"/>
            <a:ext cx="2749471" cy="40011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0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  <p:sp>
        <p:nvSpPr>
          <p:cNvPr id="8" name="矩形 7"/>
          <p:cNvSpPr/>
          <p:nvPr/>
        </p:nvSpPr>
        <p:spPr>
          <a:xfrm>
            <a:off x="5075279" y="5224154"/>
            <a:ext cx="5615630" cy="7903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点击在此输入标题文字。标题数字等都可以通过点击和重新输入进行更改，菜单开始栏设置中可以对字体、间距、大小、行距等进行修改。建议参考此段文本字体大小风格。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5279" y="4803359"/>
            <a:ext cx="2749471" cy="40011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000" dirty="0">
                <a:solidFill>
                  <a:srgbClr val="BC986A"/>
                </a:solidFill>
                <a:latin typeface="字体家AI造字剑客" pitchFamily="66" charset="-122"/>
                <a:ea typeface="字体家AI造字剑客" pitchFamily="66" charset="-122"/>
              </a:rPr>
              <a:t>点击在此输入标题文字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EFFFA"/>
              </a:clrFrom>
              <a:clrTo>
                <a:srgbClr val="FE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1576" y="1382422"/>
            <a:ext cx="6867576" cy="4624168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9.96220472440945,&quot;left&quot;:383.90700787401573,&quot;top&quot;:129.308031496063,&quot;width&quot;:554.3733858267716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9.8416535433071,&quot;left&quot;:354.91417322834644,&quot;top&quot;:139.5,&quot;width&quot;:339.6267716535433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54559055118114,&quot;left&quot;:104.17055118110235,&quot;top&quot;:148.15196850393698,&quot;width&quot;:760.8309448818898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11</TotalTime>
  <Words>1941</Words>
  <Application>Microsoft Office PowerPoint</Application>
  <PresentationFormat>宽屏</PresentationFormat>
  <Paragraphs>146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Imagination Station</vt:lpstr>
      <vt:lpstr>等线</vt:lpstr>
      <vt:lpstr>等线 Light</vt:lpstr>
      <vt:lpstr>楷体</vt:lpstr>
      <vt:lpstr>微软雅黑</vt:lpstr>
      <vt:lpstr>字体家AI造字剑客</vt:lpstr>
      <vt:lpstr>Arial</vt:lpstr>
      <vt:lpstr>Calibri</vt:lpstr>
      <vt:lpstr>Century Gothic</vt:lpstr>
      <vt:lpstr>Wingdings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三 张</cp:lastModifiedBy>
  <cp:revision>54</cp:revision>
  <dcterms:created xsi:type="dcterms:W3CDTF">2019-05-23T06:18:00Z</dcterms:created>
  <dcterms:modified xsi:type="dcterms:W3CDTF">2025-05-10T09:25:31Z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46A24B4881794ACCA740A16968E87C5D_12</vt:lpwstr>
  </property>
  <property fmtid="{D5CDD505-2E9C-101B-9397-08002B2CF9AE}" pid="3" name="KSOProductBuildVer">
    <vt:lpwstr>2052-12.1.0.20784</vt:lpwstr>
  </property>
  <property fmtid="{D5CDD505-2E9C-101B-9397-08002B2CF9AE}" pid="4" name="KSOTemplateUUID">
    <vt:lpwstr>v1.0_mb_aWfCcfQr3JTY5kbT3hge0Q==</vt:lpwstr>
  </property>
</Properties>
</file>