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8" r:id="rId9"/>
    <p:sldId id="266" r:id="rId10"/>
    <p:sldId id="265" r:id="rId11"/>
    <p:sldId id="270" r:id="rId12"/>
    <p:sldId id="271" r:id="rId13"/>
    <p:sldId id="269" r:id="rId14"/>
    <p:sldId id="272" r:id="rId15"/>
    <p:sldId id="275" r:id="rId16"/>
    <p:sldId id="273" r:id="rId17"/>
    <p:sldId id="274" r:id="rId18"/>
    <p:sldId id="276" r:id="rId19"/>
    <p:sldId id="277" r:id="rId20"/>
    <p:sldId id="278" r:id="rId21"/>
    <p:sldId id="283" r:id="rId22"/>
    <p:sldId id="279" r:id="rId23"/>
    <p:sldId id="281" r:id="rId24"/>
    <p:sldId id="286" r:id="rId25"/>
    <p:sldId id="282" r:id="rId26"/>
    <p:sldId id="280" r:id="rId27"/>
    <p:sldId id="290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57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Intervention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model to study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bank's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 by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started accepting electronic checks over the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Roxanne </a:t>
            </a:r>
            <a:r>
              <a:rPr lang="en-US" dirty="0"/>
              <a:t> </a:t>
            </a:r>
            <a:r>
              <a:rPr lang="en-US" dirty="0" smtClean="0"/>
              <a:t>Salinas &amp; </a:t>
            </a:r>
            <a:r>
              <a:rPr lang="en-US" dirty="0" err="1" smtClean="0"/>
              <a:t>Abeer</a:t>
            </a:r>
            <a:r>
              <a:rPr lang="en-US" dirty="0" smtClean="0"/>
              <a:t> Ali</a:t>
            </a:r>
          </a:p>
          <a:p>
            <a:pPr algn="ctr"/>
            <a:r>
              <a:rPr lang="en-US" dirty="0"/>
              <a:t>STA 6253: 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24142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362200" cy="869950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Stationarity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066800"/>
            <a:ext cx="2362200" cy="505936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taking the first difference, we can see form the plots that the stationarity of the series is met,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autocorrelation function is dying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fast.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85800"/>
            <a:ext cx="6019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5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Model: Parameters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1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9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By looking at the table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below,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can conclude that  residuals are white noise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Model: Checking for the white noise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8001000" cy="307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looking at the table above, we can conclude that  parameters are significant.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will check for residual diagnostics. According to the table below, there is no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significant p-values from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Ljung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-Box table.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Model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41" y="2971800"/>
            <a:ext cx="80772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7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066800"/>
            <a:ext cx="9034462" cy="571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Residual Diagnostics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significant spikes are seen in the ACF at lag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on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IACF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lags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Also, below we see no significant spikes in the white noise probability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plot.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Next, we turn to the normality assumption. We assume the residuals are normally distributed with a constant variance. Below we show a Histogram and Normal QQ-plot.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the exception of one outlier on the QQ-plot, the data seems to satisfy the normality assumption.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Residual Diagnostics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0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Residual Diagnostics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" y="1066800"/>
            <a:ext cx="8726555" cy="533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9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Now, we will test for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Post- intervention data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Next, we create an impact variable which is equal to zero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year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2006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equal to 1 afterwards. The CCF plot is shown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below.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plot below shows a significant spike at lag 1, followed by spike at lag 3.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will check behavior of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ACF and PACF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residuals.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intervention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CCF for Impact(1)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Check(1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686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9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Behavior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ACF and PACF of the residuals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1"/>
            <a:ext cx="8763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5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Interventions.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Pre- intervention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Post- intervention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Test for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impact.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Forecast.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9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significant spikes are seen in the ACF at lag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1. After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attempting several different combinations of p and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q, ultimately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most appropriate noise model appeared to be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Times New Roman" pitchFamily="18" charset="0"/>
                      </a:rPr>
                      <m:t>𝐴𝑅𝑀𝐴</m:t>
                    </m:r>
                    <m:r>
                      <a:rPr lang="en-US" sz="2400" i="1" dirty="0" smtClean="0">
                        <a:latin typeface="Cambria Math"/>
                        <a:cs typeface="Times New Roman" pitchFamily="18" charset="0"/>
                      </a:rPr>
                      <m:t>(1,1)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at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non-seasonal level. 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By looking at the table below, we can conclude that  residuals are white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noise. 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Ø"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Ø"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t="-928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Post- intervention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8305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8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parameter estimates for the model above are shown in Table below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intervention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534400" cy="372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3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of the parameters are significant.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Check the behavior of the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ACF and PACF of the residuals. From the plot below we can see that  The ACF and PACF plots look good, with no significant spikes.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Post- intervention Model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3820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0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Check if the residuals are white noise. From the plot below, the white noise probability plot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Ljung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-Box table do not show any significance in the autocorrelations.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Residual Diagnostics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427" y="2438400"/>
            <a:ext cx="6629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0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the table below we can see that the residuals are not correlated.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Residual Diagnostics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534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3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Next, we turn to the normality assumption. We assume the residuals are normally distributed with a constant variance. Below we show a Histogram and Normal QQ-plot.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Post- intervention Model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153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9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610600" cy="5135563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With the exception of one outlier on the QQ-plot, the data seems to satisfy the normality assumption. Therefore, we conclude that are chosen model passes all necessary diagnostics, and is fit to use for forecasting purposes.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Our intervention model will be:</a:t>
                </a:r>
              </a:p>
              <a:p>
                <a:pPr marL="0" indent="0">
                  <a:buNone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=−0.08+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−63.119−86.258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(1−0.90412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(1−056199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  <a:cs typeface="Times New Roman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610600" cy="5135563"/>
              </a:xfrm>
              <a:blipFill rotWithShape="1">
                <a:blip r:embed="rId2"/>
                <a:stretch>
                  <a:fillRect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Post- intervention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1219200"/>
            <a:ext cx="487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762000" y="304800"/>
            <a:ext cx="7251700" cy="914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Forecast: forecasted number of the paper </a:t>
            </a:r>
            <a:r>
              <a:rPr lang="en-US" sz="2800" dirty="0" smtClean="0">
                <a:solidFill>
                  <a:schemeClr val="accent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checks for 15 week a head   </a:t>
            </a:r>
            <a:endParaRPr lang="en-US" sz="2800" dirty="0">
              <a:solidFill>
                <a:schemeClr val="accent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85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1"/>
            <a:ext cx="8305800" cy="5413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36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Intervention analysis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introduced by Box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(1975), provides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framework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assessing the effect of an intervention on a time series under study. It is assumed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intervention affects the process by changing the mean function or trend of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series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Interventions can be natural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man-made</a:t>
            </a:r>
            <a:r>
              <a:rPr lang="en-US" sz="2400" dirty="0" smtClean="0"/>
              <a:t>, i.e.,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series can be effected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a known event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happens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time, such as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fiscal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policy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changes.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Introduction of new regulatory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laws.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Switching suppliers.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8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 first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type occurs at some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fixed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time T and remains in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effect thereafter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 It is denoted by a step function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0      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1      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second type occurs or takes place at only one time point,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say 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 It is a pulse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0      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1      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≠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Types of Interventions.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national bank started accepting electronic checks over the internet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January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2006. Prior to that date only paper checks were accepted. A local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branch collected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data on weekly number of checks processed at that branch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Jan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2004 to Jan. 2008.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goal is to fit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intervention model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study the effect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bank's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decision.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this problem we will use the step function since the banks still accepting electronic checks until now.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008313" cy="793750"/>
          </a:xfrm>
        </p:spPr>
        <p:txBody>
          <a:bodyPr anchor="ctr"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Plot of the original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676400"/>
            <a:ext cx="3008313" cy="444976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the plot, we can see that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is a Sharp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decrease in using the paper checks after 2006.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3429000" y="1219200"/>
            <a:ext cx="52578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48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362200" cy="1162050"/>
          </a:xfrm>
        </p:spPr>
        <p:txBody>
          <a:bodyPr anchor="ctr"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Stationarity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295400"/>
            <a:ext cx="2362200" cy="483076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the plot, we can see that the autocorrelation function is dying slowly which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indicates non-stationarity, and indicate a need to take a first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971800" y="273050"/>
            <a:ext cx="5715000" cy="5853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228600"/>
            <a:ext cx="590897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9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28600"/>
            <a:ext cx="2895600" cy="116205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pre-intervention Data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228600" y="1435100"/>
            <a:ext cx="2743199" cy="51943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Now, we check the  stationarity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pre-intervention data.</a:t>
            </a:r>
          </a:p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the plot, we can see 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autocorrelation function is dying slowly which indicates non-stationarity, and indicate a need to take a first difference.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66800"/>
            <a:ext cx="5638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1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Pre- intervention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data is the number of paper checks before Jan. 1</a:t>
                </a:r>
                <a:r>
                  <a:rPr lang="en-US" sz="2400" baseline="30000" dirty="0" smtClean="0">
                    <a:latin typeface="Times New Roman" pitchFamily="18" charset="0"/>
                    <a:cs typeface="Times New Roman" pitchFamily="18" charset="0"/>
                  </a:rPr>
                  <a:t>st 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2006.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After plotting the data, we noticed that the data is nonstationary.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We took the first difference to make the series stationary.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From the ACF and the PACF behavior we can see that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𝐴𝑅𝑀𝐴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(1,1)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model is good choice for the data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For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first difference of the Pre-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intervention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data we will fit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𝐴𝑅𝑀𝐴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(1,1)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Model as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 tentative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model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intervention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97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654</TotalTime>
  <Words>1043</Words>
  <Application>Microsoft Office PowerPoint</Application>
  <PresentationFormat>On-screen Show (4:3)</PresentationFormat>
  <Paragraphs>86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Intervention model to study the effect of the bank's decision by started accepting electronic checks over the internet</vt:lpstr>
      <vt:lpstr>Outlines</vt:lpstr>
      <vt:lpstr>Introduction</vt:lpstr>
      <vt:lpstr>Types of Interventions. </vt:lpstr>
      <vt:lpstr>Goal</vt:lpstr>
      <vt:lpstr>Plot of the original data</vt:lpstr>
      <vt:lpstr>Stationarity</vt:lpstr>
      <vt:lpstr>pre-intervention Data</vt:lpstr>
      <vt:lpstr>Pre- intervention data</vt:lpstr>
      <vt:lpstr>Stationarity</vt:lpstr>
      <vt:lpstr>Model: Parameters</vt:lpstr>
      <vt:lpstr>Model: Checking for the white noise</vt:lpstr>
      <vt:lpstr>Model</vt:lpstr>
      <vt:lpstr>Residual Diagnostics</vt:lpstr>
      <vt:lpstr>Residual Diagnostics</vt:lpstr>
      <vt:lpstr>Residual Diagnostics</vt:lpstr>
      <vt:lpstr>Post- intervention data</vt:lpstr>
      <vt:lpstr>CCF for Impact(1) and Check(1) </vt:lpstr>
      <vt:lpstr>Behavior of the ACF and PACF of the residuals</vt:lpstr>
      <vt:lpstr>Post- intervention Model</vt:lpstr>
      <vt:lpstr>Post- intervention Model</vt:lpstr>
      <vt:lpstr>Post- intervention Model</vt:lpstr>
      <vt:lpstr>Residual Diagnostics</vt:lpstr>
      <vt:lpstr>Residual Diagnostics</vt:lpstr>
      <vt:lpstr>Post- intervention Model</vt:lpstr>
      <vt:lpstr>Post- intervention Model</vt:lpstr>
      <vt:lpstr> 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Intervention model to study the effect of the bank's decision by started accepting electronic checks over the internet</dc:title>
  <dc:creator>Abeer</dc:creator>
  <cp:lastModifiedBy>Abeer</cp:lastModifiedBy>
  <cp:revision>98</cp:revision>
  <dcterms:created xsi:type="dcterms:W3CDTF">2006-08-16T00:00:00Z</dcterms:created>
  <dcterms:modified xsi:type="dcterms:W3CDTF">2019-12-12T20:14:18Z</dcterms:modified>
</cp:coreProperties>
</file>