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51E2-476A-4DB9-6604-E444D8E2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B3854-E001-8907-F232-A038A3ECD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A15C-8AD5-B37B-48D2-A43F5ED1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7C79-763D-3CA9-2B80-D0446215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66AB-3329-40DC-8C0B-226B5135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8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B144-BA3B-6009-4DB3-47037E69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C96C-FBB0-98EC-DDCB-F68065184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DA30-3C8E-D050-CE22-65E79024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4D7B-061A-3228-D259-B280759B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E093-AE46-14EB-ADFC-D27F583C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66659-65DE-56C0-A20D-40F7902EC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5C3E5-63E2-D0A3-ED4A-0BFCCC890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07EA-07B9-89A8-235F-CAB7CF13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6A2C-6A34-C787-1A62-1E1D1EFA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9F5A-1B9D-0B79-4D28-4052705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7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9855-8CC1-3FCC-DB59-6B8D0CFC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5C4B-C484-5332-1AE3-202BCA7F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273D-9865-2A0A-12AC-9F698634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EB8F-6F52-B7A9-D23A-0C4C4815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667C-F443-3F4D-E0D2-7FDD6A12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AE0E-E689-1066-272C-60ED41DA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2BA4-79CD-E95E-501F-DF6E26CE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93440-ABA9-2D93-BA5A-CB9F51A1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747A-754A-C841-690A-729A1A9F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8684-F96E-E7D8-A1D4-A67E3AD5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1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DF4E-C92D-1A8E-ED90-A64A5938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7AB0-B0E8-CFA5-593E-EC814BBB0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B9AE-5662-0E2E-BC62-E59E0090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6235E-516E-7906-D690-FEEB0C21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EA153-6AFA-5386-8A5D-82636487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5B8E1-236A-E463-C30B-F58FA8AA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5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CA7-3E88-3412-DAF8-62412BBF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BC06-AEB2-DE49-F0D5-3A3E3117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7A9FD-C8C3-0735-A969-328A70DA1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275CB-463A-F7F6-F7B2-DA19DF5E4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1511B-C3F9-8D67-225E-420C7005F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3C986-53F5-4253-F983-CD982BE7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7A004-0F01-475F-6230-499A11B7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D87F8-7489-2446-8187-FDCF1E1D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A02A-C4CF-9329-723A-F10CB81B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F5FFD-347B-49B0-28ED-9751BD07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8DC3D-E578-7A7B-990A-BAB616BF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4F9D5-D3FB-9002-4A28-A936A4F1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2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07C9C-56CC-E44C-5783-17F1A8F9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87C39-6805-4EEC-FF0A-E26C9AB3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09B3D-C319-E0FC-8913-3BCFC3A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A8B7-B658-4368-88C4-A4E4F769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5E29-A14A-FFEC-7FC8-27A4A296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E37A5-1BFA-013A-433F-420D7A72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EEF18-6B6D-A8CC-36A0-4EBF6049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432B-4E6F-BFCA-1721-0565F5B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2584B-EB29-5673-3064-6F75D390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5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088F-8334-7EC6-CD54-B8046C10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82A64-E630-CD0C-FA05-24A1D98A5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5CA5-04A3-B90F-A6E4-F98D1E649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94116-BE50-AE0F-72B3-E165797C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DF334-23A6-18A5-E985-92D004A4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E82F4-1F63-5A59-BC4C-D22932A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8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22984-1690-95CE-38BE-9AAEF0D1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CB2BC-3C43-89F9-9097-6CC50EE7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9FCD-6FB9-CD46-C2BF-6669A71A2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F1C0-DDA1-4356-9AE0-F7F67BF25EA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A41C-426B-B505-B426-A409D9BA3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6EFC-7A39-5E0E-FFA9-9B0C5A1D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CFAE-79F8-4F75-8148-6CD9DA02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1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0544A-45A8-5864-72DC-6C4F8022B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" y="0"/>
            <a:ext cx="11668991" cy="68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92DC9-9878-FDEE-B079-57766B40F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98" y="0"/>
            <a:ext cx="9289803" cy="69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7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5BDBA-2D23-D55F-2105-F433E6AB3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84" y="0"/>
            <a:ext cx="5956632" cy="68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07DDB-5D46-C609-ADBB-E285909D9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28" y="0"/>
            <a:ext cx="5847543" cy="69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FFE5A-852C-7785-5923-5E596013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11" y="0"/>
            <a:ext cx="4961050" cy="69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3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4CB40-DDDA-0F02-900D-547AB1EF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57" y="0"/>
            <a:ext cx="6115285" cy="68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2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D39F1-D0BF-B0D0-9D21-D693D09E5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42" y="0"/>
            <a:ext cx="7466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A143E-5D12-DA57-8CD4-DAA91684C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9" y="0"/>
            <a:ext cx="11920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D3D5C-F57E-A231-EE7C-41B4F460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19" y="0"/>
            <a:ext cx="8253453" cy="68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F7DFAE-7FB5-6A49-74E8-3ABCB00EC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463"/>
            <a:ext cx="12249615" cy="60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04F61-0BBD-A4D0-13D6-FBEA6825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41" y="0"/>
            <a:ext cx="6875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1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B41EB-0A82-6783-1FBD-33CEF04D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4" y="0"/>
            <a:ext cx="9126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3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01522-875A-E86F-A7AC-F4CD8BAFB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82" y="0"/>
            <a:ext cx="8490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0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FF94F-81D9-2C3B-523E-3C69FFA7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9" y="0"/>
            <a:ext cx="11207601" cy="68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gosavi</dc:creator>
  <cp:lastModifiedBy>rohit gosavi</cp:lastModifiedBy>
  <cp:revision>1</cp:revision>
  <dcterms:created xsi:type="dcterms:W3CDTF">2022-09-18T08:17:34Z</dcterms:created>
  <dcterms:modified xsi:type="dcterms:W3CDTF">2022-09-18T08:24:25Z</dcterms:modified>
</cp:coreProperties>
</file>