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E06D-6C44-6385-E90C-93DBE7968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3A6560-31B8-B0CA-DC02-5BF9CA278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375655-8452-5391-2794-5D6A4B48AC3F}"/>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5" name="Footer Placeholder 4">
            <a:extLst>
              <a:ext uri="{FF2B5EF4-FFF2-40B4-BE49-F238E27FC236}">
                <a16:creationId xmlns:a16="http://schemas.microsoft.com/office/drawing/2014/main" id="{574C1F1E-9A56-51CA-D426-A2E854551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B0490-B366-5EF1-DB85-6282FCA4D46C}"/>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413134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CBF9-15C8-CEF5-BAD7-453637E09B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F9BF7-1135-8DB2-80D9-18313D5D03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AC5BB-73D5-2C85-BE5E-5A6D0E04F027}"/>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5" name="Footer Placeholder 4">
            <a:extLst>
              <a:ext uri="{FF2B5EF4-FFF2-40B4-BE49-F238E27FC236}">
                <a16:creationId xmlns:a16="http://schemas.microsoft.com/office/drawing/2014/main" id="{E4268933-6BD4-B6D9-B081-E7B5D05AD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F1E103-0AEA-73B7-27A2-43D96BB4E4EC}"/>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360305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356A64-BE2E-3D80-5780-46DC4CE44F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47A464-DFFA-8227-EEC6-FA5020A052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C90F5-AAD3-226A-12D9-ACDF82332057}"/>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5" name="Footer Placeholder 4">
            <a:extLst>
              <a:ext uri="{FF2B5EF4-FFF2-40B4-BE49-F238E27FC236}">
                <a16:creationId xmlns:a16="http://schemas.microsoft.com/office/drawing/2014/main" id="{AA2E501E-AC84-EEFE-43E7-B19329689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B962F-2767-E36C-451C-FA797983080E}"/>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88521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D85F-8F52-5A8C-6AD2-662B599AA9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72F3C9-741C-92B3-D5F3-51EB5D5F5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AABBD-48B6-1F2B-9039-B4314DFABF6D}"/>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5" name="Footer Placeholder 4">
            <a:extLst>
              <a:ext uri="{FF2B5EF4-FFF2-40B4-BE49-F238E27FC236}">
                <a16:creationId xmlns:a16="http://schemas.microsoft.com/office/drawing/2014/main" id="{B9501494-6FF2-B732-CA53-9B30F567D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03578-7905-26B8-646A-7299320BB5A1}"/>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108478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6DE5-690F-CF74-717A-3FF4E33E6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88AC22-7C17-FD27-D93F-7418E03E3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DADE4-EB4F-C1AB-B524-C2F8A9F9D61D}"/>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5" name="Footer Placeholder 4">
            <a:extLst>
              <a:ext uri="{FF2B5EF4-FFF2-40B4-BE49-F238E27FC236}">
                <a16:creationId xmlns:a16="http://schemas.microsoft.com/office/drawing/2014/main" id="{D6E31C32-0E96-9E2F-DFD1-3E68DCAF2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770766-D985-6612-464F-3669279D30DC}"/>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10895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08F1-1588-3E53-B269-6558AF3B7C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DDE3D-FF78-165E-88EF-C3299D7B6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8DCD12-8830-7AF8-B50D-FE9426121C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CE4458-6774-8F34-D27D-21D990C6D32D}"/>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6" name="Footer Placeholder 5">
            <a:extLst>
              <a:ext uri="{FF2B5EF4-FFF2-40B4-BE49-F238E27FC236}">
                <a16:creationId xmlns:a16="http://schemas.microsoft.com/office/drawing/2014/main" id="{4378A728-426A-C1FF-1739-C71D3EBFAF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1B91C5-9571-9174-20A7-B20EA8F31FB1}"/>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98336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DB82-FA0F-CB54-5D7E-DAD59B430C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70C184-1FD5-6E40-9CC1-5FDEFB8E6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4BBE3-EEF1-00B5-AC43-B81162ABC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642AB8-199C-F4B7-3E9A-8AA62604E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3EAF73-AE3D-D2E3-5D4D-73E963825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801825-48DB-68AE-8FED-E37BBE622B5F}"/>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8" name="Footer Placeholder 7">
            <a:extLst>
              <a:ext uri="{FF2B5EF4-FFF2-40B4-BE49-F238E27FC236}">
                <a16:creationId xmlns:a16="http://schemas.microsoft.com/office/drawing/2014/main" id="{9714C263-9858-DF20-A96A-4A49937326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134D75-6859-C954-D0DE-89EB240F3943}"/>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273317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2C33-1E4A-CC30-24CB-572360DCA4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DD7463-1B77-6DFE-0500-40CA02B61D81}"/>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4" name="Footer Placeholder 3">
            <a:extLst>
              <a:ext uri="{FF2B5EF4-FFF2-40B4-BE49-F238E27FC236}">
                <a16:creationId xmlns:a16="http://schemas.microsoft.com/office/drawing/2014/main" id="{C9DC37F9-F3E4-A27A-0A36-5945C5B730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721EB9-8674-1C4A-23E1-24F2631B86E1}"/>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6554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B231F-1041-DA92-78B4-1F8F4F490C61}"/>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3" name="Footer Placeholder 2">
            <a:extLst>
              <a:ext uri="{FF2B5EF4-FFF2-40B4-BE49-F238E27FC236}">
                <a16:creationId xmlns:a16="http://schemas.microsoft.com/office/drawing/2014/main" id="{A7FA59EE-B3CE-3424-88E2-193E8A109C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CEED2F-46AB-BDE2-5A14-E632B982FEC9}"/>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125873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57BC-65E8-2A05-52B0-97204E23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FC286F-09B0-2810-24F7-D1B7BC2CF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4635DD-B2F2-79C2-5F2A-739401C34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90636-2FC5-2879-79B2-A4CA50727305}"/>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6" name="Footer Placeholder 5">
            <a:extLst>
              <a:ext uri="{FF2B5EF4-FFF2-40B4-BE49-F238E27FC236}">
                <a16:creationId xmlns:a16="http://schemas.microsoft.com/office/drawing/2014/main" id="{80AAC830-61AC-8FC8-8E28-AFE357929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0D14C6-18C7-C0E3-4FEE-9A58D872F96D}"/>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200128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B61C-5BE8-AD73-309C-E730650DE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840019-51E4-FC68-D16A-C007C5595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F43963-377B-FFA7-4689-6027BCED1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D3700-8D48-94B8-DAFF-EA3DF51A84D8}"/>
              </a:ext>
            </a:extLst>
          </p:cNvPr>
          <p:cNvSpPr>
            <a:spLocks noGrp="1"/>
          </p:cNvSpPr>
          <p:nvPr>
            <p:ph type="dt" sz="half" idx="10"/>
          </p:nvPr>
        </p:nvSpPr>
        <p:spPr/>
        <p:txBody>
          <a:bodyPr/>
          <a:lstStyle/>
          <a:p>
            <a:fld id="{C7463936-623C-46EF-B760-18469858F763}" type="datetimeFigureOut">
              <a:rPr lang="en-IN" smtClean="0"/>
              <a:t>06-10-2023</a:t>
            </a:fld>
            <a:endParaRPr lang="en-IN"/>
          </a:p>
        </p:txBody>
      </p:sp>
      <p:sp>
        <p:nvSpPr>
          <p:cNvPr id="6" name="Footer Placeholder 5">
            <a:extLst>
              <a:ext uri="{FF2B5EF4-FFF2-40B4-BE49-F238E27FC236}">
                <a16:creationId xmlns:a16="http://schemas.microsoft.com/office/drawing/2014/main" id="{F8BA7BAC-2B3A-6189-BED7-66CF00CF2B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844451-F5AD-8173-8646-840486652514}"/>
              </a:ext>
            </a:extLst>
          </p:cNvPr>
          <p:cNvSpPr>
            <a:spLocks noGrp="1"/>
          </p:cNvSpPr>
          <p:nvPr>
            <p:ph type="sldNum" sz="quarter" idx="12"/>
          </p:nvPr>
        </p:nvSpPr>
        <p:spPr/>
        <p:txBody>
          <a:bodyPr/>
          <a:lstStyle/>
          <a:p>
            <a:fld id="{80B20C72-468D-4903-9BA4-ED3B79B18125}" type="slidenum">
              <a:rPr lang="en-IN" smtClean="0"/>
              <a:t>‹#›</a:t>
            </a:fld>
            <a:endParaRPr lang="en-IN"/>
          </a:p>
        </p:txBody>
      </p:sp>
    </p:spTree>
    <p:extLst>
      <p:ext uri="{BB962C8B-B14F-4D97-AF65-F5344CB8AC3E}">
        <p14:creationId xmlns:p14="http://schemas.microsoft.com/office/powerpoint/2010/main" val="273582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094EC-98D0-A071-5752-D40F78009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1E7E58-97B6-7019-6C1A-3E9E0D6B0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BAA34-5B87-C2E4-008F-AED95DA18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63936-623C-46EF-B760-18469858F763}" type="datetimeFigureOut">
              <a:rPr lang="en-IN" smtClean="0"/>
              <a:t>06-10-2023</a:t>
            </a:fld>
            <a:endParaRPr lang="en-IN"/>
          </a:p>
        </p:txBody>
      </p:sp>
      <p:sp>
        <p:nvSpPr>
          <p:cNvPr id="5" name="Footer Placeholder 4">
            <a:extLst>
              <a:ext uri="{FF2B5EF4-FFF2-40B4-BE49-F238E27FC236}">
                <a16:creationId xmlns:a16="http://schemas.microsoft.com/office/drawing/2014/main" id="{2CEE3DEF-0D18-E63E-A75A-EA50B5BF4C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EB3061-3E5B-C801-26B6-515B9DA25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20C72-468D-4903-9BA4-ED3B79B18125}" type="slidenum">
              <a:rPr lang="en-IN" smtClean="0"/>
              <a:t>‹#›</a:t>
            </a:fld>
            <a:endParaRPr lang="en-IN"/>
          </a:p>
        </p:txBody>
      </p:sp>
    </p:spTree>
    <p:extLst>
      <p:ext uri="{BB962C8B-B14F-4D97-AF65-F5344CB8AC3E}">
        <p14:creationId xmlns:p14="http://schemas.microsoft.com/office/powerpoint/2010/main" val="1192185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7B83-335F-7467-0FA6-676BCA3DF1AD}"/>
              </a:ext>
            </a:extLst>
          </p:cNvPr>
          <p:cNvSpPr>
            <a:spLocks noGrp="1"/>
          </p:cNvSpPr>
          <p:nvPr>
            <p:ph type="title"/>
          </p:nvPr>
        </p:nvSpPr>
        <p:spPr/>
        <p:txBody>
          <a:bodyPr>
            <a:normAutofit/>
          </a:bodyPr>
          <a:lstStyle/>
          <a:p>
            <a:r>
              <a:rPr lang="en-IN" sz="4000" b="1" dirty="0"/>
              <a:t>Topic : </a:t>
            </a:r>
            <a:r>
              <a:rPr lang="en-US" sz="4000" b="1" dirty="0"/>
              <a:t>Complaint Registration Application for Urban/Rural Areas</a:t>
            </a:r>
            <a:endParaRPr lang="en-IN" sz="4000" dirty="0"/>
          </a:p>
        </p:txBody>
      </p:sp>
      <p:sp>
        <p:nvSpPr>
          <p:cNvPr id="3" name="Content Placeholder 2">
            <a:extLst>
              <a:ext uri="{FF2B5EF4-FFF2-40B4-BE49-F238E27FC236}">
                <a16:creationId xmlns:a16="http://schemas.microsoft.com/office/drawing/2014/main" id="{9EA41DE6-FD6F-ECC0-C22F-1030D2178B18}"/>
              </a:ext>
            </a:extLst>
          </p:cNvPr>
          <p:cNvSpPr>
            <a:spLocks noGrp="1"/>
          </p:cNvSpPr>
          <p:nvPr>
            <p:ph idx="1"/>
          </p:nvPr>
        </p:nvSpPr>
        <p:spPr>
          <a:xfrm>
            <a:off x="838200" y="1825625"/>
            <a:ext cx="11218682" cy="4801418"/>
          </a:xfrm>
        </p:spPr>
        <p:txBody>
          <a:bodyPr/>
          <a:lstStyle/>
          <a:p>
            <a:r>
              <a:rPr lang="en-US" b="1" dirty="0"/>
              <a:t>Overview:</a:t>
            </a:r>
          </a:p>
          <a:p>
            <a:endParaRPr lang="en-US" dirty="0"/>
          </a:p>
          <a:p>
            <a:pPr lvl="1">
              <a:buFont typeface="Wingdings" panose="05000000000000000000" pitchFamily="2" charset="2"/>
              <a:buChar char="Ø"/>
            </a:pPr>
            <a:r>
              <a:rPr lang="en-US" dirty="0"/>
              <a:t> The Complaint Registration Application for Urban/Rural Areas, powered by automation technology such as Machine Learning (ML), Data Science, and Image Processing, to revolutionize the process of gathering and addressing complaints related to waste material, Streetlight Not working , Sewer Line Choke And Blockages, Repairs of roads, pipelines, drainage systems, and other issues in both urban and rural regions. </a:t>
            </a:r>
          </a:p>
        </p:txBody>
      </p:sp>
    </p:spTree>
    <p:extLst>
      <p:ext uri="{BB962C8B-B14F-4D97-AF65-F5344CB8AC3E}">
        <p14:creationId xmlns:p14="http://schemas.microsoft.com/office/powerpoint/2010/main" val="131401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6158-4251-C527-2C3F-109547D98CC2}"/>
              </a:ext>
            </a:extLst>
          </p:cNvPr>
          <p:cNvSpPr>
            <a:spLocks noGrp="1"/>
          </p:cNvSpPr>
          <p:nvPr>
            <p:ph type="title"/>
          </p:nvPr>
        </p:nvSpPr>
        <p:spPr/>
        <p:txBody>
          <a:bodyPr/>
          <a:lstStyle/>
          <a:p>
            <a:r>
              <a:rPr lang="en-IN" dirty="0"/>
              <a:t>Technologies we are using : </a:t>
            </a:r>
          </a:p>
        </p:txBody>
      </p:sp>
      <p:sp>
        <p:nvSpPr>
          <p:cNvPr id="3" name="Content Placeholder 2">
            <a:extLst>
              <a:ext uri="{FF2B5EF4-FFF2-40B4-BE49-F238E27FC236}">
                <a16:creationId xmlns:a16="http://schemas.microsoft.com/office/drawing/2014/main" id="{3DBEA18F-15DA-0427-CEBA-104FAC830890}"/>
              </a:ext>
            </a:extLst>
          </p:cNvPr>
          <p:cNvSpPr>
            <a:spLocks noGrp="1"/>
          </p:cNvSpPr>
          <p:nvPr>
            <p:ph idx="1"/>
          </p:nvPr>
        </p:nvSpPr>
        <p:spPr/>
        <p:txBody>
          <a:bodyPr/>
          <a:lstStyle/>
          <a:p>
            <a:r>
              <a:rPr lang="en-US" dirty="0"/>
              <a:t>Flutter</a:t>
            </a:r>
          </a:p>
          <a:p>
            <a:r>
              <a:rPr lang="en-US" dirty="0"/>
              <a:t>Machine Learning (ML)</a:t>
            </a:r>
          </a:p>
          <a:p>
            <a:r>
              <a:rPr lang="en-US" dirty="0"/>
              <a:t>Data Science </a:t>
            </a:r>
          </a:p>
          <a:p>
            <a:r>
              <a:rPr lang="en-US" dirty="0"/>
              <a:t>Image Processing</a:t>
            </a:r>
          </a:p>
          <a:p>
            <a:endParaRPr lang="en-IN" dirty="0"/>
          </a:p>
        </p:txBody>
      </p:sp>
    </p:spTree>
    <p:extLst>
      <p:ext uri="{BB962C8B-B14F-4D97-AF65-F5344CB8AC3E}">
        <p14:creationId xmlns:p14="http://schemas.microsoft.com/office/powerpoint/2010/main" val="3266119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99</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Topic : Complaint Registration Application for Urban/Rural Areas</vt:lpstr>
      <vt:lpstr>Technologies we are using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gosavi</dc:creator>
  <cp:lastModifiedBy>rohit gosavi</cp:lastModifiedBy>
  <cp:revision>17</cp:revision>
  <dcterms:created xsi:type="dcterms:W3CDTF">2023-10-06T07:29:37Z</dcterms:created>
  <dcterms:modified xsi:type="dcterms:W3CDTF">2023-10-06T07:44:13Z</dcterms:modified>
</cp:coreProperties>
</file>