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68E7-EDF0-F6FF-75FB-9E1C2C65A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A9BD7-D812-452D-9578-D95EA30D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0647-72F3-360E-BAA0-DF09282C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35F7-641E-4AD9-A25D-DA24B9A3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EAE3-B3CB-FD3C-A812-AD36257C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1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C55A-B069-9FE0-D8C1-6575FCB2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78B04-A948-3089-A4F5-2B433013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28A5-83B9-3655-F364-0BD3F7A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FA25-ED8A-C536-7323-4E9AF9FF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56235-6741-DDD5-C0F1-E1E72097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3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4BE8-CF77-8487-3500-3CE62D7DE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A370B-BA8F-3914-9155-D0D07D214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50E0-13D0-BF48-EC44-D93FFA38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8209-315D-55C2-0E6A-D3AFA582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59AA-365B-A902-82F4-F7E79E42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4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43EF-F4F3-1572-3E74-A11225D0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93C5-279D-74B4-C591-0EF822E2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CE05F-B848-214B-8924-1CA9BC2A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A581-9FAC-9C7D-34D0-9E2B3BF5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3273-F9B6-B3B1-DD30-22A1D172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91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9894-FAF8-2DAE-1C74-7099CAB7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DB51-13F8-1693-72C1-3FA56DA7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BFE8-FCAC-5655-DF4B-8F5F907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9426-8AA5-B15B-1297-A48F9957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423D-A6FF-A4B0-8655-1BD0BDEB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27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B8F1-69FE-DD71-F899-FFE0DA07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8614-7985-C34B-5B5E-724F76687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607D2-CEEA-4C5E-38D9-A7C0A5FE1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895C4-D6C9-342B-8405-0E1FB028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A9066-61CA-311C-83B9-002C669C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836A-DC29-91F1-4FB4-1C19F475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0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1398-CD2E-43C8-95A8-95712AEA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FBE72-B992-B9A0-9B1C-7219F2D20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B8E4B-1D2A-1392-B78D-F6B513706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250D4-2A70-DA1F-9435-015B722D7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E44F5-EFF2-1582-5B43-08FBEA817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4AF4D-8ABF-A9FB-05ED-23DF0FAD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78908-3DBB-F1D3-7CF8-2D885F8B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BA8AC-F68D-132B-6069-AEBB5567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51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8E13-B4E4-3DF2-FD9B-C61C22AE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F204F-E2CF-A4B9-D707-49B477D2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5DD84-89CF-0ECF-E30A-1F381265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59EBF-8FA2-5AD1-6FD5-5AECD3A3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72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24E38-127A-A979-0873-D25145A3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74AA9-F8E9-5C09-EEC2-3B762EC1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F1062-79EF-AB83-A4DB-68520A5B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9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B319-9B54-8C47-C66E-F0A22947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A748-4900-EAF7-8DF7-52835557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7139-4014-916C-0C97-C2F99936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3BA4-2CC4-9A00-F19A-6CFAEB4F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D0CC-0DB5-18C9-EC75-9621DD57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CBF0B-C295-04C4-4C03-2F625273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6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247C-C229-1D96-B844-6D15B27A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8FA01-E178-5C5C-9F55-77EA03C93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7CB65-9029-9364-4542-5B2086D4B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E8DE-25BE-5B66-0B94-D529DE02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D2381-73C2-76A8-51DC-FCF3265F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BC667-5156-4CA5-C54D-D48A3A25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2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F4502-AF14-947E-ECF6-D524A36D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ACC1-04D6-5ECC-95A7-49A8B115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4854-54F0-6BCC-AA1F-1DDB20D17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0042-16ED-4B45-BB81-6B4F5051EEB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7EEA-111E-B112-2ED1-929BD1526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77474-CE8E-69E8-1E92-6B138AECD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42EEF-7390-40D5-A330-7C535B417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4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40EC9-321A-56A7-7EBB-66F3DB6FA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21222" b="22358"/>
          <a:stretch/>
        </p:blipFill>
        <p:spPr>
          <a:xfrm rot="16200000">
            <a:off x="2514671" y="-273697"/>
            <a:ext cx="7162658" cy="77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68432-81F8-3998-E36D-0CE16A885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" y="1"/>
            <a:ext cx="121919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F9AA5-8A83-D285-488E-D6A20D30B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" y="1"/>
            <a:ext cx="121919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3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F05CA-0903-DDDA-0EA7-6F58FA7CB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6" r="10606"/>
          <a:stretch/>
        </p:blipFill>
        <p:spPr>
          <a:xfrm rot="16200000">
            <a:off x="3089396" y="308864"/>
            <a:ext cx="6858000" cy="62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4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3B4AB-FC80-8DFB-7FED-847C3A850C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" t="14356" r="13485" b="6722"/>
          <a:stretch/>
        </p:blipFill>
        <p:spPr>
          <a:xfrm rot="5400000">
            <a:off x="2643246" y="1508831"/>
            <a:ext cx="6860480" cy="37926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4FC43B-977C-2D29-5A9A-85FCE769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884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Imbalance Area:</a:t>
            </a:r>
            <a:br>
              <a:rPr lang="en-IN" dirty="0"/>
            </a:br>
            <a:r>
              <a:rPr lang="en-IN" sz="2700" dirty="0"/>
              <a:t>Impulse don’t take correction </a:t>
            </a:r>
            <a:br>
              <a:rPr lang="en-IN" sz="2700" dirty="0"/>
            </a:br>
            <a:r>
              <a:rPr lang="en-IN" sz="2700" dirty="0"/>
              <a:t>that area of sideway is called as </a:t>
            </a:r>
            <a:br>
              <a:rPr lang="en-IN" sz="2700" dirty="0"/>
            </a:br>
            <a:r>
              <a:rPr lang="en-IN" sz="2700" dirty="0"/>
              <a:t>Imbalance area (IMB)  </a:t>
            </a:r>
          </a:p>
        </p:txBody>
      </p:sp>
    </p:spTree>
    <p:extLst>
      <p:ext uri="{BB962C8B-B14F-4D97-AF65-F5344CB8AC3E}">
        <p14:creationId xmlns:p14="http://schemas.microsoft.com/office/powerpoint/2010/main" val="183992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AD18D-9F41-A994-BFEA-BB9363566D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r="22443"/>
          <a:stretch/>
        </p:blipFill>
        <p:spPr>
          <a:xfrm>
            <a:off x="2234046" y="0"/>
            <a:ext cx="7252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9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CC479-FABB-3267-82D9-5A39CFE6A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9" r="8940"/>
          <a:stretch/>
        </p:blipFill>
        <p:spPr>
          <a:xfrm rot="16200000">
            <a:off x="2590367" y="600075"/>
            <a:ext cx="68580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2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B9CB8-3C68-EA0B-996B-76D54F440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2" t="18939" r="11847" b="14091"/>
          <a:stretch/>
        </p:blipFill>
        <p:spPr>
          <a:xfrm rot="10800000">
            <a:off x="-1" y="0"/>
            <a:ext cx="12381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0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F080F-564B-E352-F2B5-9E3C54A2C1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9" r="26515"/>
          <a:stretch/>
        </p:blipFill>
        <p:spPr>
          <a:xfrm rot="5400000">
            <a:off x="2667000" y="-167091"/>
            <a:ext cx="6858000" cy="719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2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Imbalance Area: Impulse don’t take correction  that area of sideway is called as  Imbalance area (IMB)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gosavi</dc:creator>
  <cp:lastModifiedBy>rohit gosavi</cp:lastModifiedBy>
  <cp:revision>1</cp:revision>
  <dcterms:created xsi:type="dcterms:W3CDTF">2022-09-13T06:50:48Z</dcterms:created>
  <dcterms:modified xsi:type="dcterms:W3CDTF">2022-09-13T07:04:32Z</dcterms:modified>
</cp:coreProperties>
</file>