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E3A9-6B9E-4B03-79E8-BB88E9B9A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0B7B-484B-FD07-1D3F-06390CD3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3810-BFEC-4851-9AFD-CC838F91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A590F-E348-C8F0-AC4B-43081111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924EC-A612-18F0-F834-A3C5BC31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1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D6AB-C344-8FF6-F9AB-25550180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248FF-E657-ACD3-B139-4DA594DC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6C5B-106C-F5B6-8BEF-DFC81C52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F136-1A3B-265B-CBFF-4283CC97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A9CB-95A3-4773-865F-F6EDFBD8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2C124-E050-1438-0DA0-923EEF41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6230F-7FA7-81D2-C42C-D8B698A28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E9411-DBA8-F186-55D5-329CCE72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50E2-88EA-E33B-CF4A-B6F5B420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6354-B079-C4C8-1B57-253455A8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DBD7-A2EC-8199-6747-10C0BB5F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CE74-4791-BE44-F4FC-69CBDD81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CED7-7608-D4C3-8CB7-4D1C7142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60EE-142F-94AD-91CA-7766ED04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FE4D-416B-986A-848A-46C0889D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85A7-C416-51B8-4683-772E4782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F1EB-0EEE-37F7-1D17-8CB647E0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7C0FD-28FB-1608-95CA-F645FC5A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D87A-AA1D-7AC0-E2C3-753B755F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C770-C024-47E7-5034-A79D1EF5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EB45-A816-6DB0-71B0-353E8353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B3FE-FC7C-C7D1-D28A-E3C8AD4E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078F-B782-A4C8-1E55-77BC073A7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4F60-5942-FE14-79EC-0A0F2807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AEAEA-5C69-D994-EB4A-FA18BD27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3339D-7CDE-6ED0-D5A2-38421162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FDCC-7060-AEC0-3291-849B88B3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3A3A-BDA4-EE18-9316-904FDBE1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95C0-AB30-F3D6-DB5A-CBC94AF3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09429-1564-A749-3771-8F6A0F0F4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074D-F035-D90A-7936-9144DBE63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B8EFB-5E4A-B528-EEDE-FC3376C6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A1B3B-64B1-2C67-8199-088A110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26A63-1F6E-4E83-5047-D12E16B2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8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AC00-21CB-D296-7FD4-83CB8957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A8AD2-AD31-482B-F934-CD9D8ADA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ACC4-C83F-3F4E-E72F-F1AB288C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14CAA-205B-E640-1269-D86A3FD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7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3E5F5-C282-C592-5FD5-817B0922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033BA-9B37-BB6C-4023-72A29C8C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737A7-87AE-8764-7C71-E6BED321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3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ECF0-08C3-DDA2-21C0-08938767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E40C-3B83-1646-A215-24B7E894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B8AF-5053-4BB4-DABA-ADB6A3AF7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84948-16D8-0428-4CBC-E3518444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4F40-9E0A-2E5C-2EA3-23B82084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76D68-1A45-4850-C2A1-192C81F6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9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F8A8-0D8B-1B62-FEA7-679BA35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B61B1-F960-0A2F-84B9-7B1370470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59B7B-C893-D835-DABB-49986E72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01660-90A6-53A5-71EF-90D8E8B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AAAF3-E475-3B2F-EB83-7918E030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8A93-D7E5-6773-36CF-25F1B72F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1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6A7D1-1C8C-CEC1-5B26-67B9BB4A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EBA1-282A-D2D0-2950-4D25CA0DD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CA51-F910-55AE-6FE8-318A7CB2A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12034-D97A-48C3-8974-2EB308CCA8CC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AA72-99FC-B9A9-B209-0A33D9EA0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44F3C-FBFF-B250-09EF-AA8AEC766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F4BE-3F94-4498-BA72-B6ED7549B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4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8FB07-83CC-2210-D602-FB2A475A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✨ Blockchain - A blockchain is a digital ever-growing list of data records. Such a list is comprised of many blocks of data, which are organized in chronological order and are </a:t>
            </a:r>
          </a:p>
          <a:p>
            <a:r>
              <a:rPr lang="en-US" dirty="0"/>
              <a:t>linked and secured by cryptographic proofs.</a:t>
            </a:r>
          </a:p>
          <a:p>
            <a:endParaRPr lang="en-US" dirty="0"/>
          </a:p>
          <a:p>
            <a:r>
              <a:rPr lang="en-US" dirty="0"/>
              <a:t>✨ </a:t>
            </a:r>
            <a:r>
              <a:rPr lang="en-US" dirty="0" err="1"/>
              <a:t>DApps</a:t>
            </a:r>
            <a:r>
              <a:rPr lang="en-US" dirty="0"/>
              <a:t> - Decentralized Applications (</a:t>
            </a:r>
            <a:r>
              <a:rPr lang="en-US" dirty="0" err="1"/>
              <a:t>DApps</a:t>
            </a:r>
            <a:r>
              <a:rPr lang="en-US" dirty="0"/>
              <a:t>) are applications that run on a distributed computing system, that is, a blockchain network.</a:t>
            </a:r>
          </a:p>
          <a:p>
            <a:endParaRPr lang="en-US" dirty="0"/>
          </a:p>
          <a:p>
            <a:r>
              <a:rPr lang="en-US" dirty="0"/>
              <a:t>✨ ERC-1155 - A digital token standard created by </a:t>
            </a:r>
            <a:r>
              <a:rPr lang="en-US" dirty="0" err="1"/>
              <a:t>Enjin</a:t>
            </a:r>
            <a:r>
              <a:rPr lang="en-US" dirty="0"/>
              <a:t> that can used to create both fungible (currencies) and non-fungible (NFTs) assets on the Ethereum Network. By using the Ethereum network, ERC-1155 tokens are secure, tradable and immune to hacking. </a:t>
            </a:r>
          </a:p>
          <a:p>
            <a:endParaRPr lang="en-US" dirty="0"/>
          </a:p>
          <a:p>
            <a:r>
              <a:rPr lang="en-US" dirty="0"/>
              <a:t>✨ ERC-20 Standard- ERC-20 is a technical standard used to issue and implement tokens on the Ethereum blockchain.</a:t>
            </a:r>
          </a:p>
          <a:p>
            <a:endParaRPr lang="en-US" dirty="0"/>
          </a:p>
          <a:p>
            <a:r>
              <a:rPr lang="en-US" dirty="0"/>
              <a:t>✨ ERC-721 - ERC-721 tokens differ to ERC-20 tokens in the sense that ERC-721 tokens are non-fungible. This means that each token is unique and as a result, not </a:t>
            </a:r>
          </a:p>
          <a:p>
            <a:r>
              <a:rPr lang="en-US" dirty="0"/>
              <a:t>interchangeable.</a:t>
            </a:r>
          </a:p>
          <a:p>
            <a:endParaRPr lang="en-US" dirty="0"/>
          </a:p>
          <a:p>
            <a:r>
              <a:rPr lang="en-US" dirty="0"/>
              <a:t>✨ Floor Price - The lowest NFT price in any given category of NFTs. To “buy the floor” is to buy the cheapest NFT in a project / collection.</a:t>
            </a:r>
          </a:p>
          <a:p>
            <a:endParaRPr lang="en-US" dirty="0"/>
          </a:p>
          <a:p>
            <a:r>
              <a:rPr lang="en-US" dirty="0"/>
              <a:t>✨ Fungible - Refers to the property of an asset whose individual units are interchangeable and essentially indistinguishable from each other.</a:t>
            </a:r>
          </a:p>
          <a:p>
            <a:endParaRPr lang="en-US" dirty="0"/>
          </a:p>
          <a:p>
            <a:r>
              <a:rPr lang="en-US" dirty="0"/>
              <a:t>✨ Gas Fees- Fees that blockchain users pay to compensate for the computational resources used to execute transactions. </a:t>
            </a:r>
          </a:p>
          <a:p>
            <a:endParaRPr lang="en-US" dirty="0"/>
          </a:p>
          <a:p>
            <a:r>
              <a:rPr lang="en-US" dirty="0"/>
              <a:t>✨ Metadata- The collection of data that defines ownership and differentiates one NFT from another. Metadata can be on-chain or off-chain.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6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2022-10-07T10:18:21Z</dcterms:created>
  <dcterms:modified xsi:type="dcterms:W3CDTF">2022-10-07T10:19:44Z</dcterms:modified>
</cp:coreProperties>
</file>