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EE4-FC1D-EF3F-FF43-E78101DD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65571-0CDB-87BD-B479-BD10BE0C5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0828-7B13-54FA-5086-F85511B3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C6E2-0249-B52F-C93C-060D3E8C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EE30-F29E-CFD8-0F19-97251EA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12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2DF6-75B0-00AC-F9C2-D3A0B48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8F594-B0C1-9AEE-4421-C99465654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BE67-1E2D-3129-168F-93B725DA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CCE7-9F87-06E9-C40B-26B3EEDC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C94F-2B3C-8A5C-E096-ED6D4426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542F-D477-7011-ED9E-473DB19E5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599A4-A918-1BB0-DC6D-B2AF942E1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DC31-BC51-81B8-6F92-4C74F3F3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692C-B971-CB45-64CE-D23883BE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E411-60DB-CAE1-7452-F8A2DABE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2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A98-4A9C-9DEC-CA92-3A6061D9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97B0-D135-2F3B-4534-0E89BB4D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3AC4-6FDC-EAD6-92C7-08A4E01B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9958-6091-C9DE-0576-373012F7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4975-18A2-9AC3-9242-4138E566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0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D920-A7A1-B529-C6A1-97B30EEE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6F3C-4CC2-6418-25F9-1A8A6894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A9F2C-2F9A-843C-9437-F68410B3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4EC7-FE32-6192-0F5B-06E64E6A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10EB-1D97-CEEA-C0C6-50A50381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1ED7-4CB4-9B1F-2F47-FAB432E2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D734-1432-609E-28C6-F5B2F6116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27CFF-5C1D-78D4-A465-4AFBDD7F3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A88F-98DC-5795-442D-1B466977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B1FA0-30C3-7E70-0CC1-C9959093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49C8-6611-BF79-7566-9AB7D613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6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1920-EC1B-C858-6591-ED34F433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19096-BF40-37AF-77C0-72941337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06A49-DC93-DD51-DFC9-4E07E169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6BED8-94A0-675E-9B1D-48B10ECED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759E2-A08A-13A7-A65F-EB0818E51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3B9CF-0439-F81F-A7A6-AACF0E9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4CD8-0645-DB3D-BCFD-A363578C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BFF16-1C2A-15DF-CCDD-F6AE21A7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7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CD9F-F51C-B847-CF5D-C07F232F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5CD58-C58C-99C7-6FB4-F675A6F3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60278-55B8-1974-B290-22FD164C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E1780-34B3-DEB4-F5F3-D07CF89D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6606B-A80D-AD1F-122F-A2AC1F63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CB114-EB76-619E-171D-27B8F11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12BF9-9F78-69DD-9E5B-B93C5AC3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8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5003-338A-3248-44DB-9E5FD8F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FF6F-688E-0153-01BB-CA8280E6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F2038-31E1-8876-4041-C1876A2DD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3F4F-C77E-2F3E-A7F4-2DA56C59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3810-2182-174D-008C-CD28FFB2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878EC-85AC-AEA2-46F7-9113BCBC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7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B9A-6809-08B7-5EE4-CA3760FB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99E12-CFC6-E662-15E2-BF0F9865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9408-66EF-93E5-053E-F26C9842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7E5AC-8960-92F0-90B3-9FCBBDB2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A36A-EFE8-A31A-D670-5B20BA4E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4DDE2-5CD4-54F2-549A-19C6CD80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6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7E75C-53DD-FA24-6E37-7646A17F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D5A77-EAF8-3B29-008A-3D41CCCE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57A5-C3D9-48EE-8360-88F26B25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31DA-6ED4-4385-8715-C9E2EC3F9E4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9239-0F4F-2B95-9B7B-3F94D8EB0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FC92-09BB-A0A2-7E31-584CED01B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1140-1E52-48DC-B072-C1E58784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4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7004E-DEB9-EBF0-D35D-1ED304B94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73" y="-30125"/>
            <a:ext cx="6386722" cy="68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7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8DB7A-7C07-09E5-58EA-7BC688F1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8" y="93517"/>
            <a:ext cx="8384457" cy="67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B5E93-8739-2A9E-7AFE-3C06119E6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072"/>
            <a:ext cx="7793182" cy="69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69A34-0D97-C3D7-5956-A67A42AA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9" y="-99253"/>
            <a:ext cx="7938655" cy="68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F719C-23A0-AB69-EFC4-5C82F12C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0302"/>
            <a:ext cx="8323118" cy="68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5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8546B-CA34-39BC-2193-10B8A07EA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"/>
            <a:ext cx="10661073" cy="68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3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gosavi</dc:creator>
  <cp:lastModifiedBy>rohit gosavi</cp:lastModifiedBy>
  <cp:revision>1</cp:revision>
  <dcterms:created xsi:type="dcterms:W3CDTF">2022-09-13T10:54:49Z</dcterms:created>
  <dcterms:modified xsi:type="dcterms:W3CDTF">2022-09-13T10:56:52Z</dcterms:modified>
</cp:coreProperties>
</file>