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0EEF-23A2-4200-8169-1DF7C470D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38E8-45B2-3770-D5B7-74825F5A8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6DE3-ECD3-A401-D49C-3DAF8D9D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55915-3C61-7889-08DB-5FDA7CA0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2ED25-161E-C6E4-F471-CCF57EC8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2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DAE7-9BB7-CCAA-5D45-F246E24E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7D047-2105-9B2B-1B55-114A51B09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5D80-1230-0A94-48D6-05314CE56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189A-0780-478F-CDDE-CC51AEC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3F48F-17AC-E9CB-D2D6-570FFA96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30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A5742-444E-CBE2-995B-6EE7A8846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F6FA9-085D-86CA-DB2F-260A8409C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5544D-B126-5B55-9439-FA49B080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08089-DB81-7836-1A2F-8F46A0E6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0DCA-7BFC-F585-CCF8-8FB2CA46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0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69B9-B3A4-0548-C9FC-B2235439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0AA8-6BB7-E1A1-2EFC-5A9A093C2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9729-F695-9E62-9887-9EB1124D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2B9B-5624-D042-FF59-2825D09F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825AC-2B82-6DB5-91D4-49DA20300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7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C3C6B-72A6-A0FB-1CE6-E7995B17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8DD52-AC6D-36C8-5828-9E123A1A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7C837-E43E-4736-BE2A-3CEAFFE1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2535-ADCD-6702-6ED1-B81A1CCD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CB79D-AD42-901C-26A8-C0082102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08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06A4-79C1-7A34-106A-9B8F03C99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6365A-2D36-7C0B-E15C-EE46DE81C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08591-D3FC-FF53-7B49-19AD4B458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16A6-305E-1FD5-11A1-2CBD066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3779E-0DDA-E7FA-6389-AEB27DEF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74D9-E6B1-1BD6-A2E0-3ACFF872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40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7614-FBEC-8E88-85B8-590C14B1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60B31-B131-0CC7-22A1-AEF63839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CFC52-C1F8-EA59-6B82-D409FCCB9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C1329-1FFD-AC76-1AD3-7E79D80083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CF6738-FEEC-A49D-E7FD-0EBB6AFEF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8E96F-A86D-FAB5-C7DA-42AAD60C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079C4-8396-B1B2-5890-C2106204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5C64A-F6DF-4236-806E-A800C46C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0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5EB9-0FA6-882A-910A-2E528A83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1338C-90A8-A8D7-4DA8-122D7264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F061F-62C2-60AA-AED6-CED068C2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242E0-1A7D-4EFE-09BB-204E78DD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44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3D62A-DEC8-6942-7DA1-5D4C0209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DEB37-70F3-4733-DD01-4F8C823F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12945-769B-21B2-FB24-FFCDB5B4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85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B94C-A93F-903A-21E6-82FAE11D9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19BE6-40C0-5B63-1CFA-842C44E5F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78E33-35DC-4C07-D773-DDC3779C6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764EE-EE3C-5E1E-D195-6919D669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6E7CB-A486-1C13-0C47-56FAAB6E9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8AAF-D4F6-6D3F-6B1D-E758A7F8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96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3E84-5AFD-AA50-6BBB-BFBE7A24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51169-9D49-646B-636E-85A2FF0EF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20E1C-13E6-D6F2-6120-4F3DC4E1E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E8C78-35C7-A8B0-EA78-E9CACCB1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341F1-3298-1584-F625-F375F7B3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4DA1D-0FDB-AE9C-E946-D1E08D11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0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2F630-886D-9CF0-C07C-0E7395FB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A4B16-5D76-38B4-F535-F2BC926C4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1206-1160-E06D-CD5E-3224CF85F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0BF69-B8B4-45B7-8B23-D18B8DA14617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2E65-32FC-A073-ADD5-B1E3B365EF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48B7-347A-C107-F6E9-4CFFB9F37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550DB-4E2E-41A0-A2C6-2AF58512F9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1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D9A61F-5ED5-6609-2985-E4A1036317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0" r="26992" b="36843"/>
          <a:stretch/>
        </p:blipFill>
        <p:spPr>
          <a:xfrm>
            <a:off x="3478357" y="0"/>
            <a:ext cx="523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6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7F9624-924F-DAA5-E371-C184261FC2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" t="13788" r="29349" b="30909"/>
          <a:stretch/>
        </p:blipFill>
        <p:spPr>
          <a:xfrm>
            <a:off x="4073237" y="-2293"/>
            <a:ext cx="3834245" cy="68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8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8A40A-A619-3936-955F-603283C89F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7" t="15758" r="29350" b="36060"/>
          <a:stretch/>
        </p:blipFill>
        <p:spPr>
          <a:xfrm>
            <a:off x="3939886" y="-32899"/>
            <a:ext cx="4312228" cy="68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5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8E3E07-AE41-4CF9-EC70-128124612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" t="22447" r="29622" b="28776"/>
          <a:stretch/>
        </p:blipFill>
        <p:spPr>
          <a:xfrm>
            <a:off x="4097440" y="-37729"/>
            <a:ext cx="4271058" cy="689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1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gosavi</dc:creator>
  <cp:lastModifiedBy>rohit gosavi</cp:lastModifiedBy>
  <cp:revision>1</cp:revision>
  <dcterms:created xsi:type="dcterms:W3CDTF">2022-09-13T07:05:08Z</dcterms:created>
  <dcterms:modified xsi:type="dcterms:W3CDTF">2022-09-13T07:12:23Z</dcterms:modified>
</cp:coreProperties>
</file>