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BD83-B0AB-7276-4EB0-55553052F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4FE16-F985-5DCE-18E6-3B1F48B3C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C1C08-B2DE-F5AE-70F2-82A8DA61A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EFF-48AA-44D5-9CC6-3C320FD8C8A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18423-19A6-3712-B5CA-2221E530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6084F-C713-EDB1-5972-0D6ACC5F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126C-0F9C-45BC-AAFC-7D14C7DA2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069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C54D-015A-3A85-3A56-183BE6C60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5648EC-5B70-7D37-2B5C-E46F3A28D0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10C18-47B0-7C47-28FB-F7DAA9A04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EFF-48AA-44D5-9CC6-3C320FD8C8A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72116-7655-9B03-4D10-1E5DC8348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49D390-DEFD-DC25-263B-5582D308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126C-0F9C-45BC-AAFC-7D14C7DA2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8988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692044-92B0-1DBE-148D-981A2FC1C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A9653E-20EE-29B6-FB43-236DB468A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72B28-233B-FAC5-505F-88100F40F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EFF-48AA-44D5-9CC6-3C320FD8C8A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36813-3E23-B582-0B71-2FACFB77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8663B-2D81-DDBD-2920-618A23B89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126C-0F9C-45BC-AAFC-7D14C7DA2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85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7D61-FC7D-165D-125B-6589EB928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5449D-B652-6AA3-B0E1-0C20EE25E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15CD5-624D-C931-D56C-07A362815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EFF-48AA-44D5-9CC6-3C320FD8C8A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89771-515D-B749-6092-C43DE240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1A78-1A29-5C16-9014-D5E52C7C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126C-0F9C-45BC-AAFC-7D14C7DA2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461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4FFF-28DF-E3BD-B3B7-287372FD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17A32-EA3C-F419-14B5-61119A768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7BCF3-34DE-9FA3-7A69-5114889F7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EFF-48AA-44D5-9CC6-3C320FD8C8A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2AB19-531D-D3A3-FABC-FF27B5818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ACB744-AAD1-BAB0-89FF-2E8F522AD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126C-0F9C-45BC-AAFC-7D14C7DA2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550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804E9-D6DA-69AA-BD01-253ED5EBC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491BE-0A26-2E98-B6DF-7CFE402BC8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4BDA75-3B83-BE52-A9A0-B05D00979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D3484-BE15-8D1C-CA73-3A778A13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EFF-48AA-44D5-9CC6-3C320FD8C8A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8C92D-4537-1802-22CA-F7C41A4B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EA4F96-4383-C337-0C62-F0A397BF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126C-0F9C-45BC-AAFC-7D14C7DA2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1938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ABE4-CCEA-A731-FCAF-FF1DC24D8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40458-D4D8-3DE5-492A-6BF810EED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A071F-A805-0EFC-0FFA-26A25C73D3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CCA8C9-1031-3182-E76E-B0A4755E8B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314BAB-145D-8530-D274-DF0705C28A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252598-D900-92ED-440E-C0405EC11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EFF-48AA-44D5-9CC6-3C320FD8C8A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601DA9-F591-D055-ED36-4FDFD67FE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4D6F8B-5915-725E-4031-75E716D36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126C-0F9C-45BC-AAFC-7D14C7DA2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139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7D43-CB5D-24E7-A2C6-87FCDA43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E491D-3C06-5B9C-3743-258FF2DA6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EFF-48AA-44D5-9CC6-3C320FD8C8A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1EADB-760E-B050-12DD-196657B9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D3A80-13B3-E7E4-583E-3D5C7DCE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126C-0F9C-45BC-AAFC-7D14C7DA2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58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F1D38C-39C4-7D44-C4B4-5359FBF1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EFF-48AA-44D5-9CC6-3C320FD8C8A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D4EAAC-F001-052C-5F6E-68D06496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6DD0E-18A9-963B-3C50-CA85D2E75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126C-0F9C-45BC-AAFC-7D14C7DA2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855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ABEBF-5AE0-74BE-E474-037A361B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50C9F-C7F0-5C27-B455-1C2265DED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52A803-8976-369F-5605-3118FF454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6C2BC-B034-E7A9-02D5-70C4D540C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EFF-48AA-44D5-9CC6-3C320FD8C8A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D8727-724C-AE06-2A72-331EE4E8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D8548-9F37-E470-6B95-1F9F38FB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126C-0F9C-45BC-AAFC-7D14C7DA2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58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0F58B-A4B1-D65D-26F6-9F44AA50C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4B6B93-7F05-6FDB-8E6D-EC1EFB09B1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EEF47-C451-BCBA-7E36-C6D5247FB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1B983-B2A7-C712-AD9B-94F1AD322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08EFF-48AA-44D5-9CC6-3C320FD8C8A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4B7A6-F91E-879F-73D6-9F6D4A5AE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760B8-A76A-1E34-53D4-D44B95FB5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126C-0F9C-45BC-AAFC-7D14C7DA2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918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E5CA8-5859-1B86-1C11-C289580AC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1896B-8A86-4C08-4F58-449CFEA3F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F97FC-1752-99FF-6635-E0BEF9ACF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508EFF-48AA-44D5-9CC6-3C320FD8C8A1}" type="datetimeFigureOut">
              <a:rPr lang="en-IN" smtClean="0"/>
              <a:t>13-09-2022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845F2-73A3-DA24-DA18-3369AFDAA5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D1E7A-AA22-0D06-DC5F-2D1BF17FD5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B8126C-0F9C-45BC-AAFC-7D14C7DA29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23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2B2E8E-0BD3-F2E3-9687-D7A588A09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700" y="46807"/>
            <a:ext cx="5216236" cy="6738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917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2ABA84-ECD7-B89D-51F2-487409F55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509" y="-13662"/>
            <a:ext cx="4659718" cy="687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109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F5C5ED-12FE-D7CE-C841-C5484E1C5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545" y="738691"/>
            <a:ext cx="5984737" cy="489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566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4C0476-1E1A-F5DD-C5C8-CDDB25882B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873" y="106536"/>
            <a:ext cx="5511030" cy="6657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47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rohit gosavi</dc:creator>
  <cp:lastModifiedBy>rohit gosavi</cp:lastModifiedBy>
  <cp:revision>1</cp:revision>
  <dcterms:created xsi:type="dcterms:W3CDTF">2022-09-13T10:18:00Z</dcterms:created>
  <dcterms:modified xsi:type="dcterms:W3CDTF">2022-09-13T10:19:36Z</dcterms:modified>
</cp:coreProperties>
</file>