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79f637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679f637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679f637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679f637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679f637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679f637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679f637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679f637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79f637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79f637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Battle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 Kowis</a:t>
            </a:r>
            <a:endParaRPr sz="6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Roxie Barnett</a:t>
            </a:r>
            <a:endParaRPr sz="6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Suhas Gillipelli</a:t>
            </a:r>
            <a:endParaRPr sz="6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Seezayn</a:t>
            </a:r>
            <a:endParaRPr sz="6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 Uwakwe </a:t>
            </a:r>
            <a:endParaRPr sz="6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543" y="682350"/>
            <a:ext cx="1815207" cy="17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game is and how to 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Objectives for the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game will look in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the game will tell the user after they commit an 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</a:t>
            </a:r>
            <a:r>
              <a:rPr lang="en"/>
              <a:t>functions</a:t>
            </a:r>
            <a:r>
              <a:rPr lang="en"/>
              <a:t> that are </a:t>
            </a:r>
            <a:r>
              <a:rPr lang="en"/>
              <a:t>called when the user chooses what to 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(mainMenu, Items, Magic, Attack, specialAttacks, enemyTurn)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Problems that </a:t>
            </a:r>
            <a:r>
              <a:rPr lang="en"/>
              <a:t>occurred</a:t>
            </a:r>
            <a:r>
              <a:rPr lang="en"/>
              <a:t> in the coding </a:t>
            </a:r>
            <a:r>
              <a:rPr lang="en"/>
              <a:t>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Weaknesses, strengths, enhancements of the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