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8288000" cy="10287000"/>
  <p:notesSz cx="6858000" cy="9144000"/>
  <p:embeddedFontLst>
    <p:embeddedFont>
      <p:font typeface="Yu Gothic UI Semibold" panose="020B0700000000000000" pitchFamily="34" charset="-128"/>
      <p:bold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微軟正黑體" panose="020B0604030504040204" pitchFamily="34" charset="-120"/>
      <p:regular r:id="rId9"/>
      <p:bold r:id="rId10"/>
    </p:embeddedFont>
    <p:embeddedFont>
      <p:font typeface="新細明體" panose="02020500000000000000" pitchFamily="18" charset="-12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80" d="100"/>
          <a:sy n="80" d="100"/>
        </p:scale>
        <p:origin x="5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73FAAF-A61B-460E-B22C-0AE154100E4E}" type="datetimeFigureOut">
              <a:rPr lang="zh-TW" altLang="en-US" smtClean="0"/>
              <a:t>2025/3/22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C1D4AF-73FD-4653-BCB0-F0CC5DC3A4B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65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-3424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371600" y="2467254"/>
            <a:ext cx="12797311" cy="78354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59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佛光大學管理</a:t>
            </a:r>
            <a:r>
              <a:rPr lang="zh-TW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系</a:t>
            </a:r>
            <a:r>
              <a:rPr 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碩士研究生</a:t>
            </a:r>
            <a:endParaRPr lang="en-US" sz="2400" dirty="0" smtClean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759"/>
              </a:lnSpc>
            </a:pPr>
            <a:r>
              <a:rPr 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IAHH</a:t>
            </a:r>
            <a:r>
              <a:rPr lang="zh-TW" alt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國際專業催眠療癒師聯合總會   理事長</a:t>
            </a:r>
            <a:endParaRPr lang="en-US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759"/>
              </a:lnSpc>
            </a:pPr>
            <a:r>
              <a:rPr lang="en-US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美國ACHE催眠醫師考試局</a:t>
            </a:r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培訓講師</a:t>
            </a:r>
            <a:r>
              <a:rPr lang="en-US" sz="2400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759"/>
              </a:lnSpc>
            </a:pPr>
            <a:r>
              <a:rPr lang="en-US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美國ACHE催眠療癒師</a:t>
            </a:r>
            <a:endParaRPr lang="en-US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759"/>
              </a:lnSpc>
            </a:pPr>
            <a:r>
              <a:rPr lang="en-US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英國專業催眠及心理治療協會APHP臨床催眠師</a:t>
            </a:r>
            <a:endParaRPr lang="en-US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759"/>
              </a:lnSpc>
            </a:pPr>
            <a:r>
              <a:rPr lang="en-US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香港催眠醫師及心理治療師公會臨床催眠師</a:t>
            </a:r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[HKOHP]</a:t>
            </a:r>
          </a:p>
          <a:p>
            <a:pPr>
              <a:lnSpc>
                <a:spcPts val="4759"/>
              </a:lnSpc>
            </a:pPr>
            <a:r>
              <a:rPr lang="en-US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美國NGH催眠培訓講師</a:t>
            </a:r>
            <a:endParaRPr lang="en-US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759"/>
              </a:lnSpc>
            </a:pPr>
            <a:r>
              <a:rPr lang="en-US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美國NGH催眠師</a:t>
            </a:r>
            <a:endParaRPr lang="en-US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759"/>
              </a:lnSpc>
            </a:pPr>
            <a:r>
              <a:rPr lang="en-US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板橋</a:t>
            </a:r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en-US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樹林社區大學催眠講師</a:t>
            </a:r>
            <a:endParaRPr lang="en-US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4759"/>
              </a:lnSpc>
            </a:pPr>
            <a:r>
              <a:rPr lang="en-US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救國團北區</a:t>
            </a:r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板橋、土城、樹林、雙和、新莊、蘆洲</a:t>
            </a:r>
            <a:r>
              <a:rPr lang="en-US" sz="240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ts val="4759"/>
              </a:lnSpc>
            </a:pPr>
            <a:r>
              <a:rPr lang="en-US" sz="24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催眠講師</a:t>
            </a:r>
            <a:endParaRPr lang="en-US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2380"/>
              </a:lnSpc>
            </a:pPr>
            <a:endParaRPr lang="en-US" sz="24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5879"/>
              </a:lnSpc>
            </a:pPr>
            <a:r>
              <a:rPr lang="en-US" sz="3200" dirty="0" err="1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著作：催眠新手療癒村－時報出版</a:t>
            </a:r>
            <a:endParaRPr lang="en-US" sz="320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1979770" y="-800100"/>
            <a:ext cx="6308230" cy="10674804"/>
          </a:xfrm>
          <a:custGeom>
            <a:avLst/>
            <a:gdLst/>
            <a:ahLst/>
            <a:cxnLst/>
            <a:rect l="l" t="t" r="r" b="b"/>
            <a:pathLst>
              <a:path w="6308230" h="10674804">
                <a:moveTo>
                  <a:pt x="0" y="0"/>
                </a:moveTo>
                <a:lnTo>
                  <a:pt x="6308230" y="0"/>
                </a:lnTo>
                <a:lnTo>
                  <a:pt x="6308230" y="10674804"/>
                </a:lnTo>
                <a:lnTo>
                  <a:pt x="0" y="106748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2292" t="-25834" r="-9842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991600" y="5143500"/>
            <a:ext cx="6822124" cy="5674696"/>
          </a:xfrm>
          <a:custGeom>
            <a:avLst/>
            <a:gdLst/>
            <a:ahLst/>
            <a:cxnLst/>
            <a:rect l="l" t="t" r="r" b="b"/>
            <a:pathLst>
              <a:path w="6822124" h="5674696">
                <a:moveTo>
                  <a:pt x="0" y="0"/>
                </a:moveTo>
                <a:lnTo>
                  <a:pt x="6822124" y="0"/>
                </a:lnTo>
                <a:lnTo>
                  <a:pt x="6822124" y="5674696"/>
                </a:lnTo>
                <a:lnTo>
                  <a:pt x="0" y="5674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38679" y="1475222"/>
            <a:ext cx="2705100" cy="9149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zh-TW" altLang="en-US" sz="5599" dirty="0" smtClean="0">
                <a:solidFill>
                  <a:srgbClr val="00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院長</a:t>
            </a:r>
            <a:endParaRPr lang="en-US" sz="5599" dirty="0">
              <a:solidFill>
                <a:srgbClr val="000000"/>
              </a:solidFill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43721" y="1456302"/>
            <a:ext cx="5292328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 dirty="0" err="1">
                <a:solidFill>
                  <a:srgbClr val="00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呂南暉</a:t>
            </a:r>
            <a:r>
              <a:rPr lang="en-US" sz="5599" dirty="0">
                <a:solidFill>
                  <a:srgbClr val="00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(</a:t>
            </a:r>
            <a:r>
              <a:rPr lang="en-US" sz="5599" dirty="0" err="1">
                <a:solidFill>
                  <a:srgbClr val="00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大K老師</a:t>
            </a:r>
            <a:r>
              <a:rPr lang="en-US" sz="5599" dirty="0">
                <a:solidFill>
                  <a:srgbClr val="000000"/>
                </a:solidFill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)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57" y="-9525"/>
            <a:ext cx="4322329" cy="1694855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4561436" y="337765"/>
            <a:ext cx="5292328" cy="914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</a:pPr>
            <a:r>
              <a:rPr lang="zh-TW" altLang="en-US" sz="5599" dirty="0" smtClean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潛意識無限學院</a:t>
            </a:r>
            <a:endParaRPr lang="en-US" sz="5599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66</Words>
  <Application>Microsoft Office PowerPoint</Application>
  <PresentationFormat>自訂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Yu Gothic UI Semibold</vt:lpstr>
      <vt:lpstr>Calibri</vt:lpstr>
      <vt:lpstr>微軟正黑體</vt:lpstr>
      <vt:lpstr>新細明體</vt:lpstr>
      <vt:lpstr>Arial</vt:lpstr>
      <vt:lpstr>Office Theme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大安幼稚園演講PPT</dc:title>
  <dc:creator>KevinLu</dc:creator>
  <cp:lastModifiedBy>Roxy</cp:lastModifiedBy>
  <cp:revision>26</cp:revision>
  <dcterms:created xsi:type="dcterms:W3CDTF">2006-08-16T00:00:00Z</dcterms:created>
  <dcterms:modified xsi:type="dcterms:W3CDTF">2025-03-22T07:56:32Z</dcterms:modified>
  <dc:identifier>DAFzugqJJso</dc:identifier>
</cp:coreProperties>
</file>