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6" r:id="rId7"/>
    <p:sldId id="259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-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I come form a middle class family of four.</a:t>
          </a: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29E6F42-CA0A-41D9-9945-781B42C686C5}">
      <dgm:prSet custT="1"/>
      <dgm:spPr/>
      <dgm:t>
        <a:bodyPr/>
        <a:lstStyle/>
        <a:p>
          <a:r>
            <a:rPr lang="en-US" sz="2800" dirty="0">
              <a:latin typeface="+mn-lt"/>
            </a:rPr>
            <a:t>My family includes my parents, my younger sister and myself</a:t>
          </a:r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8EDD664-B14B-4F29-B5B5-D9C67297BE75}">
      <dgm:prSet custT="1"/>
      <dgm:spPr/>
      <dgm:t>
        <a:bodyPr/>
        <a:lstStyle/>
        <a:p>
          <a:r>
            <a:rPr lang="en-US" sz="2800" dirty="0">
              <a:latin typeface="+mn-lt"/>
            </a:rPr>
            <a:t>My father lives away for his business and the rest of us live in a beautiful city called Sylhet</a:t>
          </a:r>
        </a:p>
      </dgm:t>
    </dgm:pt>
    <dgm:pt modelId="{5AC8A25C-AE07-4BB4-B838-D3A1E408D68D}" type="parTrans" cxnId="{2D06EFC4-D82C-4394-8FE4-0249B977DF5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1ACA61B-EB7E-4EE9-ADBC-F095378886DF}" type="sibTrans" cxnId="{2D06EFC4-D82C-4394-8FE4-0249B977DF5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3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3"/>
      <dgm:spPr/>
    </dgm:pt>
    <dgm:pt modelId="{10AC1366-4D08-4EE8-A1C3-279F5569A9F3}" type="pres">
      <dgm:prSet presAssocID="{43058F9C-48CD-40E3-B95F-352B6773BD35}" presName="vert1" presStyleCnt="0"/>
      <dgm:spPr/>
    </dgm:pt>
    <dgm:pt modelId="{935FD149-B1C9-4E21-807F-C93C1E00496C}" type="pres">
      <dgm:prSet presAssocID="{C29E6F42-CA0A-41D9-9945-781B42C686C5}" presName="thickLine" presStyleLbl="alignNode1" presStyleIdx="1" presStyleCnt="3"/>
      <dgm:spPr/>
    </dgm:pt>
    <dgm:pt modelId="{7DC07DBD-E0BE-4C5F-95D4-671C514937D3}" type="pres">
      <dgm:prSet presAssocID="{C29E6F42-CA0A-41D9-9945-781B42C686C5}" presName="horz1" presStyleCnt="0"/>
      <dgm:spPr/>
    </dgm:pt>
    <dgm:pt modelId="{D6D7E9C1-D0A8-4907-ACCA-34D935A87915}" type="pres">
      <dgm:prSet presAssocID="{C29E6F42-CA0A-41D9-9945-781B42C686C5}" presName="tx1" presStyleLbl="revTx" presStyleIdx="1" presStyleCnt="3" custScaleY="77843"/>
      <dgm:spPr/>
    </dgm:pt>
    <dgm:pt modelId="{47A9F934-AABF-4583-9C92-CBF361FF6D15}" type="pres">
      <dgm:prSet presAssocID="{C29E6F42-CA0A-41D9-9945-781B42C686C5}" presName="vert1" presStyleCnt="0"/>
      <dgm:spPr/>
    </dgm:pt>
    <dgm:pt modelId="{9CF4904F-4C1C-4CEC-BD57-C1B128354024}" type="pres">
      <dgm:prSet presAssocID="{28EDD664-B14B-4F29-B5B5-D9C67297BE75}" presName="thickLine" presStyleLbl="alignNode1" presStyleIdx="2" presStyleCnt="3"/>
      <dgm:spPr/>
    </dgm:pt>
    <dgm:pt modelId="{9B99C45E-DA66-415C-ADC5-6097DB742AE6}" type="pres">
      <dgm:prSet presAssocID="{28EDD664-B14B-4F29-B5B5-D9C67297BE75}" presName="horz1" presStyleCnt="0"/>
      <dgm:spPr/>
    </dgm:pt>
    <dgm:pt modelId="{2058854D-E923-4FD7-A2C8-52F420B16C87}" type="pres">
      <dgm:prSet presAssocID="{28EDD664-B14B-4F29-B5B5-D9C67297BE75}" presName="tx1" presStyleLbl="revTx" presStyleIdx="2" presStyleCnt="3"/>
      <dgm:spPr/>
    </dgm:pt>
    <dgm:pt modelId="{C7150D15-F8A3-415D-B1CF-C6C7C999A127}" type="pres">
      <dgm:prSet presAssocID="{28EDD664-B14B-4F29-B5B5-D9C67297BE75}" presName="vert1" presStyleCnt="0"/>
      <dgm:spPr/>
    </dgm:pt>
  </dgm:ptLst>
  <dgm:cxnLst>
    <dgm:cxn modelId="{79F4DE20-64E3-4577-A737-747B2AD5F18F}" srcId="{1978E08E-BB78-466C-AF7A-8BF239B0068A}" destId="{C29E6F42-CA0A-41D9-9945-781B42C686C5}" srcOrd="1" destOrd="0" parTransId="{4A678872-A1F4-4A38-A86F-80B19808E526}" sibTransId="{5574754F-C965-498B-ACDC-AF230EEFECD9}"/>
    <dgm:cxn modelId="{F7D9F637-6CBF-4109-9AB4-24F9ABB65755}" type="presOf" srcId="{C29E6F42-CA0A-41D9-9945-781B42C686C5}" destId="{D6D7E9C1-D0A8-4907-ACCA-34D935A87915}" srcOrd="0" destOrd="0" presId="urn:microsoft.com/office/officeart/2008/layout/LinedList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304F778C-3A49-4BDF-8E76-A3F04542D4DD}" type="presOf" srcId="{28EDD664-B14B-4F29-B5B5-D9C67297BE75}" destId="{2058854D-E923-4FD7-A2C8-52F420B16C87}" srcOrd="0" destOrd="0" presId="urn:microsoft.com/office/officeart/2008/layout/LinedList"/>
    <dgm:cxn modelId="{2D06EFC4-D82C-4394-8FE4-0249B977DF5B}" srcId="{1978E08E-BB78-466C-AF7A-8BF239B0068A}" destId="{28EDD664-B14B-4F29-B5B5-D9C67297BE75}" srcOrd="2" destOrd="0" parTransId="{5AC8A25C-AE07-4BB4-B838-D3A1E408D68D}" sibTransId="{F1ACA61B-EB7E-4EE9-ADBC-F095378886DF}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426E3A87-8D16-4071-88FF-8512F6A1F27A}" type="presParOf" srcId="{C1AB8669-8516-4753-A935-BF3A9FF96E3A}" destId="{935FD149-B1C9-4E21-807F-C93C1E00496C}" srcOrd="2" destOrd="0" presId="urn:microsoft.com/office/officeart/2008/layout/LinedList"/>
    <dgm:cxn modelId="{5C6651E1-0CBD-43A2-95BE-5FB8951E24B8}" type="presParOf" srcId="{C1AB8669-8516-4753-A935-BF3A9FF96E3A}" destId="{7DC07DBD-E0BE-4C5F-95D4-671C514937D3}" srcOrd="3" destOrd="0" presId="urn:microsoft.com/office/officeart/2008/layout/LinedList"/>
    <dgm:cxn modelId="{E09224DD-A6A4-4DDA-86A5-72FECA896A34}" type="presParOf" srcId="{7DC07DBD-E0BE-4C5F-95D4-671C514937D3}" destId="{D6D7E9C1-D0A8-4907-ACCA-34D935A87915}" srcOrd="0" destOrd="0" presId="urn:microsoft.com/office/officeart/2008/layout/LinedList"/>
    <dgm:cxn modelId="{3513D750-DCEB-43EE-8A6D-495CD82A082B}" type="presParOf" srcId="{7DC07DBD-E0BE-4C5F-95D4-671C514937D3}" destId="{47A9F934-AABF-4583-9C92-CBF361FF6D15}" srcOrd="1" destOrd="0" presId="urn:microsoft.com/office/officeart/2008/layout/LinedList"/>
    <dgm:cxn modelId="{64E75B68-DF4D-4CEE-9EF6-E6CAAACB68BA}" type="presParOf" srcId="{C1AB8669-8516-4753-A935-BF3A9FF96E3A}" destId="{9CF4904F-4C1C-4CEC-BD57-C1B128354024}" srcOrd="4" destOrd="0" presId="urn:microsoft.com/office/officeart/2008/layout/LinedList"/>
    <dgm:cxn modelId="{CA08BAFF-7781-433E-AF44-5346109C155B}" type="presParOf" srcId="{C1AB8669-8516-4753-A935-BF3A9FF96E3A}" destId="{9B99C45E-DA66-415C-ADC5-6097DB742AE6}" srcOrd="5" destOrd="0" presId="urn:microsoft.com/office/officeart/2008/layout/LinedList"/>
    <dgm:cxn modelId="{8B7E9FD6-468D-40A0-B81F-AD4FA7EB55F5}" type="presParOf" srcId="{9B99C45E-DA66-415C-ADC5-6097DB742AE6}" destId="{2058854D-E923-4FD7-A2C8-52F420B16C87}" srcOrd="0" destOrd="0" presId="urn:microsoft.com/office/officeart/2008/layout/LinedList"/>
    <dgm:cxn modelId="{C5925652-B7A4-4F5D-8633-5261F9FFD926}" type="presParOf" srcId="{9B99C45E-DA66-415C-ADC5-6097DB742AE6}" destId="{C7150D15-F8A3-415D-B1CF-C6C7C999A1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Favorite drink: Tea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A266DF3-F699-481D-952B-06E94865913D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Favorite movie genre: Sci-fi </a:t>
          </a: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1C95085-4C2D-4356-A570-C83CCEF090EE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Favorite subject: Public Health</a:t>
          </a: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44302F-FE80-4A21-8F48-80AF7C573D05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Favorite sport: Football</a:t>
          </a: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B41823-BC59-46D4-9CBC-E9595939B9BC}">
      <dgm:prSet custT="1"/>
      <dgm:spPr/>
      <dgm:t>
        <a:bodyPr/>
        <a:lstStyle/>
        <a:p>
          <a:r>
            <a:rPr lang="en-US" sz="2800" dirty="0">
              <a:latin typeface="+mn-lt"/>
              <a:cs typeface="Times New Roman" panose="02020603050405020304" pitchFamily="18" charset="0"/>
            </a:rPr>
            <a:t>Favorite </a:t>
          </a:r>
          <a:r>
            <a:rPr lang="en-US" sz="2800" dirty="0" err="1">
              <a:latin typeface="+mn-lt"/>
              <a:cs typeface="Times New Roman" panose="02020603050405020304" pitchFamily="18" charset="0"/>
            </a:rPr>
            <a:t>colour</a:t>
          </a:r>
          <a:r>
            <a:rPr lang="en-US" sz="2800" dirty="0">
              <a:latin typeface="+mn-lt"/>
              <a:cs typeface="Times New Roman" panose="02020603050405020304" pitchFamily="18" charset="0"/>
            </a:rPr>
            <a:t>: Blue and Yellow</a:t>
          </a: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390"/>
          <a:ext cx="598646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390"/>
          <a:ext cx="5986462" cy="19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I come form a middle class family of four.</a:t>
          </a:r>
        </a:p>
      </dsp:txBody>
      <dsp:txXfrm>
        <a:off x="0" y="390"/>
        <a:ext cx="5986462" cy="1938934"/>
      </dsp:txXfrm>
    </dsp:sp>
    <dsp:sp modelId="{935FD149-B1C9-4E21-807F-C93C1E00496C}">
      <dsp:nvSpPr>
        <dsp:cNvPr id="0" name=""/>
        <dsp:cNvSpPr/>
      </dsp:nvSpPr>
      <dsp:spPr>
        <a:xfrm>
          <a:off x="0" y="1939325"/>
          <a:ext cx="598646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E9C1-D0A8-4907-ACCA-34D935A87915}">
      <dsp:nvSpPr>
        <dsp:cNvPr id="0" name=""/>
        <dsp:cNvSpPr/>
      </dsp:nvSpPr>
      <dsp:spPr>
        <a:xfrm>
          <a:off x="0" y="1939325"/>
          <a:ext cx="5986462" cy="150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My family includes my parents, my younger sister and myself</a:t>
          </a:r>
        </a:p>
      </dsp:txBody>
      <dsp:txXfrm>
        <a:off x="0" y="1939325"/>
        <a:ext cx="5986462" cy="1509324"/>
      </dsp:txXfrm>
    </dsp:sp>
    <dsp:sp modelId="{9CF4904F-4C1C-4CEC-BD57-C1B128354024}">
      <dsp:nvSpPr>
        <dsp:cNvPr id="0" name=""/>
        <dsp:cNvSpPr/>
      </dsp:nvSpPr>
      <dsp:spPr>
        <a:xfrm>
          <a:off x="0" y="3448649"/>
          <a:ext cx="598646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54D-E923-4FD7-A2C8-52F420B16C87}">
      <dsp:nvSpPr>
        <dsp:cNvPr id="0" name=""/>
        <dsp:cNvSpPr/>
      </dsp:nvSpPr>
      <dsp:spPr>
        <a:xfrm>
          <a:off x="0" y="3448649"/>
          <a:ext cx="5986462" cy="19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My father lives away for his business and the rest of us live in a beautiful city called Sylhet</a:t>
          </a:r>
        </a:p>
      </dsp:txBody>
      <dsp:txXfrm>
        <a:off x="0" y="3448649"/>
        <a:ext cx="5986462" cy="1938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5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5"/>
          <a:ext cx="6305550" cy="112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Favorite drink: Tea</a:t>
          </a:r>
        </a:p>
      </dsp:txBody>
      <dsp:txXfrm>
        <a:off x="0" y="685"/>
        <a:ext cx="6305550" cy="1122723"/>
      </dsp:txXfrm>
    </dsp:sp>
    <dsp:sp modelId="{D3985387-25A2-4EB6-99AD-2664D2661A5C}">
      <dsp:nvSpPr>
        <dsp:cNvPr id="0" name=""/>
        <dsp:cNvSpPr/>
      </dsp:nvSpPr>
      <dsp:spPr>
        <a:xfrm>
          <a:off x="0" y="1123408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23408"/>
          <a:ext cx="6305550" cy="112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Favorite movie genre: Sci-fi </a:t>
          </a:r>
        </a:p>
      </dsp:txBody>
      <dsp:txXfrm>
        <a:off x="0" y="1123408"/>
        <a:ext cx="6305550" cy="1122723"/>
      </dsp:txXfrm>
    </dsp:sp>
    <dsp:sp modelId="{0E99E569-0DA0-4A1F-855A-45FE9C2A465F}">
      <dsp:nvSpPr>
        <dsp:cNvPr id="0" name=""/>
        <dsp:cNvSpPr/>
      </dsp:nvSpPr>
      <dsp:spPr>
        <a:xfrm>
          <a:off x="0" y="224613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46131"/>
          <a:ext cx="6305550" cy="112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Favorite subject: Public Health</a:t>
          </a:r>
        </a:p>
      </dsp:txBody>
      <dsp:txXfrm>
        <a:off x="0" y="2246131"/>
        <a:ext cx="6305550" cy="1122723"/>
      </dsp:txXfrm>
    </dsp:sp>
    <dsp:sp modelId="{0E419124-2FCF-43D5-BF44-3E185E381CAF}">
      <dsp:nvSpPr>
        <dsp:cNvPr id="0" name=""/>
        <dsp:cNvSpPr/>
      </dsp:nvSpPr>
      <dsp:spPr>
        <a:xfrm>
          <a:off x="0" y="3368855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68855"/>
          <a:ext cx="6305550" cy="112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Favorite sport: Football</a:t>
          </a:r>
        </a:p>
      </dsp:txBody>
      <dsp:txXfrm>
        <a:off x="0" y="3368855"/>
        <a:ext cx="6305550" cy="1122723"/>
      </dsp:txXfrm>
    </dsp:sp>
    <dsp:sp modelId="{B0421C79-5D98-43A9-B899-C8AB3E8CBA2F}">
      <dsp:nvSpPr>
        <dsp:cNvPr id="0" name=""/>
        <dsp:cNvSpPr/>
      </dsp:nvSpPr>
      <dsp:spPr>
        <a:xfrm>
          <a:off x="0" y="4491578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91578"/>
          <a:ext cx="6305550" cy="112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cs typeface="Times New Roman" panose="02020603050405020304" pitchFamily="18" charset="0"/>
            </a:rPr>
            <a:t>Favorite </a:t>
          </a:r>
          <a:r>
            <a:rPr lang="en-US" sz="2800" kern="1200" dirty="0" err="1">
              <a:latin typeface="+mn-lt"/>
              <a:cs typeface="Times New Roman" panose="02020603050405020304" pitchFamily="18" charset="0"/>
            </a:rPr>
            <a:t>colour</a:t>
          </a:r>
          <a:r>
            <a:rPr lang="en-US" sz="2800" kern="1200" dirty="0">
              <a:latin typeface="+mn-lt"/>
              <a:cs typeface="Times New Roman" panose="02020603050405020304" pitchFamily="18" charset="0"/>
            </a:rPr>
            <a:t>: Blue and Yellow</a:t>
          </a:r>
        </a:p>
      </dsp:txBody>
      <dsp:txXfrm>
        <a:off x="0" y="4491578"/>
        <a:ext cx="6305550" cy="112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6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4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8523" y="5953318"/>
            <a:ext cx="10318418" cy="74227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 cap="all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A22F609B-DD4D-16EA-060F-7BFB50BA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CFE02-2621-4755-7C89-6564B8F2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60DE4597-DCD7-DBB0-3265-E7EB70B2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B0330-0047-93B1-0E5A-30782D06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79454E9-64A4-5BCD-DBB2-0A8C47461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7EF47-0E28-324A-BFDB-6DA237E7E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7" y="382385"/>
            <a:ext cx="10523379" cy="18000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51677" y="2286001"/>
            <a:ext cx="10523379" cy="359359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6875113-6CF9-DCB5-3194-7B5DC7D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9FEF-52A0-808F-183C-E69D0BD7D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655604"/>
            <a:ext cx="4028348" cy="5387886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80026" y="655604"/>
            <a:ext cx="5986078" cy="53878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629D6-C81C-6C07-314D-B2D901A7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530964" y="0"/>
              <a:ext cx="666103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D54FFD-5890-0058-F8A8-53847637E554}"/>
                </a:ext>
              </a:extLst>
            </p:cNvPr>
            <p:cNvGrpSpPr/>
            <p:nvPr userDrawn="1"/>
          </p:nvGrpSpPr>
          <p:grpSpPr>
            <a:xfrm>
              <a:off x="196964" y="0"/>
              <a:ext cx="7377024" cy="6858000"/>
              <a:chOff x="196964" y="0"/>
              <a:chExt cx="7377024" cy="6858000"/>
            </a:xfrm>
          </p:grpSpPr>
          <p:sp>
            <p:nvSpPr>
              <p:cNvPr id="10" name="Freeform 6" title="Left scallop edge">
                <a:extLst>
                  <a:ext uri="{FF2B5EF4-FFF2-40B4-BE49-F238E27FC236}">
                    <a16:creationId xmlns:a16="http://schemas.microsoft.com/office/drawing/2014/main" id="{79990210-1F9B-2CE1-E438-60E6728E96E4}"/>
                  </a:ext>
                </a:extLst>
              </p:cNvPr>
              <p:cNvSpPr/>
              <p:nvPr userDrawn="1"/>
            </p:nvSpPr>
            <p:spPr bwMode="auto">
              <a:xfrm>
                <a:off x="6688163" y="0"/>
                <a:ext cx="885825" cy="6858000"/>
              </a:xfrm>
              <a:custGeom>
                <a:avLst/>
                <a:gdLst/>
                <a:ahLst/>
                <a:cxnLst/>
                <a:rect l="0" t="0" r="r" b="b"/>
                <a:pathLst>
                  <a:path w="558" h="4320">
                    <a:moveTo>
                      <a:pt x="0" y="0"/>
                    </a:moveTo>
                    <a:lnTo>
                      <a:pt x="447" y="0"/>
                    </a:lnTo>
                    <a:lnTo>
                      <a:pt x="448" y="43"/>
                    </a:lnTo>
                    <a:lnTo>
                      <a:pt x="453" y="81"/>
                    </a:lnTo>
                    <a:lnTo>
                      <a:pt x="460" y="114"/>
                    </a:lnTo>
                    <a:lnTo>
                      <a:pt x="469" y="143"/>
                    </a:lnTo>
                    <a:lnTo>
                      <a:pt x="479" y="169"/>
                    </a:lnTo>
                    <a:lnTo>
                      <a:pt x="491" y="192"/>
                    </a:lnTo>
                    <a:lnTo>
                      <a:pt x="503" y="216"/>
                    </a:lnTo>
                    <a:lnTo>
                      <a:pt x="515" y="240"/>
                    </a:lnTo>
                    <a:lnTo>
                      <a:pt x="525" y="263"/>
                    </a:lnTo>
                    <a:lnTo>
                      <a:pt x="535" y="289"/>
                    </a:lnTo>
                    <a:lnTo>
                      <a:pt x="545" y="318"/>
                    </a:lnTo>
                    <a:lnTo>
                      <a:pt x="552" y="351"/>
                    </a:lnTo>
                    <a:lnTo>
                      <a:pt x="556" y="389"/>
                    </a:lnTo>
                    <a:lnTo>
                      <a:pt x="558" y="432"/>
                    </a:lnTo>
                    <a:lnTo>
                      <a:pt x="556" y="475"/>
                    </a:lnTo>
                    <a:lnTo>
                      <a:pt x="552" y="513"/>
                    </a:lnTo>
                    <a:lnTo>
                      <a:pt x="545" y="546"/>
                    </a:lnTo>
                    <a:lnTo>
                      <a:pt x="535" y="575"/>
                    </a:lnTo>
                    <a:lnTo>
                      <a:pt x="525" y="601"/>
                    </a:lnTo>
                    <a:lnTo>
                      <a:pt x="515" y="624"/>
                    </a:lnTo>
                    <a:lnTo>
                      <a:pt x="503" y="648"/>
                    </a:lnTo>
                    <a:lnTo>
                      <a:pt x="491" y="672"/>
                    </a:lnTo>
                    <a:lnTo>
                      <a:pt x="479" y="695"/>
                    </a:lnTo>
                    <a:lnTo>
                      <a:pt x="469" y="721"/>
                    </a:lnTo>
                    <a:lnTo>
                      <a:pt x="460" y="750"/>
                    </a:lnTo>
                    <a:lnTo>
                      <a:pt x="453" y="783"/>
                    </a:lnTo>
                    <a:lnTo>
                      <a:pt x="448" y="821"/>
                    </a:lnTo>
                    <a:lnTo>
                      <a:pt x="447" y="864"/>
                    </a:lnTo>
                    <a:lnTo>
                      <a:pt x="448" y="907"/>
                    </a:lnTo>
                    <a:lnTo>
                      <a:pt x="453" y="945"/>
                    </a:lnTo>
                    <a:lnTo>
                      <a:pt x="460" y="978"/>
                    </a:lnTo>
                    <a:lnTo>
                      <a:pt x="469" y="1007"/>
                    </a:lnTo>
                    <a:lnTo>
                      <a:pt x="479" y="1033"/>
                    </a:lnTo>
                    <a:lnTo>
                      <a:pt x="491" y="1056"/>
                    </a:lnTo>
                    <a:lnTo>
                      <a:pt x="503" y="1080"/>
                    </a:lnTo>
                    <a:lnTo>
                      <a:pt x="515" y="1104"/>
                    </a:lnTo>
                    <a:lnTo>
                      <a:pt x="525" y="1127"/>
                    </a:lnTo>
                    <a:lnTo>
                      <a:pt x="535" y="1153"/>
                    </a:lnTo>
                    <a:lnTo>
                      <a:pt x="545" y="1182"/>
                    </a:lnTo>
                    <a:lnTo>
                      <a:pt x="552" y="1215"/>
                    </a:lnTo>
                    <a:lnTo>
                      <a:pt x="556" y="1253"/>
                    </a:lnTo>
                    <a:lnTo>
                      <a:pt x="558" y="1296"/>
                    </a:lnTo>
                    <a:lnTo>
                      <a:pt x="556" y="1339"/>
                    </a:lnTo>
                    <a:lnTo>
                      <a:pt x="552" y="1377"/>
                    </a:lnTo>
                    <a:lnTo>
                      <a:pt x="545" y="1410"/>
                    </a:lnTo>
                    <a:lnTo>
                      <a:pt x="535" y="1439"/>
                    </a:lnTo>
                    <a:lnTo>
                      <a:pt x="525" y="1465"/>
                    </a:lnTo>
                    <a:lnTo>
                      <a:pt x="515" y="1488"/>
                    </a:lnTo>
                    <a:lnTo>
                      <a:pt x="503" y="1512"/>
                    </a:lnTo>
                    <a:lnTo>
                      <a:pt x="491" y="1536"/>
                    </a:lnTo>
                    <a:lnTo>
                      <a:pt x="479" y="1559"/>
                    </a:lnTo>
                    <a:lnTo>
                      <a:pt x="469" y="1585"/>
                    </a:lnTo>
                    <a:lnTo>
                      <a:pt x="460" y="1614"/>
                    </a:lnTo>
                    <a:lnTo>
                      <a:pt x="453" y="1647"/>
                    </a:lnTo>
                    <a:lnTo>
                      <a:pt x="448" y="1685"/>
                    </a:lnTo>
                    <a:lnTo>
                      <a:pt x="447" y="1728"/>
                    </a:lnTo>
                    <a:lnTo>
                      <a:pt x="448" y="1771"/>
                    </a:lnTo>
                    <a:lnTo>
                      <a:pt x="453" y="1809"/>
                    </a:lnTo>
                    <a:lnTo>
                      <a:pt x="460" y="1842"/>
                    </a:lnTo>
                    <a:lnTo>
                      <a:pt x="469" y="1871"/>
                    </a:lnTo>
                    <a:lnTo>
                      <a:pt x="479" y="1897"/>
                    </a:lnTo>
                    <a:lnTo>
                      <a:pt x="491" y="1920"/>
                    </a:lnTo>
                    <a:lnTo>
                      <a:pt x="503" y="1944"/>
                    </a:lnTo>
                    <a:lnTo>
                      <a:pt x="515" y="1968"/>
                    </a:lnTo>
                    <a:lnTo>
                      <a:pt x="525" y="1991"/>
                    </a:lnTo>
                    <a:lnTo>
                      <a:pt x="535" y="2017"/>
                    </a:lnTo>
                    <a:lnTo>
                      <a:pt x="545" y="2046"/>
                    </a:lnTo>
                    <a:lnTo>
                      <a:pt x="552" y="2079"/>
                    </a:lnTo>
                    <a:lnTo>
                      <a:pt x="556" y="2117"/>
                    </a:lnTo>
                    <a:lnTo>
                      <a:pt x="558" y="2159"/>
                    </a:lnTo>
                    <a:lnTo>
                      <a:pt x="556" y="2203"/>
                    </a:lnTo>
                    <a:lnTo>
                      <a:pt x="552" y="2241"/>
                    </a:lnTo>
                    <a:lnTo>
                      <a:pt x="545" y="2274"/>
                    </a:lnTo>
                    <a:lnTo>
                      <a:pt x="535" y="2303"/>
                    </a:lnTo>
                    <a:lnTo>
                      <a:pt x="525" y="2329"/>
                    </a:lnTo>
                    <a:lnTo>
                      <a:pt x="515" y="2352"/>
                    </a:lnTo>
                    <a:lnTo>
                      <a:pt x="503" y="2376"/>
                    </a:lnTo>
                    <a:lnTo>
                      <a:pt x="491" y="2400"/>
                    </a:lnTo>
                    <a:lnTo>
                      <a:pt x="479" y="2423"/>
                    </a:lnTo>
                    <a:lnTo>
                      <a:pt x="469" y="2449"/>
                    </a:lnTo>
                    <a:lnTo>
                      <a:pt x="460" y="2478"/>
                    </a:lnTo>
                    <a:lnTo>
                      <a:pt x="453" y="2511"/>
                    </a:lnTo>
                    <a:lnTo>
                      <a:pt x="448" y="2549"/>
                    </a:lnTo>
                    <a:lnTo>
                      <a:pt x="447" y="2592"/>
                    </a:lnTo>
                    <a:lnTo>
                      <a:pt x="448" y="2635"/>
                    </a:lnTo>
                    <a:lnTo>
                      <a:pt x="453" y="2673"/>
                    </a:lnTo>
                    <a:lnTo>
                      <a:pt x="460" y="2706"/>
                    </a:lnTo>
                    <a:lnTo>
                      <a:pt x="469" y="2735"/>
                    </a:lnTo>
                    <a:lnTo>
                      <a:pt x="479" y="2761"/>
                    </a:lnTo>
                    <a:lnTo>
                      <a:pt x="491" y="2784"/>
                    </a:lnTo>
                    <a:lnTo>
                      <a:pt x="515" y="2832"/>
                    </a:lnTo>
                    <a:lnTo>
                      <a:pt x="525" y="2855"/>
                    </a:lnTo>
                    <a:lnTo>
                      <a:pt x="535" y="2881"/>
                    </a:lnTo>
                    <a:lnTo>
                      <a:pt x="545" y="2910"/>
                    </a:lnTo>
                    <a:lnTo>
                      <a:pt x="552" y="2943"/>
                    </a:lnTo>
                    <a:lnTo>
                      <a:pt x="556" y="2981"/>
                    </a:lnTo>
                    <a:lnTo>
                      <a:pt x="558" y="3024"/>
                    </a:lnTo>
                    <a:lnTo>
                      <a:pt x="556" y="3067"/>
                    </a:lnTo>
                    <a:lnTo>
                      <a:pt x="552" y="3105"/>
                    </a:lnTo>
                    <a:lnTo>
                      <a:pt x="545" y="3138"/>
                    </a:lnTo>
                    <a:lnTo>
                      <a:pt x="535" y="3167"/>
                    </a:lnTo>
                    <a:lnTo>
                      <a:pt x="525" y="3193"/>
                    </a:lnTo>
                    <a:lnTo>
                      <a:pt x="515" y="3216"/>
                    </a:lnTo>
                    <a:lnTo>
                      <a:pt x="503" y="3240"/>
                    </a:lnTo>
                    <a:lnTo>
                      <a:pt x="491" y="3264"/>
                    </a:lnTo>
                    <a:lnTo>
                      <a:pt x="479" y="3287"/>
                    </a:lnTo>
                    <a:lnTo>
                      <a:pt x="469" y="3313"/>
                    </a:lnTo>
                    <a:lnTo>
                      <a:pt x="460" y="3342"/>
                    </a:lnTo>
                    <a:lnTo>
                      <a:pt x="453" y="3375"/>
                    </a:lnTo>
                    <a:lnTo>
                      <a:pt x="448" y="3413"/>
                    </a:lnTo>
                    <a:lnTo>
                      <a:pt x="447" y="3456"/>
                    </a:lnTo>
                    <a:lnTo>
                      <a:pt x="448" y="3499"/>
                    </a:lnTo>
                    <a:lnTo>
                      <a:pt x="453" y="3537"/>
                    </a:lnTo>
                    <a:lnTo>
                      <a:pt x="460" y="3570"/>
                    </a:lnTo>
                    <a:lnTo>
                      <a:pt x="469" y="3599"/>
                    </a:lnTo>
                    <a:lnTo>
                      <a:pt x="479" y="3625"/>
                    </a:lnTo>
                    <a:lnTo>
                      <a:pt x="491" y="3648"/>
                    </a:lnTo>
                    <a:lnTo>
                      <a:pt x="503" y="3672"/>
                    </a:lnTo>
                    <a:lnTo>
                      <a:pt x="515" y="3696"/>
                    </a:lnTo>
                    <a:lnTo>
                      <a:pt x="525" y="3719"/>
                    </a:lnTo>
                    <a:lnTo>
                      <a:pt x="535" y="3745"/>
                    </a:lnTo>
                    <a:lnTo>
                      <a:pt x="545" y="3774"/>
                    </a:lnTo>
                    <a:lnTo>
                      <a:pt x="552" y="3807"/>
                    </a:lnTo>
                    <a:lnTo>
                      <a:pt x="556" y="3845"/>
                    </a:lnTo>
                    <a:lnTo>
                      <a:pt x="558" y="3888"/>
                    </a:lnTo>
                    <a:lnTo>
                      <a:pt x="556" y="3931"/>
                    </a:lnTo>
                    <a:lnTo>
                      <a:pt x="552" y="3969"/>
                    </a:lnTo>
                    <a:lnTo>
                      <a:pt x="545" y="4002"/>
                    </a:lnTo>
                    <a:lnTo>
                      <a:pt x="535" y="4031"/>
                    </a:lnTo>
                    <a:lnTo>
                      <a:pt x="525" y="4057"/>
                    </a:lnTo>
                    <a:lnTo>
                      <a:pt x="515" y="4080"/>
                    </a:lnTo>
                    <a:lnTo>
                      <a:pt x="503" y="4104"/>
                    </a:lnTo>
                    <a:lnTo>
                      <a:pt x="491" y="4128"/>
                    </a:lnTo>
                    <a:lnTo>
                      <a:pt x="479" y="4151"/>
                    </a:lnTo>
                    <a:lnTo>
                      <a:pt x="469" y="4177"/>
                    </a:lnTo>
                    <a:lnTo>
                      <a:pt x="460" y="4206"/>
                    </a:lnTo>
                    <a:lnTo>
                      <a:pt x="453" y="4239"/>
                    </a:lnTo>
                    <a:lnTo>
                      <a:pt x="448" y="4277"/>
                    </a:lnTo>
                    <a:lnTo>
                      <a:pt x="447" y="4320"/>
                    </a:lnTo>
                    <a:lnTo>
                      <a:pt x="0" y="4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EED43-19C6-3D75-5205-DBAE6551B347}"/>
                  </a:ext>
                </a:extLst>
              </p:cNvPr>
              <p:cNvSpPr/>
              <p:nvPr userDrawn="1"/>
            </p:nvSpPr>
            <p:spPr>
              <a:xfrm>
                <a:off x="196964" y="0"/>
                <a:ext cx="6661036" cy="685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39820" y="382385"/>
            <a:ext cx="3709358" cy="5742370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376" y="508959"/>
            <a:ext cx="6305911" cy="56157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CA508-3C86-3580-504F-B66601B7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8688" cy="6858000"/>
            <a:chOff x="0" y="0"/>
            <a:chExt cx="12198688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006ED6-1912-6865-5D19-6FCA22094F1E}"/>
                </a:ext>
              </a:extLst>
            </p:cNvPr>
            <p:cNvSpPr/>
            <p:nvPr userDrawn="1"/>
          </p:nvSpPr>
          <p:spPr>
            <a:xfrm>
              <a:off x="5727928" y="0"/>
              <a:ext cx="647076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" title="Left scallop edge">
              <a:extLst>
                <a:ext uri="{FF2B5EF4-FFF2-40B4-BE49-F238E27FC236}">
                  <a16:creationId xmlns:a16="http://schemas.microsoft.com/office/drawing/2014/main" id="{79990210-1F9B-2CE1-E438-60E6728E96E4}"/>
                </a:ext>
              </a:extLst>
            </p:cNvPr>
            <p:cNvSpPr/>
            <p:nvPr userDrawn="1"/>
          </p:nvSpPr>
          <p:spPr bwMode="auto">
            <a:xfrm>
              <a:off x="5399865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4EED43-19C6-3D75-5205-DBAE6551B347}"/>
                </a:ext>
              </a:extLst>
            </p:cNvPr>
            <p:cNvSpPr/>
            <p:nvPr userDrawn="1"/>
          </p:nvSpPr>
          <p:spPr>
            <a:xfrm>
              <a:off x="196964" y="0"/>
              <a:ext cx="5334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title="right edge border">
              <a:extLst>
                <a:ext uri="{FF2B5EF4-FFF2-40B4-BE49-F238E27FC236}">
                  <a16:creationId xmlns:a16="http://schemas.microsoft.com/office/drawing/2014/main" id="{774323D2-93FE-5FD5-676F-452C98106A6E}"/>
                </a:ext>
              </a:extLst>
            </p:cNvPr>
            <p:cNvSpPr/>
            <p:nvPr userDrawn="1"/>
          </p:nvSpPr>
          <p:spPr>
            <a:xfrm>
              <a:off x="0" y="0"/>
              <a:ext cx="283464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4958" y="526210"/>
            <a:ext cx="4464908" cy="5817106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719977" y="526210"/>
            <a:ext cx="4921464" cy="5817106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0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7CCFE93-3875-D188-55BA-86E16415C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1D729-2B26-A81B-0CB0-4E0A1AEA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477" y="1061049"/>
            <a:ext cx="6358152" cy="3666225"/>
          </a:xfrm>
        </p:spPr>
        <p:txBody>
          <a:bodyPr anchor="ctr">
            <a:normAutofit/>
          </a:bodyPr>
          <a:lstStyle>
            <a:lvl1pPr algn="ctr">
              <a:defRPr sz="4000" spc="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CE9BDE-37AB-2DA6-B4F2-3E7F0F66AB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945" y="1690688"/>
            <a:ext cx="3401568" cy="340156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2DFA44-C5AA-7A71-CCFD-2B79F5B2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0477" y="4856009"/>
            <a:ext cx="6358153" cy="17780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all" spc="40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2pPr>
            <a:lvl3pPr marL="9144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3pPr>
            <a:lvl4pPr marL="13716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4pPr>
            <a:lvl5pPr marL="1828800" indent="0">
              <a:buNone/>
              <a:defRPr cap="all" baseline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5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73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768" y="416664"/>
            <a:ext cx="7788938" cy="3221482"/>
          </a:xfrm>
        </p:spPr>
        <p:txBody>
          <a:bodyPr anchor="b">
            <a:noAutofit/>
          </a:bodyPr>
          <a:lstStyle>
            <a:lvl1pPr>
              <a:defRPr sz="40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89768" y="4197347"/>
            <a:ext cx="778893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 b="0" i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9D4F4AB8-D880-91F9-0D11-F20D0050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DB69F-EBF7-DEBE-7DFD-A9D36DCE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3A6D7BE-752B-EB58-A926-E58EBEF60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428EF-AEF1-9AF0-0271-91E838A4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048" y="2187600"/>
            <a:ext cx="4652684" cy="1241400"/>
          </a:xfrm>
        </p:spPr>
        <p:txBody>
          <a:bodyPr/>
          <a:lstStyle/>
          <a:p>
            <a:r>
              <a:rPr lang="en-US" sz="2000" b="1" dirty="0"/>
              <a:t>A presentation on myself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C630DD8-ABA8-DB4D-E842-0B6A9C4C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389" y="4433801"/>
            <a:ext cx="1734669" cy="742279"/>
          </a:xfrm>
        </p:spPr>
        <p:txBody>
          <a:bodyPr>
            <a:noAutofit/>
          </a:bodyPr>
          <a:lstStyle/>
          <a:p>
            <a:pPr algn="r"/>
            <a:r>
              <a:rPr lang="en-US" sz="1400" b="1" dirty="0" err="1"/>
              <a:t>Prateeti</a:t>
            </a:r>
            <a:r>
              <a:rPr lang="en-US" sz="1400" b="1" dirty="0"/>
              <a:t> </a:t>
            </a:r>
            <a:r>
              <a:rPr lang="en-US" sz="1400" b="1" dirty="0" err="1"/>
              <a:t>roy</a:t>
            </a:r>
            <a:endParaRPr lang="en-US" sz="1400" b="1" dirty="0"/>
          </a:p>
          <a:p>
            <a:pPr algn="r"/>
            <a:r>
              <a:rPr lang="en-US" sz="1400" b="1" dirty="0"/>
              <a:t>Id 18051049</a:t>
            </a:r>
          </a:p>
          <a:p>
            <a:pPr algn="r"/>
            <a:r>
              <a:rPr lang="en-US" sz="1400" b="1" dirty="0"/>
              <a:t>Reg 8056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3D185F-EC5A-F116-7A40-6C6F35508726}"/>
              </a:ext>
            </a:extLst>
          </p:cNvPr>
          <p:cNvCxnSpPr/>
          <p:nvPr/>
        </p:nvCxnSpPr>
        <p:spPr>
          <a:xfrm>
            <a:off x="3762619" y="4235824"/>
            <a:ext cx="4869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1000">
        <p15:prstTrans prst="origami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191" y="269844"/>
            <a:ext cx="6857997" cy="805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Call me </a:t>
            </a:r>
            <a:r>
              <a:rPr lang="en-US" dirty="0" err="1"/>
              <a:t>roy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04" y="1632203"/>
            <a:ext cx="3321425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Hi, my name is </a:t>
            </a:r>
            <a:r>
              <a:rPr lang="en-US" dirty="0" err="1"/>
              <a:t>Prateeti</a:t>
            </a:r>
            <a:r>
              <a:rPr lang="en-US" dirty="0"/>
              <a:t> Roy, 23 years of age, and I’m a student of Doctor of Veterinary Medicine at Patuakhali Science and Technology University.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BE346-DFA1-39FF-85CE-1B292EFE9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0780" r="-1083" b="27810"/>
          <a:stretch/>
        </p:blipFill>
        <p:spPr>
          <a:xfrm>
            <a:off x="6789363" y="1632203"/>
            <a:ext cx="36590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261E-D96E-11D4-62C7-2F1A904D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284" y="2426509"/>
            <a:ext cx="5189463" cy="1846231"/>
          </a:xfrm>
        </p:spPr>
        <p:txBody>
          <a:bodyPr/>
          <a:lstStyle/>
          <a:p>
            <a:r>
              <a:rPr lang="en-US" dirty="0"/>
              <a:t>Meet My family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A1CA910-E891-9370-BDD2-A9BBE1D7B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821498"/>
              </p:ext>
            </p:extLst>
          </p:nvPr>
        </p:nvGraphicFramePr>
        <p:xfrm>
          <a:off x="5280025" y="655638"/>
          <a:ext cx="5986463" cy="538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009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23379" cy="1800098"/>
          </a:xfrm>
        </p:spPr>
        <p:txBody>
          <a:bodyPr>
            <a:normAutofit/>
          </a:bodyPr>
          <a:lstStyle/>
          <a:p>
            <a:r>
              <a:rPr lang="en-US" dirty="0"/>
              <a:t>My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523379" cy="3593591"/>
          </a:xfrm>
        </p:spPr>
        <p:txBody>
          <a:bodyPr/>
          <a:lstStyle/>
          <a:p>
            <a:r>
              <a:rPr lang="en-US" dirty="0"/>
              <a:t>Travelling</a:t>
            </a:r>
          </a:p>
          <a:p>
            <a:r>
              <a:rPr lang="en-US" dirty="0"/>
              <a:t>Watching movies</a:t>
            </a:r>
          </a:p>
          <a:p>
            <a:r>
              <a:rPr lang="en-US" dirty="0"/>
              <a:t>Playing the guitar</a:t>
            </a:r>
          </a:p>
          <a:p>
            <a:r>
              <a:rPr lang="en-US" dirty="0"/>
              <a:t>Photography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F6A-3A9D-02EF-97A2-295EC0E8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20" y="382385"/>
            <a:ext cx="3709358" cy="5742370"/>
          </a:xfrm>
        </p:spPr>
        <p:txBody>
          <a:bodyPr/>
          <a:lstStyle/>
          <a:p>
            <a:r>
              <a:rPr lang="en-US" dirty="0"/>
              <a:t>A few of my favorite things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A2BE975-3F1D-07D7-72CE-7470E79E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82195"/>
              </p:ext>
            </p:extLst>
          </p:nvPr>
        </p:nvGraphicFramePr>
        <p:xfrm>
          <a:off x="776288" y="509588"/>
          <a:ext cx="6305550" cy="561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09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CDF2-67C1-CC36-91D7-91D16AEF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58" y="526210"/>
            <a:ext cx="4464908" cy="5817106"/>
          </a:xfrm>
        </p:spPr>
        <p:txBody>
          <a:bodyPr/>
          <a:lstStyle/>
          <a:p>
            <a:r>
              <a:rPr lang="en-US" dirty="0"/>
              <a:t>My goals for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510A-82DB-A3A7-BA1E-17B29581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977" y="526210"/>
            <a:ext cx="4921464" cy="5817106"/>
          </a:xfrm>
        </p:spPr>
        <p:txBody>
          <a:bodyPr/>
          <a:lstStyle/>
          <a:p>
            <a:r>
              <a:rPr lang="en-US" dirty="0"/>
              <a:t>To perform better in exams</a:t>
            </a:r>
          </a:p>
          <a:p>
            <a:r>
              <a:rPr lang="en-US" dirty="0"/>
              <a:t>To write a research paper</a:t>
            </a:r>
          </a:p>
          <a:p>
            <a:r>
              <a:rPr lang="en-US" dirty="0"/>
              <a:t>To grow as a person</a:t>
            </a:r>
          </a:p>
          <a:p>
            <a:r>
              <a:rPr lang="en-US" dirty="0"/>
              <a:t>To be more kind</a:t>
            </a:r>
          </a:p>
        </p:txBody>
      </p:sp>
    </p:spTree>
    <p:extLst>
      <p:ext uri="{BB962C8B-B14F-4D97-AF65-F5344CB8AC3E}">
        <p14:creationId xmlns:p14="http://schemas.microsoft.com/office/powerpoint/2010/main" val="243778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68" y="416664"/>
            <a:ext cx="7788938" cy="1761760"/>
          </a:xfrm>
        </p:spPr>
        <p:txBody>
          <a:bodyPr>
            <a:normAutofit/>
          </a:bodyPr>
          <a:lstStyle/>
          <a:p>
            <a:r>
              <a:rPr lang="en-US" dirty="0"/>
              <a:t>Thank you, everyone.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B8F612-C09D-15A4-D139-6932D7F0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3898" y="2650936"/>
            <a:ext cx="7788938" cy="951135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Prateeti</a:t>
            </a:r>
            <a:r>
              <a:rPr lang="en-US" dirty="0"/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ustom 91">
      <a:majorFont>
        <a:latin typeface="Bodoni MT"/>
        <a:ea typeface=""/>
        <a:cs typeface=""/>
      </a:majorFont>
      <a:minorFont>
        <a:latin typeface="Times New Roman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5916208_Getting to know your teacher_win32_SL_V2" id="{117468CD-FD74-421B-80C2-54C2E280903C}" vid="{F6B88795-ACAF-4739-9DA3-36C970FAD2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6FC1B-E7F2-4923-93B6-708908C46D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6FAD71-0176-4DDD-9BE6-FAF015579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D03997-C755-4252-A52B-5F39EAC25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44</TotalTime>
  <Words>164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Calibri</vt:lpstr>
      <vt:lpstr>Gill Sans MT</vt:lpstr>
      <vt:lpstr>Times New Roman</vt:lpstr>
      <vt:lpstr>Badge</vt:lpstr>
      <vt:lpstr>A presentation on myself</vt:lpstr>
      <vt:lpstr>Call me roy!</vt:lpstr>
      <vt:lpstr>Meet My family</vt:lpstr>
      <vt:lpstr>My hobbies</vt:lpstr>
      <vt:lpstr>A few of my favorite things</vt:lpstr>
      <vt:lpstr>My goals for this year</vt:lpstr>
      <vt:lpstr>Thank you, everyone.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myself</dc:title>
  <dc:creator>User</dc:creator>
  <cp:lastModifiedBy>User</cp:lastModifiedBy>
  <cp:revision>1</cp:revision>
  <dcterms:created xsi:type="dcterms:W3CDTF">2024-03-23T02:58:38Z</dcterms:created>
  <dcterms:modified xsi:type="dcterms:W3CDTF">2024-03-23T03:43:02Z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