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D995-E45D-1141-A177-585615D93BFD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28B2-9B26-A04A-A460-F0B6497ED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43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D995-E45D-1141-A177-585615D93BFD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28B2-9B26-A04A-A460-F0B6497ED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55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D995-E45D-1141-A177-585615D93BFD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28B2-9B26-A04A-A460-F0B6497ED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583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D995-E45D-1141-A177-585615D93BFD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28B2-9B26-A04A-A460-F0B6497ED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10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D995-E45D-1141-A177-585615D93BFD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28B2-9B26-A04A-A460-F0B6497ED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92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D995-E45D-1141-A177-585615D93BFD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28B2-9B26-A04A-A460-F0B6497ED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53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D995-E45D-1141-A177-585615D93BFD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28B2-9B26-A04A-A460-F0B6497ED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92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D995-E45D-1141-A177-585615D93BFD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28B2-9B26-A04A-A460-F0B6497ED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680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D995-E45D-1141-A177-585615D93BFD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28B2-9B26-A04A-A460-F0B6497ED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57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D995-E45D-1141-A177-585615D93BFD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28B2-9B26-A04A-A460-F0B6497ED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D995-E45D-1141-A177-585615D93BFD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28B2-9B26-A04A-A460-F0B6497ED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3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3D995-E45D-1141-A177-585615D93BFD}" type="datetimeFigureOut">
              <a:rPr kumimoji="1" lang="zh-CN" altLang="en-US" smtClean="0"/>
              <a:t>16-12-10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F28B2-9B26-A04A-A460-F0B6497ED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37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需求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47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76" y="0"/>
            <a:ext cx="3757808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232" y="0"/>
            <a:ext cx="3818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3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154" y="268853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登录界面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62" y="268852"/>
            <a:ext cx="4621329" cy="6589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5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菜单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7" y="2822257"/>
            <a:ext cx="7941733" cy="1213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43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197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通话记录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8" y="1269998"/>
            <a:ext cx="3765444" cy="533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504" y="1269998"/>
            <a:ext cx="3385715" cy="5080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2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参考</a:t>
            </a:r>
            <a:r>
              <a:rPr kumimoji="1" lang="zh-CN" altLang="en-US" dirty="0" smtClean="0"/>
              <a:t>阿里小号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29" y="1621154"/>
            <a:ext cx="3441171" cy="462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342" y="1553102"/>
            <a:ext cx="3177858" cy="4441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112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6222" y="274638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 客户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4" y="181444"/>
            <a:ext cx="4618392" cy="6532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92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拨号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53" y="1429809"/>
            <a:ext cx="3141980" cy="476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342" y="1553102"/>
            <a:ext cx="3177858" cy="4441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691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" y="148455"/>
            <a:ext cx="3752698" cy="64497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520" y="167044"/>
            <a:ext cx="3927342" cy="66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4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1" y="0"/>
            <a:ext cx="388557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118" y="0"/>
            <a:ext cx="3927342" cy="66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8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</Words>
  <Application>Microsoft Macintosh PowerPoint</Application>
  <PresentationFormat>全屏显示(4:3)</PresentationFormat>
  <Paragraphs>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APP需求</vt:lpstr>
      <vt:lpstr>登录界面</vt:lpstr>
      <vt:lpstr>菜单</vt:lpstr>
      <vt:lpstr>通话记录</vt:lpstr>
      <vt:lpstr>参考阿里小号</vt:lpstr>
      <vt:lpstr> 客户</vt:lpstr>
      <vt:lpstr>拨号</vt:lpstr>
      <vt:lpstr>我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ziyi xu</dc:creator>
  <cp:lastModifiedBy>ziyi xu</cp:lastModifiedBy>
  <cp:revision>4</cp:revision>
  <dcterms:created xsi:type="dcterms:W3CDTF">2016-12-10T07:04:16Z</dcterms:created>
  <dcterms:modified xsi:type="dcterms:W3CDTF">2016-12-10T07:50:04Z</dcterms:modified>
</cp:coreProperties>
</file>