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14FECB-67BD-4D9F-980F-33326D527333}" v="8" dt="2019-02-28T18:29:30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35EB5-8AE8-4B50-91E6-B9275F91D882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6CCEA-6F5C-463A-B505-0EEAED68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9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 b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3000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segmentaa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4000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segmentad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5000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segmentae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9000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segmentaf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12000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segmentag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15000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5E5F1-D2E2-497C-A25E-DC30660BD9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0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2D24-A5CE-4790-AF5E-A426DEF62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D1241-CB7A-4608-8992-DD74F6E6D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732C7-23F6-4956-885D-3D275002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38AE-BD2D-44D9-86ED-7101E8AF682D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A5BCA-9380-493C-8C7F-8A061169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A9601-A14B-4949-A597-39CF0E21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3473-FC56-49E5-9BEB-65BC205F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9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D131-B9C0-4E30-A884-770D7F24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A1709-6D04-4BAD-8B2A-E1AE8B49D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5DFED-C73E-4282-A8DC-9DAECEB8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38AE-BD2D-44D9-86ED-7101E8AF682D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14BC3-11F5-40FA-93C3-4F096307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CCFED-4BED-4DE5-9B4E-8A9D598B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3473-FC56-49E5-9BEB-65BC205F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F7438F-A8E3-4649-9939-EC443E5B4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AD32E-9134-444A-B688-A859155D8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9F97D-60C4-4E98-83B5-7B5CDF17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38AE-BD2D-44D9-86ED-7101E8AF682D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94295-CB44-47A2-9EA7-47B22334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96D63-DB28-4238-BC7C-BDB5BD19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3473-FC56-49E5-9BEB-65BC205F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3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611A-BEF9-441E-BBBF-076BF42B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05BA9-7629-4D64-8A45-6DEA7D930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0D904-54CF-47B9-9EA6-595FFED5A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38AE-BD2D-44D9-86ED-7101E8AF682D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B5593-F015-48C0-8A28-52C618C3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BB145-7AE7-412A-8564-8EB377B0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3473-FC56-49E5-9BEB-65BC205F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6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2967-AF4C-4B3B-9127-2474A36B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82E7E-84AE-48C1-AFEA-1693B0627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03AA2-7A8C-4CB4-9CBA-1F60AE52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38AE-BD2D-44D9-86ED-7101E8AF682D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CD318-84D9-4682-9B6F-09A3725E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7DBCC-630A-49E8-8129-031475B2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3473-FC56-49E5-9BEB-65BC205F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6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7C36-1D1D-499E-B22D-F5A9706E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48A1F-28D6-4369-9DD6-290B470F2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161F8-751D-4C10-B5EC-50571F372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FA5E6-2DB9-40D1-AEBC-F3FF940C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38AE-BD2D-44D9-86ED-7101E8AF682D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7D2FA-1B4D-46DB-8A5E-C1B6C1AF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92991-E549-4116-A7AB-82DE2DD0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3473-FC56-49E5-9BEB-65BC205F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73E4-F9FE-4B24-B362-C672F38B0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F7FEC-813B-4145-A3B5-1BEE4A254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EBE19-7183-4286-92AB-D391C13E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B9F416-E679-47C6-84CC-FDFA5FBAA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7B3C3-E34E-425E-824F-C9D95BE6E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23A9C-5A4C-4656-841B-F7B3D94D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38AE-BD2D-44D9-86ED-7101E8AF682D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221BF-83EC-4351-ADD0-6C2ADFC3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5FDB9-33E8-4DAE-BCA4-54968358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3473-FC56-49E5-9BEB-65BC205F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8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7724-D675-433B-90E4-A2D1DDD0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3FC22-D867-4831-A286-997957F3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38AE-BD2D-44D9-86ED-7101E8AF682D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7E36D-C440-4766-947B-0AC2DF02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BD7A6-421D-461F-B86C-385A957D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3473-FC56-49E5-9BEB-65BC205F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BFA433-A2A9-442F-A85A-EDA01F17B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38AE-BD2D-44D9-86ED-7101E8AF682D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62BD8-B8C1-417D-80B3-C516C3CE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4EC89-15B6-4D27-A5DD-235852A3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3473-FC56-49E5-9BEB-65BC205F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0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115C-496A-4270-BA91-BF35BD77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700DA-CB1D-4B20-893E-7CB2F49DE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54504-4FF9-44E1-AFA7-537874695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DFD2F-7491-40F4-88C1-0C1CD013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38AE-BD2D-44D9-86ED-7101E8AF682D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B344D-CC02-474A-AC71-16715586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2B046-FA5B-4BAF-B880-71796494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3473-FC56-49E5-9BEB-65BC205F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6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4552-CB09-4E75-85C6-5B99FD61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6D8D1-0CB5-4253-8158-C572B1C3F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89D14-E36D-4A2C-AE9D-C6796B3AE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0053F-B750-4E83-A068-B9F3A31A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38AE-BD2D-44D9-86ED-7101E8AF682D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01853-6717-4AF8-B01D-869065FA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50908-3D0C-4E34-BD49-4DF3D124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3473-FC56-49E5-9BEB-65BC205F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8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4B24A0-B338-41CE-AC94-9943D8AA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F1846-2E8C-46EF-B1FD-1228DA077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6F38F-E6A8-497B-8D6B-C0AD043AC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38AE-BD2D-44D9-86ED-7101E8AF682D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DA884-E44D-46BB-8E58-F9BEDAD2B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E919-AB70-4E5E-8FE2-6581AA42F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83473-FC56-49E5-9BEB-65BC205F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5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E5B1-1EA5-4F00-8330-E307E08D45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Biweekly Progress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3C141-66AF-4A35-B106-0B8805D14D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Rupak Roy</a:t>
            </a:r>
          </a:p>
        </p:txBody>
      </p:sp>
    </p:spTree>
    <p:extLst>
      <p:ext uri="{BB962C8B-B14F-4D97-AF65-F5344CB8AC3E}">
        <p14:creationId xmlns:p14="http://schemas.microsoft.com/office/powerpoint/2010/main" val="88255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41D6-ED3E-46EA-93DA-04CF516C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Speedup for </a:t>
            </a:r>
            <a:r>
              <a:rPr lang="en-US" dirty="0" err="1"/>
              <a:t>cuda</a:t>
            </a:r>
            <a:r>
              <a:rPr lang="en-US" dirty="0"/>
              <a:t> functions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2EB115-2CCC-4427-B72C-F202797E7D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12455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7971648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63365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 Speedup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11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</a:t>
                      </a:r>
                      <a:r>
                        <a:rPr lang="en-US" dirty="0" err="1"/>
                        <a:t>copy_string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    1.22x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</a:t>
                      </a:r>
                      <a:r>
                        <a:rPr lang="en-US" dirty="0" err="1"/>
                        <a:t>copy_string_to_array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    1.09x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63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</a:t>
                      </a:r>
                      <a:r>
                        <a:rPr lang="en-US" dirty="0" err="1"/>
                        <a:t>scan_string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    1.19x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2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adding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    1.06x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23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</a:t>
                      </a:r>
                      <a:r>
                        <a:rPr lang="en-US" dirty="0" err="1"/>
                        <a:t>reconstruct_string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No significant speedup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79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</a:t>
                      </a:r>
                      <a:r>
                        <a:rPr lang="en-US" dirty="0" err="1"/>
                        <a:t>bucket_to_pointer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No significant speedup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553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</a:t>
                      </a:r>
                      <a:r>
                        <a:rPr lang="en-US" dirty="0" err="1"/>
                        <a:t>is_it_a_trie</a:t>
                      </a:r>
                      <a:r>
                        <a:rPr lang="en-US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No significant speedup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0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96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85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3807-0BE6-4072-9A40-2EBD4F5B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time comparison(Strings)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685E5F-6EEB-46C6-92E4-C43AD5318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37861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551518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34631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256614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50560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Length of the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Burstsort_cpu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Burstsort_gpu_Previous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Burstsort_gpu_current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75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07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88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791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77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8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790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5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36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9AD6-9D9C-420A-A686-292F1848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time comparison(Integers)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073B97-146F-4637-B5CD-1F51946471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631889"/>
              </p:ext>
            </p:extLst>
          </p:nvPr>
        </p:nvGraphicFramePr>
        <p:xfrm>
          <a:off x="838200" y="1825625"/>
          <a:ext cx="9501886" cy="2768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15186">
                  <a:extLst>
                    <a:ext uri="{9D8B030D-6E8A-4147-A177-3AD203B41FA5}">
                      <a16:colId xmlns:a16="http://schemas.microsoft.com/office/drawing/2014/main" val="23915244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939425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338063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81765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Bitonic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sort_gpu</a:t>
                      </a:r>
                      <a:r>
                        <a:rPr lang="en-US" dirty="0"/>
                        <a:t>(512threads, 32768 blocks)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Radix_sort_gpu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Burstsort_gpu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78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1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22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0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016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23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</TotalTime>
  <Words>182</Words>
  <Application>Microsoft Office PowerPoint</Application>
  <PresentationFormat>Widescreen</PresentationFormat>
  <Paragraphs>85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Biweekly Progress Summary</vt:lpstr>
      <vt:lpstr>Speedup for cuda functions</vt:lpstr>
      <vt:lpstr>Execution time comparison(Strings)</vt:lpstr>
      <vt:lpstr>Execution time comparison(Integers)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Biweekly Progress Summary</dc:title>
  <dc:creator>Rupak Roy</dc:creator>
  <cp:lastModifiedBy>Rupak Roy</cp:lastModifiedBy>
  <cp:revision>3</cp:revision>
  <dcterms:created xsi:type="dcterms:W3CDTF">2019-02-28T15:05:39Z</dcterms:created>
  <dcterms:modified xsi:type="dcterms:W3CDTF">2019-03-02T05:00:29Z</dcterms:modified>
</cp:coreProperties>
</file>