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6CD8-041A-43FE-92E6-52659CBFB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4204-4DD0-4AF5-B404-23C38DC91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AFF0-6639-438C-BA03-B0CC1BE9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81B-4ED1-4B07-839D-365DBA958E4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BB4A3-4C0B-4E27-94F2-FC683E2E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DA19A-89B5-4F5E-A76F-8F33BACB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5E06-D0BE-416E-8167-178109A1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470B-8DDA-4394-ABE3-E8B86667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0584B-E899-4016-8251-0E20FB8F4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1F0F-E52B-479C-A4E4-D158E067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81B-4ED1-4B07-839D-365DBA958E4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106B-B0EE-42E0-9CE5-E4231488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E205F-C363-4D25-B272-51A15839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5E06-D0BE-416E-8167-178109A1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4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A4DAB-447B-4F09-A634-95221A09F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124D2-92E6-47BA-ACEF-8464485F5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BFB2-A6AD-4822-8DCD-AC895DBA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81B-4ED1-4B07-839D-365DBA958E4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4450-7763-478D-833B-00E9CFC3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45D9-60B4-4BB4-9A01-282BB2F7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5E06-D0BE-416E-8167-178109A1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E394-FF0F-45E0-A578-C69E3FBC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B166A-E08A-432E-85A6-C248D597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8078-E298-4101-97E4-BEB3D041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81B-4ED1-4B07-839D-365DBA958E4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FA096-6301-4040-9A26-59FEF760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9F19-3CF7-444C-B3B1-60332B8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5E06-D0BE-416E-8167-178109A1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C66D-5FD2-44B2-826E-29EAEE2E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C943F-1F28-464E-B7B6-EACA05DAE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BEAA3-D453-44E6-9442-4E9C244D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81B-4ED1-4B07-839D-365DBA958E4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95DF-B15E-4453-8AD9-81D1A223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DAF4B-9F9C-441E-8703-F9F12BA8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5E06-D0BE-416E-8167-178109A1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2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A58F-BE8D-4B1B-86E3-AF62C88F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DFD5-E628-4EDB-A1DB-727F3AC45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91052-64B2-485C-8D5D-C2FE22DD7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1AEE2-3B60-4961-95D3-33DFBFE9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81B-4ED1-4B07-839D-365DBA958E4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D889B-5D6D-4860-B8BB-730E6FBF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8D09D-0F48-4487-B06C-65C3271B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5E06-D0BE-416E-8167-178109A1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0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32E-C5CA-460B-B98E-B44D1FE6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76BD-1F45-46C4-8EB4-C623A5DDE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F8C02-DA5C-40EA-9C10-E92ABE94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F78D7-A07D-4CE3-B770-0E3BB709D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DA8F-6280-4233-85F6-AC9DFE315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66EBC-DD91-4C19-92D2-E4761AA2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81B-4ED1-4B07-839D-365DBA958E4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56D05-AA26-4C8F-A7E8-F72C9809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BCF60-E0B6-463D-A297-23808FC2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5E06-D0BE-416E-8167-178109A1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5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4C14-C7CB-4340-BEB1-00E3E6A6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81A19-3A3A-4488-B547-5D2F2175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81B-4ED1-4B07-839D-365DBA958E4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DA877-C53A-4D1B-8CA1-B804FCEA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A10C-4B08-4256-981A-07E589A1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5E06-D0BE-416E-8167-178109A1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4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01C3C-B008-4842-9161-F66F0117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81B-4ED1-4B07-839D-365DBA958E4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BA44F-3512-4F0C-9183-159F299A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2D3E0-A90A-43B1-BFB7-FF19CB1C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5E06-D0BE-416E-8167-178109A1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C76F-EE57-4B3F-91F6-9FC3A6EC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6A00-68AD-4BFE-A48F-27BABAF3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0234B-C03E-4A26-A013-C5C484C36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E758C-CDE7-4869-A879-7F77C373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81B-4ED1-4B07-839D-365DBA958E4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D4AE-359C-4F2A-A5A2-394C4567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1988-3C00-47F7-904A-F1F83974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5E06-D0BE-416E-8167-178109A1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BDA9-D608-4915-8617-A9F41690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0483A-575A-4AEA-91E1-BCB50D4F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9482D-1081-47C6-9C6A-FDB622AEC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51BBB-6364-47E6-A02A-578802BC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81B-4ED1-4B07-839D-365DBA958E4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4F09B-B64B-490E-9642-C31BEC25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B7BC-2DD4-4227-A285-44CAEE4B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5E06-D0BE-416E-8167-178109A1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1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34C02-13FC-4B38-BBE9-64B1C34C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542A-9A10-4F0A-B490-733D868E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7CF2-F282-41DB-9281-ABF3678EF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E581B-4ED1-4B07-839D-365DBA958E4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3463B-10F3-4F8B-A28F-EF5016C6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B053-20DC-4903-A2ED-755B8A374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5E06-D0BE-416E-8167-178109A1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bgkFKwc_J4I5UwVMnK3PwDOtZn7TDKhl1eYCMY5geKs/ed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7CD9-EE1A-4F1E-8764-9884DAC08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Biweekly Progress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16613-A72C-4A0D-9AE9-98ED00D67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Rupak Roy</a:t>
            </a:r>
          </a:p>
        </p:txBody>
      </p:sp>
    </p:spTree>
    <p:extLst>
      <p:ext uri="{BB962C8B-B14F-4D97-AF65-F5344CB8AC3E}">
        <p14:creationId xmlns:p14="http://schemas.microsoft.com/office/powerpoint/2010/main" val="317339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04BC-6A2E-44A8-A1F9-4E1AA7B6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Call Data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4D2-D8FC-4979-AB78-B057521A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Sent the data to GPU at the very beginning and processed it the whole time in the </a:t>
            </a:r>
            <a:r>
              <a:rPr lang="en-US" dirty="0" err="1"/>
              <a:t>cuda</a:t>
            </a:r>
            <a:r>
              <a:rPr lang="en-US" dirty="0"/>
              <a:t> kernel without transferring back to host(CPU)</a:t>
            </a:r>
          </a:p>
          <a:p>
            <a:r>
              <a:rPr lang="en-US" dirty="0"/>
              <a:t>Used dynamic parallelism for global functions</a:t>
            </a:r>
          </a:p>
          <a:p>
            <a:r>
              <a:rPr lang="en-US" dirty="0"/>
              <a:t>Observation(Advantages):</a:t>
            </a:r>
          </a:p>
          <a:p>
            <a:pPr marL="0" indent="0">
              <a:buNone/>
            </a:pPr>
            <a:r>
              <a:rPr lang="en-US" dirty="0"/>
              <a:t>  - If large chunk of data is sent at a time, it would take a lot less time compared with the small repetitive data transfer. </a:t>
            </a:r>
          </a:p>
          <a:p>
            <a:r>
              <a:rPr lang="en-US" dirty="0"/>
              <a:t>Observation(Disadvantages):</a:t>
            </a:r>
          </a:p>
          <a:p>
            <a:pPr marL="0" indent="0">
              <a:buNone/>
            </a:pPr>
            <a:r>
              <a:rPr lang="en-US" dirty="0"/>
              <a:t> -dynamic memory allocation takes too much time inside </a:t>
            </a:r>
            <a:r>
              <a:rPr lang="en-US" dirty="0" err="1"/>
              <a:t>cuda</a:t>
            </a:r>
            <a:r>
              <a:rPr lang="en-US" dirty="0"/>
              <a:t> kernel</a:t>
            </a:r>
          </a:p>
          <a:p>
            <a:pPr marL="0" indent="0">
              <a:buNone/>
            </a:pPr>
            <a:r>
              <a:rPr lang="en-US" dirty="0"/>
              <a:t> -blocks and threads cannot be set for device functions</a:t>
            </a:r>
          </a:p>
          <a:p>
            <a:pPr marL="0" indent="0">
              <a:buNone/>
            </a:pPr>
            <a:r>
              <a:rPr lang="en-US" dirty="0"/>
              <a:t> -Applying dynamic parallelism will add too much overhead</a:t>
            </a:r>
          </a:p>
        </p:txBody>
      </p:sp>
    </p:spTree>
    <p:extLst>
      <p:ext uri="{BB962C8B-B14F-4D97-AF65-F5344CB8AC3E}">
        <p14:creationId xmlns:p14="http://schemas.microsoft.com/office/powerpoint/2010/main" val="125679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FF2C-9C8D-4C64-B16C-0A16446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partial implementation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3B78FA3-890F-468A-B14A-2C5CBCAD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234406"/>
            <a:ext cx="5715000" cy="3533775"/>
          </a:xfrm>
        </p:spPr>
      </p:pic>
    </p:spTree>
    <p:extLst>
      <p:ext uri="{BB962C8B-B14F-4D97-AF65-F5344CB8AC3E}">
        <p14:creationId xmlns:p14="http://schemas.microsoft.com/office/powerpoint/2010/main" val="65493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FD19-CE13-4D5F-8497-FC7A2FF5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Data Offloading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D7DB-5075-4EFA-9E18-72C2BB3C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Kept a small portion of data in the </a:t>
            </a:r>
            <a:r>
              <a:rPr lang="en-US" dirty="0" err="1"/>
              <a:t>gpu</a:t>
            </a:r>
            <a:r>
              <a:rPr lang="en-US" dirty="0"/>
              <a:t> and measured the execution time</a:t>
            </a:r>
          </a:p>
          <a:p>
            <a:r>
              <a:rPr lang="en-US" dirty="0"/>
              <a:t>Observation(Advantages):</a:t>
            </a:r>
          </a:p>
          <a:p>
            <a:pPr marL="0" indent="0">
              <a:buNone/>
            </a:pPr>
            <a:r>
              <a:rPr lang="en-US" dirty="0"/>
              <a:t>   -</a:t>
            </a:r>
            <a:r>
              <a:rPr lang="en-US" dirty="0" err="1"/>
              <a:t>Cuda_kernel_launch</a:t>
            </a:r>
            <a:r>
              <a:rPr lang="en-US" dirty="0"/>
              <a:t> time and data transfer time reduced       significantly</a:t>
            </a:r>
          </a:p>
          <a:p>
            <a:pPr marL="0" indent="0">
              <a:buNone/>
            </a:pPr>
            <a:r>
              <a:rPr lang="en-US" dirty="0"/>
              <a:t>   -Execution time decreased almost linearly with the percentage of offloaded data</a:t>
            </a:r>
          </a:p>
          <a:p>
            <a:r>
              <a:rPr lang="en-US"/>
              <a:t>Observation(Disadvantages):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GPU has been underutilized</a:t>
            </a:r>
          </a:p>
        </p:txBody>
      </p:sp>
    </p:spTree>
    <p:extLst>
      <p:ext uri="{BB962C8B-B14F-4D97-AF65-F5344CB8AC3E}">
        <p14:creationId xmlns:p14="http://schemas.microsoft.com/office/powerpoint/2010/main" val="144165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7820-9660-4B0F-93A3-65D02CBE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Data Offloading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F5F080-D439-48B7-A073-20331BA41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234406"/>
            <a:ext cx="5715000" cy="3533775"/>
          </a:xfrm>
        </p:spPr>
      </p:pic>
    </p:spTree>
    <p:extLst>
      <p:ext uri="{BB962C8B-B14F-4D97-AF65-F5344CB8AC3E}">
        <p14:creationId xmlns:p14="http://schemas.microsoft.com/office/powerpoint/2010/main" val="209205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F60E-2942-42EB-8EC9-E62D1F12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A628-9D3B-4BF5-BA08-F102493B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the main points of the paper “</a:t>
            </a:r>
            <a:r>
              <a:rPr lang="en-US" b="1" dirty="0" err="1"/>
              <a:t>vDNN</a:t>
            </a:r>
            <a:r>
              <a:rPr lang="en-US" b="1" dirty="0"/>
              <a:t>: Virtualized Deep Neural Networks for Scalable, Memory-Efficient Neural Network Design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Link:</a:t>
            </a:r>
            <a:r>
              <a:rPr lang="en-US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://docs.google.com/document/d/1bgkFKwc_J4I5UwVMnK3PwDOtZn7TDKhl1eYCMY5geKs/edit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2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221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Biweekly Progress Summary</vt:lpstr>
      <vt:lpstr>Single Call Data Transfer</vt:lpstr>
      <vt:lpstr>Evaluation of the partial implementation</vt:lpstr>
      <vt:lpstr>GPU Data Offloading</vt:lpstr>
      <vt:lpstr>Evaluation of Data Offloading</vt:lpstr>
      <vt:lpstr>Memory Management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Biweekly Progress Summary</dc:title>
  <dc:creator>Rupak Roy</dc:creator>
  <cp:lastModifiedBy>Rupak Roy</cp:lastModifiedBy>
  <cp:revision>16</cp:revision>
  <dcterms:created xsi:type="dcterms:W3CDTF">2019-04-11T05:57:31Z</dcterms:created>
  <dcterms:modified xsi:type="dcterms:W3CDTF">2019-04-11T18:21:23Z</dcterms:modified>
</cp:coreProperties>
</file>