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M_Project\graph_datamining_for_hpc\codes\results\pl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M_Project\graph_datamining_for_hpc\codes\results\plo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M_Project\graph_datamining_for_hpc\codes\results\plo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M_Project\graph_datamining_for_hpc\codes\results\plo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M_Project\graph_datamining_for_hpc\docs\dm_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M_Project\graph_datamining_for_hpc\docs\dm_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M_Project\graph_datamining_for_hpc\docs\dm_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M_Project\graph_datamining_for_hpc\docs\dm_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kmeans!$B$1</c:f>
              <c:strCache>
                <c:ptCount val="1"/>
                <c:pt idx="0">
                  <c:v>Accuracy</c:v>
                </c:pt>
              </c:strCache>
            </c:strRef>
          </c:tx>
          <c:spPr>
            <a:pattFill prst="lt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kmeans!$A$2:$A$5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kmeans!$B$2:$B$5</c:f>
              <c:numCache>
                <c:formatCode>General</c:formatCode>
                <c:ptCount val="4"/>
                <c:pt idx="0">
                  <c:v>100</c:v>
                </c:pt>
                <c:pt idx="1">
                  <c:v>82.216282280937406</c:v>
                </c:pt>
                <c:pt idx="2">
                  <c:v>56.068302068302003</c:v>
                </c:pt>
                <c:pt idx="3">
                  <c:v>48.143290043290001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88-4A6E-8A62-9067AF0A8A1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0928000"/>
        <c:axId val="440925256"/>
      </c:barChart>
      <c:catAx>
        <c:axId val="440928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clusters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925256"/>
        <c:crosses val="autoZero"/>
        <c:auto val="1"/>
        <c:lblAlgn val="ctr"/>
        <c:lblOffset val="100"/>
        <c:noMultiLvlLbl val="0"/>
      </c:catAx>
      <c:valAx>
        <c:axId val="440925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92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3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kmeans!$C$1</c:f>
              <c:strCache>
                <c:ptCount val="1"/>
                <c:pt idx="0">
                  <c:v>Load</c:v>
                </c:pt>
              </c:strCache>
            </c:strRef>
          </c:tx>
          <c:spPr>
            <a:pattFill prst="dk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5.5555555555555566E-2"/>
                  <c:y val="-0.120370370370370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89-4C1C-91E4-A6FF9335A5A0}"/>
                </c:ext>
              </c:extLst>
            </c:dLbl>
            <c:dLbl>
              <c:idx val="1"/>
              <c:layout>
                <c:manualLayout>
                  <c:x val="-7.5000000000000053E-2"/>
                  <c:y val="-9.25925925925925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889-4C1C-91E4-A6FF9335A5A0}"/>
                </c:ext>
              </c:extLst>
            </c:dLbl>
            <c:dLbl>
              <c:idx val="2"/>
              <c:layout>
                <c:manualLayout>
                  <c:x val="-8.0555555555555561E-2"/>
                  <c:y val="-0.134259259259259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889-4C1C-91E4-A6FF9335A5A0}"/>
                </c:ext>
              </c:extLst>
            </c:dLbl>
            <c:dLbl>
              <c:idx val="3"/>
              <c:layout>
                <c:manualLayout>
                  <c:x val="-7.5000000000000108E-2"/>
                  <c:y val="-6.94444444444443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889-4C1C-91E4-A6FF9335A5A0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kmeans!$A$2:$A$5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kmeans!$C$2:$C$5</c:f>
              <c:numCache>
                <c:formatCode>General</c:formatCode>
                <c:ptCount val="4"/>
                <c:pt idx="0">
                  <c:v>0.420920395851135</c:v>
                </c:pt>
                <c:pt idx="1">
                  <c:v>0.19581079483032199</c:v>
                </c:pt>
                <c:pt idx="2">
                  <c:v>9.8972029156154995E-2</c:v>
                </c:pt>
                <c:pt idx="3">
                  <c:v>0.12580730915069499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89-4C1C-91E4-A6FF9335A5A0}"/>
            </c:ext>
          </c:extLst>
        </c:ser>
        <c:ser>
          <c:idx val="1"/>
          <c:order val="1"/>
          <c:tx>
            <c:strRef>
              <c:f>kmeans!$D$1</c:f>
              <c:strCache>
                <c:ptCount val="1"/>
                <c:pt idx="0">
                  <c:v>Execution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4.4444444444444418E-2"/>
                  <c:y val="-0.180555555555555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889-4C1C-91E4-A6FF9335A5A0}"/>
                </c:ext>
              </c:extLst>
            </c:dLbl>
            <c:dLbl>
              <c:idx val="1"/>
              <c:layout>
                <c:manualLayout>
                  <c:x val="-2.7777777777777779E-3"/>
                  <c:y val="-0.194444444444444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889-4C1C-91E4-A6FF9335A5A0}"/>
                </c:ext>
              </c:extLst>
            </c:dLbl>
            <c:dLbl>
              <c:idx val="2"/>
              <c:layout>
                <c:manualLayout>
                  <c:x val="8.3333333333333332E-3"/>
                  <c:y val="-0.337962962962962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889-4C1C-91E4-A6FF9335A5A0}"/>
                </c:ext>
              </c:extLst>
            </c:dLbl>
            <c:dLbl>
              <c:idx val="3"/>
              <c:layout>
                <c:manualLayout>
                  <c:x val="-1.0185067526415994E-16"/>
                  <c:y val="-0.180555555555555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889-4C1C-91E4-A6FF9335A5A0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kmeans!$A$2:$A$5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kmeans!$D$2:$D$5</c:f>
              <c:numCache>
                <c:formatCode>General</c:formatCode>
                <c:ptCount val="4"/>
                <c:pt idx="0">
                  <c:v>0.121264433860778</c:v>
                </c:pt>
                <c:pt idx="1">
                  <c:v>3.05360615253448</c:v>
                </c:pt>
                <c:pt idx="2">
                  <c:v>5.2409975793626504</c:v>
                </c:pt>
                <c:pt idx="3">
                  <c:v>2.2816942691802899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889-4C1C-91E4-A6FF9335A5A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40933488"/>
        <c:axId val="440932704"/>
      </c:barChart>
      <c:catAx>
        <c:axId val="440933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clusters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932704"/>
        <c:crosses val="autoZero"/>
        <c:auto val="1"/>
        <c:lblAlgn val="ctr"/>
        <c:lblOffset val="100"/>
        <c:noMultiLvlLbl val="0"/>
      </c:catAx>
      <c:valAx>
        <c:axId val="44093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93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3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agglomerative!$B$1</c:f>
              <c:strCache>
                <c:ptCount val="1"/>
                <c:pt idx="0">
                  <c:v>Accuracy</c:v>
                </c:pt>
              </c:strCache>
            </c:strRef>
          </c:tx>
          <c:spPr>
            <a:pattFill prst="lt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agglomerative!$A$2:$A$5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agglomerative!$B$2:$B$5</c:f>
              <c:numCache>
                <c:formatCode>General</c:formatCode>
                <c:ptCount val="4"/>
                <c:pt idx="0">
                  <c:v>100</c:v>
                </c:pt>
                <c:pt idx="1">
                  <c:v>78.610468818069094</c:v>
                </c:pt>
                <c:pt idx="2">
                  <c:v>66.937944889732904</c:v>
                </c:pt>
                <c:pt idx="3">
                  <c:v>48.043652430516701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A0-489D-AF3F-2F9A8A132B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0931920"/>
        <c:axId val="440930744"/>
      </c:barChart>
      <c:catAx>
        <c:axId val="44093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clusters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930744"/>
        <c:crosses val="autoZero"/>
        <c:auto val="1"/>
        <c:lblAlgn val="ctr"/>
        <c:lblOffset val="100"/>
        <c:noMultiLvlLbl val="0"/>
      </c:catAx>
      <c:valAx>
        <c:axId val="440930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93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32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agglomerative!$C$1</c:f>
              <c:strCache>
                <c:ptCount val="1"/>
                <c:pt idx="0">
                  <c:v>Load</c:v>
                </c:pt>
              </c:strCache>
            </c:strRef>
          </c:tx>
          <c:spPr>
            <a:pattFill prst="dk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5.5555555555555566E-2"/>
                  <c:y val="-0.120370370370370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18D-443F-A944-8DF785F6A6D5}"/>
                </c:ext>
              </c:extLst>
            </c:dLbl>
            <c:dLbl>
              <c:idx val="1"/>
              <c:layout>
                <c:manualLayout>
                  <c:x val="-7.5000000000000053E-2"/>
                  <c:y val="-9.25925925925925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18D-443F-A944-8DF785F6A6D5}"/>
                </c:ext>
              </c:extLst>
            </c:dLbl>
            <c:dLbl>
              <c:idx val="2"/>
              <c:layout>
                <c:manualLayout>
                  <c:x val="-8.3333333333333329E-2"/>
                  <c:y val="-0.1157407407407408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18D-443F-A944-8DF785F6A6D5}"/>
                </c:ext>
              </c:extLst>
            </c:dLbl>
            <c:dLbl>
              <c:idx val="3"/>
              <c:layout>
                <c:manualLayout>
                  <c:x val="-8.6111111111111208E-2"/>
                  <c:y val="-9.25925925925925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18D-443F-A944-8DF785F6A6D5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agglomerative!$A$2:$A$5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agglomerative!$C$2:$C$5</c:f>
              <c:numCache>
                <c:formatCode>General</c:formatCode>
                <c:ptCount val="4"/>
                <c:pt idx="0">
                  <c:v>0.41375572681426998</c:v>
                </c:pt>
                <c:pt idx="1">
                  <c:v>0.23811881882803701</c:v>
                </c:pt>
                <c:pt idx="2">
                  <c:v>0.21401810646057101</c:v>
                </c:pt>
                <c:pt idx="3">
                  <c:v>0.13939004474215999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8D-443F-A944-8DF785F6A6D5}"/>
            </c:ext>
          </c:extLst>
        </c:ser>
        <c:ser>
          <c:idx val="1"/>
          <c:order val="1"/>
          <c:tx>
            <c:strRef>
              <c:f>agglomerative!$D$1</c:f>
              <c:strCache>
                <c:ptCount val="1"/>
                <c:pt idx="0">
                  <c:v>Execution</c:v>
                </c:pt>
              </c:strCache>
            </c:strRef>
          </c:tx>
          <c:spPr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4.4444444444444418E-2"/>
                  <c:y val="-0.180555555555555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18D-443F-A944-8DF785F6A6D5}"/>
                </c:ext>
              </c:extLst>
            </c:dLbl>
            <c:dLbl>
              <c:idx val="1"/>
              <c:layout>
                <c:manualLayout>
                  <c:x val="-0.1111111111111111"/>
                  <c:y val="-0.203703703703703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18D-443F-A944-8DF785F6A6D5}"/>
                </c:ext>
              </c:extLst>
            </c:dLbl>
            <c:dLbl>
              <c:idx val="2"/>
              <c:layout>
                <c:manualLayout>
                  <c:x val="8.3333333333332309E-3"/>
                  <c:y val="-0.148148148148148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18D-443F-A944-8DF785F6A6D5}"/>
                </c:ext>
              </c:extLst>
            </c:dLbl>
            <c:dLbl>
              <c:idx val="3"/>
              <c:layout>
                <c:manualLayout>
                  <c:x val="0"/>
                  <c:y val="-0.194444444444444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18D-443F-A944-8DF785F6A6D5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agglomerative!$A$2:$A$5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agglomerative!$D$2:$D$5</c:f>
              <c:numCache>
                <c:formatCode>General</c:formatCode>
                <c:ptCount val="4"/>
                <c:pt idx="0">
                  <c:v>0.16986086368560699</c:v>
                </c:pt>
                <c:pt idx="1">
                  <c:v>3.39960142544337</c:v>
                </c:pt>
                <c:pt idx="2">
                  <c:v>1.1723253991868701</c:v>
                </c:pt>
                <c:pt idx="3">
                  <c:v>1.64477658271789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18D-443F-A944-8DF785F6A6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40926040"/>
        <c:axId val="440927216"/>
      </c:barChart>
      <c:catAx>
        <c:axId val="440926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clusters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927216"/>
        <c:crosses val="autoZero"/>
        <c:auto val="1"/>
        <c:lblAlgn val="ctr"/>
        <c:lblOffset val="100"/>
        <c:noMultiLvlLbl val="0"/>
      </c:catAx>
      <c:valAx>
        <c:axId val="44092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926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32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kmeans!$B$7</c:f>
              <c:strCache>
                <c:ptCount val="1"/>
                <c:pt idx="0">
                  <c:v>Accuracy(%)</c:v>
                </c:pt>
              </c:strCache>
            </c:strRef>
          </c:tx>
          <c:spPr>
            <a:pattFill prst="lt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kmeans!$A$8:$A$11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kmeans!$B$8:$B$11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28.12</c:v>
                </c:pt>
                <c:pt idx="3">
                  <c:v>55.45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45-40D5-9066-9152A7D902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36792064"/>
        <c:axId val="336791280"/>
      </c:barChart>
      <c:catAx>
        <c:axId val="336792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clusters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791280"/>
        <c:crosses val="autoZero"/>
        <c:auto val="1"/>
        <c:lblAlgn val="ctr"/>
        <c:lblOffset val="100"/>
        <c:noMultiLvlLbl val="0"/>
      </c:catAx>
      <c:valAx>
        <c:axId val="33679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792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32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kmeans!$B$13</c:f>
              <c:strCache>
                <c:ptCount val="1"/>
                <c:pt idx="0">
                  <c:v>User</c:v>
                </c:pt>
              </c:strCache>
            </c:strRef>
          </c:tx>
          <c:spPr>
            <a:pattFill prst="dk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8.3333333333333592E-3"/>
                  <c:y val="-0.1666666666666666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400-46F4-AC41-387CBD8DE4EB}"/>
                </c:ext>
              </c:extLst>
            </c:dLbl>
            <c:dLbl>
              <c:idx val="1"/>
              <c:layout>
                <c:manualLayout>
                  <c:x val="4.4444444444444446E-2"/>
                  <c:y val="-8.79629629629630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400-46F4-AC41-387CBD8DE4EB}"/>
                </c:ext>
              </c:extLst>
            </c:dLbl>
            <c:dLbl>
              <c:idx val="2"/>
              <c:layout>
                <c:manualLayout>
                  <c:x val="0.10277777777777788"/>
                  <c:y val="-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400-46F4-AC41-387CBD8DE4EB}"/>
                </c:ext>
              </c:extLst>
            </c:dLbl>
            <c:dLbl>
              <c:idx val="3"/>
              <c:layout>
                <c:manualLayout>
                  <c:x val="-8.6111111111111208E-2"/>
                  <c:y val="-0.101851851851851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00-46F4-AC41-387CBD8DE4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kmeans!$A$14:$A$17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kmeans!$B$14:$B$17</c:f>
              <c:numCache>
                <c:formatCode>General</c:formatCode>
                <c:ptCount val="4"/>
                <c:pt idx="0">
                  <c:v>2.5299999999999998</c:v>
                </c:pt>
                <c:pt idx="1">
                  <c:v>2.4300000000000002</c:v>
                </c:pt>
                <c:pt idx="2">
                  <c:v>37.700000000000003</c:v>
                </c:pt>
                <c:pt idx="3">
                  <c:v>57.06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00-46F4-AC41-387CBD8DE4EB}"/>
            </c:ext>
          </c:extLst>
        </c:ser>
        <c:ser>
          <c:idx val="2"/>
          <c:order val="1"/>
          <c:tx>
            <c:strRef>
              <c:f>kmeans!$C$13</c:f>
              <c:strCache>
                <c:ptCount val="1"/>
                <c:pt idx="0">
                  <c:v>Kernel</c:v>
                </c:pt>
              </c:strCache>
            </c:strRef>
          </c:tx>
          <c:spPr>
            <a:pattFill prst="dash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6.9444444444444392E-2"/>
                  <c:y val="-0.1018518518518519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00-46F4-AC41-387CBD8DE4EB}"/>
                </c:ext>
              </c:extLst>
            </c:dLbl>
            <c:dLbl>
              <c:idx val="1"/>
              <c:layout>
                <c:manualLayout>
                  <c:x val="-1.1111111111111112E-2"/>
                  <c:y val="-0.13888888888888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400-46F4-AC41-387CBD8DE4EB}"/>
                </c:ext>
              </c:extLst>
            </c:dLbl>
            <c:dLbl>
              <c:idx val="2"/>
              <c:layout>
                <c:manualLayout>
                  <c:x val="-1.6666666666666666E-2"/>
                  <c:y val="-0.115740740740740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400-46F4-AC41-387CBD8DE4EB}"/>
                </c:ext>
              </c:extLst>
            </c:dLbl>
            <c:dLbl>
              <c:idx val="3"/>
              <c:layout>
                <c:manualLayout>
                  <c:x val="8.3333333333332309E-3"/>
                  <c:y val="-0.11111111111111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400-46F4-AC41-387CBD8DE4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kmeans!$A$14:$A$17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kmeans!$C$14:$C$17</c:f>
              <c:numCache>
                <c:formatCode>General</c:formatCode>
                <c:ptCount val="4"/>
                <c:pt idx="0">
                  <c:v>1.82</c:v>
                </c:pt>
                <c:pt idx="1">
                  <c:v>1.84</c:v>
                </c:pt>
                <c:pt idx="2">
                  <c:v>7.03</c:v>
                </c:pt>
                <c:pt idx="3">
                  <c:v>10.08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400-46F4-AC41-387CBD8DE4E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35451088"/>
        <c:axId val="335455008"/>
      </c:barChart>
      <c:catAx>
        <c:axId val="335451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clusters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455008"/>
        <c:crosses val="autoZero"/>
        <c:auto val="1"/>
        <c:lblAlgn val="ctr"/>
        <c:lblOffset val="100"/>
        <c:noMultiLvlLbl val="0"/>
      </c:catAx>
      <c:valAx>
        <c:axId val="33545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45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32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agglomerative!$B$7</c:f>
              <c:strCache>
                <c:ptCount val="1"/>
                <c:pt idx="0">
                  <c:v>Accuracy(%)</c:v>
                </c:pt>
              </c:strCache>
            </c:strRef>
          </c:tx>
          <c:spPr>
            <a:pattFill prst="lt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agglomerative!$A$8:$A$11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agglomerative!$B$8:$B$11</c:f>
              <c:numCache>
                <c:formatCode>General</c:formatCode>
                <c:ptCount val="4"/>
                <c:pt idx="0">
                  <c:v>100</c:v>
                </c:pt>
                <c:pt idx="1">
                  <c:v>58.94</c:v>
                </c:pt>
                <c:pt idx="2">
                  <c:v>52.98</c:v>
                </c:pt>
                <c:pt idx="3">
                  <c:v>59.6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EB-42E1-8C5D-7263D5F70B6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36793240"/>
        <c:axId val="336786184"/>
      </c:barChart>
      <c:catAx>
        <c:axId val="336793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clusters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786184"/>
        <c:crosses val="autoZero"/>
        <c:auto val="1"/>
        <c:lblAlgn val="ctr"/>
        <c:lblOffset val="100"/>
        <c:noMultiLvlLbl val="0"/>
      </c:catAx>
      <c:valAx>
        <c:axId val="336786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793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32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agglomerative!$B$13</c:f>
              <c:strCache>
                <c:ptCount val="1"/>
                <c:pt idx="0">
                  <c:v>User</c:v>
                </c:pt>
              </c:strCache>
            </c:strRef>
          </c:tx>
          <c:spPr>
            <a:pattFill prst="dk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.1"/>
                  <c:y val="-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14B-4F9E-9230-C03FC22DFBE1}"/>
                </c:ext>
              </c:extLst>
            </c:dLbl>
            <c:dLbl>
              <c:idx val="1"/>
              <c:layout>
                <c:manualLayout>
                  <c:x val="0.10277777777777777"/>
                  <c:y val="-4.629629629629544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14B-4F9E-9230-C03FC22DFBE1}"/>
                </c:ext>
              </c:extLst>
            </c:dLbl>
            <c:dLbl>
              <c:idx val="2"/>
              <c:layout>
                <c:manualLayout>
                  <c:x val="9.4444444444444442E-2"/>
                  <c:y val="-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14B-4F9E-9230-C03FC22DFBE1}"/>
                </c:ext>
              </c:extLst>
            </c:dLbl>
            <c:dLbl>
              <c:idx val="3"/>
              <c:layout>
                <c:manualLayout>
                  <c:x val="-9.4444444444444442E-2"/>
                  <c:y val="-8.79629629629630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14B-4F9E-9230-C03FC22DFB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agglomerative!$A$14:$A$17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agglomerative!$B$14:$B$17</c:f>
              <c:numCache>
                <c:formatCode>General</c:formatCode>
                <c:ptCount val="4"/>
                <c:pt idx="0">
                  <c:v>2.9289999999999998</c:v>
                </c:pt>
                <c:pt idx="1">
                  <c:v>2.4220000000000002</c:v>
                </c:pt>
                <c:pt idx="2">
                  <c:v>4.3609999999999998</c:v>
                </c:pt>
                <c:pt idx="3">
                  <c:v>11.048999999999999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4B-4F9E-9230-C03FC22DFBE1}"/>
            </c:ext>
          </c:extLst>
        </c:ser>
        <c:ser>
          <c:idx val="0"/>
          <c:order val="1"/>
          <c:tx>
            <c:strRef>
              <c:f>agglomerative!$C$13</c:f>
              <c:strCache>
                <c:ptCount val="1"/>
                <c:pt idx="0">
                  <c:v>Kernel</c:v>
                </c:pt>
              </c:strCache>
            </c:strRef>
          </c:tx>
          <c:spPr>
            <a:pattFill prst="dashVert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2.5462668816039986E-17"/>
                  <c:y val="-0.1435185185185185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14B-4F9E-9230-C03FC22DFBE1}"/>
                </c:ext>
              </c:extLst>
            </c:dLbl>
            <c:dLbl>
              <c:idx val="1"/>
              <c:layout>
                <c:manualLayout>
                  <c:x val="-1.1111111111111112E-2"/>
                  <c:y val="-0.13888888888888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14B-4F9E-9230-C03FC22DFBE1}"/>
                </c:ext>
              </c:extLst>
            </c:dLbl>
            <c:dLbl>
              <c:idx val="2"/>
              <c:layout>
                <c:manualLayout>
                  <c:x val="-1.1111111111111112E-2"/>
                  <c:y val="-0.1250000000000000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14B-4F9E-9230-C03FC22DFBE1}"/>
                </c:ext>
              </c:extLst>
            </c:dLbl>
            <c:dLbl>
              <c:idx val="3"/>
              <c:layout>
                <c:manualLayout>
                  <c:x val="-0.10277777777777788"/>
                  <c:y val="-4.16666666666666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14B-4F9E-9230-C03FC22DFB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agglomerative!$A$14:$A$17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agglomerative!$C$14:$C$17</c:f>
              <c:numCache>
                <c:formatCode>General</c:formatCode>
                <c:ptCount val="4"/>
                <c:pt idx="0">
                  <c:v>1.9239999999999999</c:v>
                </c:pt>
                <c:pt idx="1">
                  <c:v>1.8029999999999999</c:v>
                </c:pt>
                <c:pt idx="2">
                  <c:v>1.8009999999999999</c:v>
                </c:pt>
                <c:pt idx="3">
                  <c:v>3.105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14B-4F9E-9230-C03FC22DFBE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36790496"/>
        <c:axId val="336792456"/>
      </c:barChart>
      <c:catAx>
        <c:axId val="336790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clusters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792456"/>
        <c:crosses val="autoZero"/>
        <c:auto val="1"/>
        <c:lblAlgn val="ctr"/>
        <c:lblOffset val="100"/>
        <c:noMultiLvlLbl val="0"/>
      </c:catAx>
      <c:valAx>
        <c:axId val="336792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79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3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07128-09ED-4F8E-A7A0-1CB25D919C5D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E903E-2927-467F-86B7-917B9167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Acc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E903E-2927-467F-86B7-917B916793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2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Latency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E903E-2927-467F-86B7-917B916793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1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Agglomerative Acc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E903E-2927-467F-86B7-917B916793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Agglomerative Latency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E903E-2927-467F-86B7-917B916793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58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Acc - initial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E903E-2927-467F-86B7-917B916793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1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Latency - initial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E903E-2927-467F-86B7-917B916793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2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Agglomerative Acc - initial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E903E-2927-467F-86B7-917B916793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5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Agglomerative Latency - initial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E903E-2927-467F-86B7-917B916793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1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4D31-0F05-420A-B2C8-838D9ECD6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34677-08CF-4A26-94BC-688F6C1D5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97F9F-56E2-4386-970A-F4B3E3D3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521-C9A8-4B49-A9C9-AF4A0453037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3FD41-1DD4-4966-AABD-37CB8729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702EF-11EE-4E59-AAEE-8CAAFBE8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F54C-998D-4DB9-852B-854759EF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1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4306-CE66-4733-9411-BC52275C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72214-6982-4A7F-A828-C24DE9993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D8877-AA19-41F3-8259-5C0A3FE3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521-C9A8-4B49-A9C9-AF4A0453037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61A18-99B3-4733-997C-4E055CB8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A01BD-2F0D-492F-8C6A-D57DDF54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F54C-998D-4DB9-852B-854759EF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5084C-544B-4B4B-84B5-747A18B3C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AF650-8838-4212-87E4-C1BD231D4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8F4D9-17C5-4603-B2B0-B9758BEB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521-C9A8-4B49-A9C9-AF4A0453037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3DF2C-3795-4982-80FD-B2CFE16C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AB83C-A814-4E3E-8DDB-847B2066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F54C-998D-4DB9-852B-854759EF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2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466B-A48C-430F-8530-60A9621B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BDDD-C9E2-45A6-9C18-CC8A41FF8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9610C-3BFC-4B2C-8A26-BF7989BF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521-C9A8-4B49-A9C9-AF4A0453037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C4ED2-0BE4-41A8-975A-22D8C7C0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32AC9-D33A-49B0-B3AD-FDA0A9A6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F54C-998D-4DB9-852B-854759EF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3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7AA6-B58F-49CA-A32D-01249BA4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FCF20-79C0-49B9-A6F6-186B2C26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A6C36-2893-4E1B-81D1-0E370927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521-C9A8-4B49-A9C9-AF4A0453037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27463-06D6-4219-B093-2D48378D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D8300-530D-48AB-8EE3-72B3B96B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F54C-998D-4DB9-852B-854759EF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7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8A9B-59EB-4363-A2F2-2BA57009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06289-3BB2-4007-B7A3-E21BEF91A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0BD1B-ECD0-4A3C-920D-0670661B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19406-3C96-4EA6-A30B-30C1D12B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521-C9A8-4B49-A9C9-AF4A0453037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99643-243E-4EF8-84B8-B42CA43A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59BE7-973A-4138-9298-DB4145FA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F54C-998D-4DB9-852B-854759EF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9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B92B-B992-4FAA-A728-4682EB29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F546D-4C53-4986-B1A9-9727E149C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19C70-91BE-4E8D-8F6F-40F988A5C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6E237-727A-4F42-A13F-50195947E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F6E79-7778-46FC-BBA6-300296653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F0182-97FF-4249-836A-291A7C6A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521-C9A8-4B49-A9C9-AF4A0453037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73D80-93C2-4CDD-8CB5-83E652FE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09138-A389-4620-94FA-BEFB8E41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F54C-998D-4DB9-852B-854759EF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3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FABF-644A-4BA4-964D-FB66C0DF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91BA3-6ABA-43C5-BFAB-BEC7E085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521-C9A8-4B49-A9C9-AF4A0453037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0F0FE-F0F8-4074-8611-E990684E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6E27D-1667-4FC9-824A-0FCD1A8A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F54C-998D-4DB9-852B-854759EF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7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C20DA-CF36-4E1B-B472-3EEDCFDD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521-C9A8-4B49-A9C9-AF4A0453037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923CB-C25B-44C4-96CA-CB37FFE1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98871-5675-4C38-A310-22F92D42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F54C-998D-4DB9-852B-854759EF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6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C5C-30B6-473E-B1AD-612073EB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F416-3073-4232-BD0E-78B0C624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1E787-2C72-4131-A205-73BB75DD3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A063C-4BE5-43C0-B00B-0B548C75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521-C9A8-4B49-A9C9-AF4A0453037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56826-231F-4DEB-8242-13BE874D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E6FA0-64A9-4CAA-8495-0772E220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F54C-998D-4DB9-852B-854759EF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8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A33A-514A-410F-977E-55C9C327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A792E-9FA9-43D9-A1F5-BFAB709A0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25E34-7C3D-41E1-AC1C-A26A357E5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A8F7A-10F3-4D77-B623-3F520C23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05521-C9A8-4B49-A9C9-AF4A0453037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A8077-964C-49F3-B4CE-EB5845ED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0CB2F-A600-4BFC-976B-92BAD40F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F54C-998D-4DB9-852B-854759EF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6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57D5F-857C-46FE-9997-0BC9A973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367AA-09A7-412C-87A0-A775CAD37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FC722-DC0A-4FF5-8310-06A3E1250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05521-C9A8-4B49-A9C9-AF4A0453037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903B-C163-45EB-B916-0A332013C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40BF8-A8AB-4631-BE8C-0C770635F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2F54C-998D-4DB9-852B-854759EF5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0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25402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360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42158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2628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62256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278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433851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540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206449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296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56099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328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91427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322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746021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461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112</Words>
  <Application>Microsoft Office PowerPoint</Application>
  <PresentationFormat>Widescreen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Subhadeep Bhattacharya</dc:creator>
  <cp:lastModifiedBy>Subhadeep Bhattacharya</cp:lastModifiedBy>
  <cp:revision>1</cp:revision>
  <dcterms:created xsi:type="dcterms:W3CDTF">2019-12-10T15:54:27Z</dcterms:created>
  <dcterms:modified xsi:type="dcterms:W3CDTF">2019-12-10T16:01:38Z</dcterms:modified>
</cp:coreProperties>
</file>