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72" r:id="rId3"/>
    <p:sldId id="258" r:id="rId4"/>
    <p:sldId id="289" r:id="rId5"/>
    <p:sldId id="282" r:id="rId6"/>
    <p:sldId id="260" r:id="rId7"/>
    <p:sldId id="259" r:id="rId8"/>
    <p:sldId id="264" r:id="rId9"/>
    <p:sldId id="265" r:id="rId10"/>
    <p:sldId id="277" r:id="rId11"/>
    <p:sldId id="275" r:id="rId12"/>
    <p:sldId id="283" r:id="rId13"/>
    <p:sldId id="262" r:id="rId14"/>
    <p:sldId id="261" r:id="rId15"/>
    <p:sldId id="263" r:id="rId16"/>
    <p:sldId id="266" r:id="rId17"/>
    <p:sldId id="267" r:id="rId18"/>
    <p:sldId id="268" r:id="rId19"/>
    <p:sldId id="271" r:id="rId20"/>
    <p:sldId id="290" r:id="rId21"/>
    <p:sldId id="291" r:id="rId22"/>
    <p:sldId id="284" r:id="rId23"/>
    <p:sldId id="285" r:id="rId24"/>
    <p:sldId id="279" r:id="rId25"/>
    <p:sldId id="288" r:id="rId26"/>
    <p:sldId id="286" r:id="rId27"/>
    <p:sldId id="280" r:id="rId28"/>
    <p:sldId id="287" r:id="rId29"/>
    <p:sldId id="278" r:id="rId30"/>
  </p:sldIdLst>
  <p:sldSz cx="9144000" cy="5143500" type="screen16x9"/>
  <p:notesSz cx="6858000" cy="9144000"/>
  <p:embeddedFontLst>
    <p:embeddedFont>
      <p:font typeface="Montserrat" charset="0"/>
      <p:regular r:id="rId32"/>
      <p:bold r:id="rId33"/>
      <p:italic r:id="rId34"/>
      <p:boldItalic r:id="rId35"/>
    </p:embeddedFont>
    <p:embeddedFont>
      <p:font typeface="Edwardian Script ITC" pitchFamily="66" charset="0"/>
      <p:regular r:id="rId36"/>
    </p:embeddedFont>
    <p:embeddedFont>
      <p:font typeface="Lucida Handwriting" pitchFamily="66" charset="0"/>
      <p:regular r:id="rId37"/>
    </p:embeddedFont>
    <p:embeddedFont>
      <p:font typeface="Californian FB" pitchFamily="18" charset="0"/>
      <p:regular r:id="rId38"/>
      <p:bold r:id="rId39"/>
      <p: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1C1721-42DD-4278-8481-9675BE76EFAE}" type="doc">
      <dgm:prSet loTypeId="urn:microsoft.com/office/officeart/2005/8/layout/process5" loCatId="process" qsTypeId="urn:microsoft.com/office/officeart/2005/8/quickstyle/3d6" qsCatId="3D" csTypeId="urn:microsoft.com/office/officeart/2005/8/colors/accent1_2" csCatId="accent1" phldr="1"/>
      <dgm:spPr/>
      <dgm:t>
        <a:bodyPr/>
        <a:lstStyle/>
        <a:p>
          <a:endParaRPr lang="en-US"/>
        </a:p>
      </dgm:t>
    </dgm:pt>
    <dgm:pt modelId="{1869376B-A956-4310-89F8-8030DE2EF85B}">
      <dgm:prSet phldrT="[Text]" custT="1"/>
      <dgm:spPr>
        <a:solidFill>
          <a:srgbClr val="002060"/>
        </a:solidFill>
      </dgm:spPr>
      <dgm:t>
        <a:bodyPr/>
        <a:lstStyle/>
        <a:p>
          <a:r>
            <a:rPr lang="en-US" sz="1600" smtClean="0">
              <a:solidFill>
                <a:schemeClr val="accent6">
                  <a:lumMod val="20000"/>
                  <a:lumOff val="80000"/>
                </a:schemeClr>
              </a:solidFill>
            </a:rPr>
            <a:t>Identify Dependent Variable</a:t>
          </a:r>
          <a:endParaRPr lang="en-US" sz="1600" dirty="0">
            <a:solidFill>
              <a:schemeClr val="accent6">
                <a:lumMod val="20000"/>
                <a:lumOff val="80000"/>
              </a:schemeClr>
            </a:solidFill>
          </a:endParaRPr>
        </a:p>
      </dgm:t>
    </dgm:pt>
    <dgm:pt modelId="{CC89EC94-F193-4FBC-8EA9-1C3B60269A23}" type="parTrans" cxnId="{98D9B4BC-4F0A-4B11-8048-6565CFAC7019}">
      <dgm:prSet/>
      <dgm:spPr/>
      <dgm:t>
        <a:bodyPr/>
        <a:lstStyle/>
        <a:p>
          <a:endParaRPr lang="en-US"/>
        </a:p>
      </dgm:t>
    </dgm:pt>
    <dgm:pt modelId="{095E7488-8351-43CB-A5A9-162D1906838B}" type="sibTrans" cxnId="{98D9B4BC-4F0A-4B11-8048-6565CFAC7019}">
      <dgm:prSet custT="1"/>
      <dgm:spPr>
        <a:solidFill>
          <a:srgbClr val="002060"/>
        </a:solidFill>
      </dgm:spPr>
      <dgm:t>
        <a:bodyPr/>
        <a:lstStyle/>
        <a:p>
          <a:endParaRPr lang="en-US" sz="1600">
            <a:solidFill>
              <a:schemeClr val="accent6">
                <a:lumMod val="20000"/>
                <a:lumOff val="80000"/>
              </a:schemeClr>
            </a:solidFill>
          </a:endParaRPr>
        </a:p>
      </dgm:t>
    </dgm:pt>
    <dgm:pt modelId="{D02E8985-B9E7-4EB7-804A-A99186C0CF5D}">
      <dgm:prSet phldrT="[Text]" custT="1"/>
      <dgm:spPr>
        <a:solidFill>
          <a:srgbClr val="002060"/>
        </a:solidFill>
      </dgm:spPr>
      <dgm:t>
        <a:bodyPr/>
        <a:lstStyle/>
        <a:p>
          <a:r>
            <a:rPr lang="en-US" sz="1400" smtClean="0">
              <a:solidFill>
                <a:schemeClr val="accent6">
                  <a:lumMod val="20000"/>
                  <a:lumOff val="80000"/>
                </a:schemeClr>
              </a:solidFill>
            </a:rPr>
            <a:t>Missing Value &amp; Outlier Detection</a:t>
          </a:r>
          <a:endParaRPr lang="en-US" sz="1400" dirty="0">
            <a:solidFill>
              <a:schemeClr val="accent6">
                <a:lumMod val="20000"/>
                <a:lumOff val="80000"/>
              </a:schemeClr>
            </a:solidFill>
          </a:endParaRPr>
        </a:p>
      </dgm:t>
    </dgm:pt>
    <dgm:pt modelId="{CD6888B8-8E0E-466B-9651-A76A5CBA9539}" type="parTrans" cxnId="{B82A7B5C-B239-4408-BDCA-D4005115A8B6}">
      <dgm:prSet/>
      <dgm:spPr/>
      <dgm:t>
        <a:bodyPr/>
        <a:lstStyle/>
        <a:p>
          <a:endParaRPr lang="en-US"/>
        </a:p>
      </dgm:t>
    </dgm:pt>
    <dgm:pt modelId="{BFDF153C-2540-469A-A4E2-99F2D864FB4F}" type="sibTrans" cxnId="{B82A7B5C-B239-4408-BDCA-D4005115A8B6}">
      <dgm:prSet custT="1"/>
      <dgm:spPr>
        <a:solidFill>
          <a:srgbClr val="002060"/>
        </a:solidFill>
      </dgm:spPr>
      <dgm:t>
        <a:bodyPr/>
        <a:lstStyle/>
        <a:p>
          <a:endParaRPr lang="en-US" sz="1600">
            <a:solidFill>
              <a:schemeClr val="accent6">
                <a:lumMod val="20000"/>
                <a:lumOff val="80000"/>
              </a:schemeClr>
            </a:solidFill>
          </a:endParaRPr>
        </a:p>
      </dgm:t>
    </dgm:pt>
    <dgm:pt modelId="{C22E601F-E1F8-42FD-8D9D-1D830CA253D4}">
      <dgm:prSet phldrT="[Text]" custT="1"/>
      <dgm:spPr>
        <a:solidFill>
          <a:srgbClr val="002060"/>
        </a:solidFill>
      </dgm:spPr>
      <dgm:t>
        <a:bodyPr/>
        <a:lstStyle/>
        <a:p>
          <a:r>
            <a:rPr lang="en-US" sz="1400" smtClean="0">
              <a:solidFill>
                <a:schemeClr val="accent6">
                  <a:lumMod val="20000"/>
                  <a:lumOff val="80000"/>
                </a:schemeClr>
              </a:solidFill>
            </a:rPr>
            <a:t>Variable Transformation</a:t>
          </a:r>
          <a:endParaRPr lang="en-US" sz="1400" dirty="0">
            <a:solidFill>
              <a:schemeClr val="accent6">
                <a:lumMod val="20000"/>
                <a:lumOff val="80000"/>
              </a:schemeClr>
            </a:solidFill>
          </a:endParaRPr>
        </a:p>
      </dgm:t>
    </dgm:pt>
    <dgm:pt modelId="{5920F436-994A-49B2-8C52-B2BA55596CAE}" type="parTrans" cxnId="{13562051-7444-49B5-BCE6-538F362C84CA}">
      <dgm:prSet/>
      <dgm:spPr/>
      <dgm:t>
        <a:bodyPr/>
        <a:lstStyle/>
        <a:p>
          <a:endParaRPr lang="en-US"/>
        </a:p>
      </dgm:t>
    </dgm:pt>
    <dgm:pt modelId="{88651D4E-D33A-4860-A0AE-923349056DFB}" type="sibTrans" cxnId="{13562051-7444-49B5-BCE6-538F362C84CA}">
      <dgm:prSet custT="1"/>
      <dgm:spPr>
        <a:solidFill>
          <a:srgbClr val="002060"/>
        </a:solidFill>
      </dgm:spPr>
      <dgm:t>
        <a:bodyPr/>
        <a:lstStyle/>
        <a:p>
          <a:endParaRPr lang="en-US" sz="1600">
            <a:solidFill>
              <a:schemeClr val="accent6">
                <a:lumMod val="20000"/>
                <a:lumOff val="80000"/>
              </a:schemeClr>
            </a:solidFill>
          </a:endParaRPr>
        </a:p>
      </dgm:t>
    </dgm:pt>
    <dgm:pt modelId="{4F3DB239-D496-409C-B603-753AE1C99565}">
      <dgm:prSet phldrT="[Text]" custT="1"/>
      <dgm:spPr>
        <a:solidFill>
          <a:srgbClr val="002060"/>
        </a:solidFill>
      </dgm:spPr>
      <dgm:t>
        <a:bodyPr/>
        <a:lstStyle/>
        <a:p>
          <a:r>
            <a:rPr lang="en-US" sz="1400" smtClean="0">
              <a:solidFill>
                <a:schemeClr val="accent6">
                  <a:lumMod val="20000"/>
                  <a:lumOff val="80000"/>
                </a:schemeClr>
              </a:solidFill>
            </a:rPr>
            <a:t>EDA</a:t>
          </a:r>
          <a:endParaRPr lang="en-US" sz="1400" dirty="0">
            <a:solidFill>
              <a:schemeClr val="accent6">
                <a:lumMod val="20000"/>
                <a:lumOff val="80000"/>
              </a:schemeClr>
            </a:solidFill>
          </a:endParaRPr>
        </a:p>
      </dgm:t>
    </dgm:pt>
    <dgm:pt modelId="{B4543655-FDE1-49A6-8F56-BDDDBAECCB85}" type="parTrans" cxnId="{FDCC2998-E53E-4E7A-9952-DDBEE5531EDA}">
      <dgm:prSet/>
      <dgm:spPr/>
      <dgm:t>
        <a:bodyPr/>
        <a:lstStyle/>
        <a:p>
          <a:endParaRPr lang="en-US"/>
        </a:p>
      </dgm:t>
    </dgm:pt>
    <dgm:pt modelId="{8304F98A-8A28-498D-829F-5451B46E4265}" type="sibTrans" cxnId="{FDCC2998-E53E-4E7A-9952-DDBEE5531EDA}">
      <dgm:prSet custT="1"/>
      <dgm:spPr>
        <a:solidFill>
          <a:srgbClr val="002060"/>
        </a:solidFill>
      </dgm:spPr>
      <dgm:t>
        <a:bodyPr/>
        <a:lstStyle/>
        <a:p>
          <a:endParaRPr lang="en-US" sz="1600">
            <a:solidFill>
              <a:schemeClr val="accent6">
                <a:lumMod val="20000"/>
                <a:lumOff val="80000"/>
              </a:schemeClr>
            </a:solidFill>
          </a:endParaRPr>
        </a:p>
      </dgm:t>
    </dgm:pt>
    <dgm:pt modelId="{A3B42D3E-9282-4F60-8191-7C159732C7C9}">
      <dgm:prSet phldrT="[Text]" custT="1"/>
      <dgm:spPr>
        <a:solidFill>
          <a:srgbClr val="002060"/>
        </a:solidFill>
      </dgm:spPr>
      <dgm:t>
        <a:bodyPr/>
        <a:lstStyle/>
        <a:p>
          <a:r>
            <a:rPr lang="en-US" sz="1600" smtClean="0">
              <a:solidFill>
                <a:schemeClr val="accent6">
                  <a:lumMod val="20000"/>
                  <a:lumOff val="80000"/>
                </a:schemeClr>
              </a:solidFill>
            </a:rPr>
            <a:t>Train-Test Split</a:t>
          </a:r>
          <a:endParaRPr lang="en-US" sz="1600" dirty="0">
            <a:solidFill>
              <a:schemeClr val="accent6">
                <a:lumMod val="20000"/>
                <a:lumOff val="80000"/>
              </a:schemeClr>
            </a:solidFill>
          </a:endParaRPr>
        </a:p>
      </dgm:t>
    </dgm:pt>
    <dgm:pt modelId="{A3492FCF-7954-47F2-B7C8-85812BBEC437}" type="parTrans" cxnId="{D9377377-BEAE-4317-A1BE-6F416907DEC3}">
      <dgm:prSet/>
      <dgm:spPr/>
      <dgm:t>
        <a:bodyPr/>
        <a:lstStyle/>
        <a:p>
          <a:endParaRPr lang="en-US"/>
        </a:p>
      </dgm:t>
    </dgm:pt>
    <dgm:pt modelId="{7BCCA6F3-771D-473F-8D03-B57BC2281D18}" type="sibTrans" cxnId="{D9377377-BEAE-4317-A1BE-6F416907DEC3}">
      <dgm:prSet custT="1"/>
      <dgm:spPr>
        <a:solidFill>
          <a:srgbClr val="002060"/>
        </a:solidFill>
      </dgm:spPr>
      <dgm:t>
        <a:bodyPr/>
        <a:lstStyle/>
        <a:p>
          <a:endParaRPr lang="en-US" sz="1600">
            <a:solidFill>
              <a:schemeClr val="accent6">
                <a:lumMod val="20000"/>
                <a:lumOff val="80000"/>
              </a:schemeClr>
            </a:solidFill>
          </a:endParaRPr>
        </a:p>
      </dgm:t>
    </dgm:pt>
    <dgm:pt modelId="{49834A87-4495-4DDD-AAF0-5FAEF911B4B3}">
      <dgm:prSet phldrT="[Text]" custT="1"/>
      <dgm:spPr>
        <a:solidFill>
          <a:srgbClr val="002060"/>
        </a:solidFill>
      </dgm:spPr>
      <dgm:t>
        <a:bodyPr/>
        <a:lstStyle/>
        <a:p>
          <a:r>
            <a:rPr lang="en-US" sz="1600" smtClean="0">
              <a:solidFill>
                <a:schemeClr val="accent6">
                  <a:lumMod val="20000"/>
                  <a:lumOff val="80000"/>
                </a:schemeClr>
              </a:solidFill>
            </a:rPr>
            <a:t>Model Building</a:t>
          </a:r>
          <a:endParaRPr lang="en-US" sz="1600" dirty="0">
            <a:solidFill>
              <a:schemeClr val="accent6">
                <a:lumMod val="20000"/>
                <a:lumOff val="80000"/>
              </a:schemeClr>
            </a:solidFill>
          </a:endParaRPr>
        </a:p>
      </dgm:t>
    </dgm:pt>
    <dgm:pt modelId="{F4A5C6B1-9665-42E9-9366-9F6845C03F8C}" type="parTrans" cxnId="{7BDB5F6F-3305-4E68-8CED-F2F9F09DBD31}">
      <dgm:prSet/>
      <dgm:spPr/>
      <dgm:t>
        <a:bodyPr/>
        <a:lstStyle/>
        <a:p>
          <a:endParaRPr lang="en-US"/>
        </a:p>
      </dgm:t>
    </dgm:pt>
    <dgm:pt modelId="{DE588D6E-CAEE-4E8B-A500-4AA3069CF094}" type="sibTrans" cxnId="{7BDB5F6F-3305-4E68-8CED-F2F9F09DBD31}">
      <dgm:prSet custT="1"/>
      <dgm:spPr>
        <a:solidFill>
          <a:srgbClr val="002060"/>
        </a:solidFill>
      </dgm:spPr>
      <dgm:t>
        <a:bodyPr/>
        <a:lstStyle/>
        <a:p>
          <a:endParaRPr lang="en-US" sz="1600">
            <a:solidFill>
              <a:schemeClr val="accent6">
                <a:lumMod val="20000"/>
                <a:lumOff val="80000"/>
              </a:schemeClr>
            </a:solidFill>
          </a:endParaRPr>
        </a:p>
      </dgm:t>
    </dgm:pt>
    <dgm:pt modelId="{29358BFE-A658-4201-9E1D-3EB90F0A103E}">
      <dgm:prSet custT="1"/>
      <dgm:spPr>
        <a:solidFill>
          <a:srgbClr val="002060"/>
        </a:solidFill>
      </dgm:spPr>
      <dgm:t>
        <a:bodyPr/>
        <a:lstStyle/>
        <a:p>
          <a:r>
            <a:rPr lang="en-US" sz="1600" smtClean="0">
              <a:solidFill>
                <a:schemeClr val="accent6">
                  <a:lumMod val="20000"/>
                  <a:lumOff val="80000"/>
                </a:schemeClr>
              </a:solidFill>
            </a:rPr>
            <a:t>Model Evaluation</a:t>
          </a:r>
          <a:endParaRPr lang="en-US" sz="1600" dirty="0">
            <a:solidFill>
              <a:schemeClr val="accent6">
                <a:lumMod val="20000"/>
                <a:lumOff val="80000"/>
              </a:schemeClr>
            </a:solidFill>
          </a:endParaRPr>
        </a:p>
      </dgm:t>
    </dgm:pt>
    <dgm:pt modelId="{FB0E8932-19A4-4AF4-A809-0D71E6613472}" type="parTrans" cxnId="{2AAC8B57-34BF-4FCB-BA45-779F0D315BEE}">
      <dgm:prSet/>
      <dgm:spPr/>
      <dgm:t>
        <a:bodyPr/>
        <a:lstStyle/>
        <a:p>
          <a:endParaRPr lang="en-US"/>
        </a:p>
      </dgm:t>
    </dgm:pt>
    <dgm:pt modelId="{50B3D77F-4FB7-4D2D-842D-819BDD5675CD}" type="sibTrans" cxnId="{2AAC8B57-34BF-4FCB-BA45-779F0D315BEE}">
      <dgm:prSet custT="1"/>
      <dgm:spPr>
        <a:solidFill>
          <a:srgbClr val="002060"/>
        </a:solidFill>
      </dgm:spPr>
      <dgm:t>
        <a:bodyPr/>
        <a:lstStyle/>
        <a:p>
          <a:endParaRPr lang="en-US" sz="1600">
            <a:solidFill>
              <a:schemeClr val="accent6">
                <a:lumMod val="20000"/>
                <a:lumOff val="80000"/>
              </a:schemeClr>
            </a:solidFill>
          </a:endParaRPr>
        </a:p>
      </dgm:t>
    </dgm:pt>
    <dgm:pt modelId="{53E91CC2-1B68-4DCD-9C83-FE8BE715113B}">
      <dgm:prSet custT="1"/>
      <dgm:spPr>
        <a:solidFill>
          <a:srgbClr val="002060"/>
        </a:solidFill>
      </dgm:spPr>
      <dgm:t>
        <a:bodyPr/>
        <a:lstStyle/>
        <a:p>
          <a:r>
            <a:rPr lang="en-US" sz="1600" smtClean="0">
              <a:solidFill>
                <a:schemeClr val="accent6">
                  <a:lumMod val="20000"/>
                  <a:lumOff val="80000"/>
                </a:schemeClr>
              </a:solidFill>
            </a:rPr>
            <a:t>Model Validation</a:t>
          </a:r>
          <a:endParaRPr lang="en-US" sz="1600" dirty="0">
            <a:solidFill>
              <a:schemeClr val="accent6">
                <a:lumMod val="20000"/>
                <a:lumOff val="80000"/>
              </a:schemeClr>
            </a:solidFill>
          </a:endParaRPr>
        </a:p>
      </dgm:t>
    </dgm:pt>
    <dgm:pt modelId="{7831B0C3-DF8E-4039-856E-379872DA6AC4}" type="parTrans" cxnId="{8AD46E7B-12CE-4526-9D40-9AA632F76C58}">
      <dgm:prSet/>
      <dgm:spPr/>
      <dgm:t>
        <a:bodyPr/>
        <a:lstStyle/>
        <a:p>
          <a:endParaRPr lang="en-US"/>
        </a:p>
      </dgm:t>
    </dgm:pt>
    <dgm:pt modelId="{23652023-898D-49C1-8D59-B5D2F02C5A30}" type="sibTrans" cxnId="{8AD46E7B-12CE-4526-9D40-9AA632F76C58}">
      <dgm:prSet custT="1"/>
      <dgm:spPr>
        <a:solidFill>
          <a:srgbClr val="002060"/>
        </a:solidFill>
      </dgm:spPr>
      <dgm:t>
        <a:bodyPr/>
        <a:lstStyle/>
        <a:p>
          <a:endParaRPr lang="en-US" sz="1600">
            <a:solidFill>
              <a:schemeClr val="accent6">
                <a:lumMod val="20000"/>
                <a:lumOff val="80000"/>
              </a:schemeClr>
            </a:solidFill>
          </a:endParaRPr>
        </a:p>
      </dgm:t>
    </dgm:pt>
    <dgm:pt modelId="{E3F89598-787D-4B80-BD6F-0911B94F8813}">
      <dgm:prSet custT="1"/>
      <dgm:spPr>
        <a:solidFill>
          <a:srgbClr val="002060"/>
        </a:solidFill>
      </dgm:spPr>
      <dgm:t>
        <a:bodyPr/>
        <a:lstStyle/>
        <a:p>
          <a:r>
            <a:rPr lang="en-US" sz="1600" smtClean="0">
              <a:solidFill>
                <a:schemeClr val="accent6">
                  <a:lumMod val="20000"/>
                  <a:lumOff val="80000"/>
                </a:schemeClr>
              </a:solidFill>
            </a:rPr>
            <a:t>Final Model</a:t>
          </a:r>
          <a:endParaRPr lang="en-US" sz="1600" dirty="0">
            <a:solidFill>
              <a:schemeClr val="accent6">
                <a:lumMod val="20000"/>
                <a:lumOff val="80000"/>
              </a:schemeClr>
            </a:solidFill>
          </a:endParaRPr>
        </a:p>
      </dgm:t>
    </dgm:pt>
    <dgm:pt modelId="{38968EF1-832A-497B-8623-A69F1FA5727D}" type="parTrans" cxnId="{12E2FB75-A738-4B9B-A73D-DEF60B916933}">
      <dgm:prSet/>
      <dgm:spPr/>
      <dgm:t>
        <a:bodyPr/>
        <a:lstStyle/>
        <a:p>
          <a:endParaRPr lang="en-US"/>
        </a:p>
      </dgm:t>
    </dgm:pt>
    <dgm:pt modelId="{AA7CD28A-AAB5-4B96-B60A-23B971CD208C}" type="sibTrans" cxnId="{12E2FB75-A738-4B9B-A73D-DEF60B916933}">
      <dgm:prSet/>
      <dgm:spPr/>
      <dgm:t>
        <a:bodyPr/>
        <a:lstStyle/>
        <a:p>
          <a:endParaRPr lang="en-US"/>
        </a:p>
      </dgm:t>
    </dgm:pt>
    <dgm:pt modelId="{A5B5BE69-C423-4ED3-8895-608D2A5E29EF}" type="pres">
      <dgm:prSet presAssocID="{0C1C1721-42DD-4278-8481-9675BE76EFAE}" presName="diagram" presStyleCnt="0">
        <dgm:presLayoutVars>
          <dgm:dir/>
          <dgm:resizeHandles val="exact"/>
        </dgm:presLayoutVars>
      </dgm:prSet>
      <dgm:spPr/>
      <dgm:t>
        <a:bodyPr/>
        <a:lstStyle/>
        <a:p>
          <a:endParaRPr lang="en-US"/>
        </a:p>
      </dgm:t>
    </dgm:pt>
    <dgm:pt modelId="{2F408A1C-A664-48C8-896D-FA02ECCD3663}" type="pres">
      <dgm:prSet presAssocID="{1869376B-A956-4310-89F8-8030DE2EF85B}" presName="node" presStyleLbl="node1" presStyleIdx="0" presStyleCnt="9">
        <dgm:presLayoutVars>
          <dgm:bulletEnabled val="1"/>
        </dgm:presLayoutVars>
      </dgm:prSet>
      <dgm:spPr/>
      <dgm:t>
        <a:bodyPr/>
        <a:lstStyle/>
        <a:p>
          <a:endParaRPr lang="en-US"/>
        </a:p>
      </dgm:t>
    </dgm:pt>
    <dgm:pt modelId="{F8B38E56-DD1C-41CE-B39B-E4CBF15E111E}" type="pres">
      <dgm:prSet presAssocID="{095E7488-8351-43CB-A5A9-162D1906838B}" presName="sibTrans" presStyleLbl="sibTrans2D1" presStyleIdx="0" presStyleCnt="8"/>
      <dgm:spPr/>
      <dgm:t>
        <a:bodyPr/>
        <a:lstStyle/>
        <a:p>
          <a:endParaRPr lang="en-US"/>
        </a:p>
      </dgm:t>
    </dgm:pt>
    <dgm:pt modelId="{736E396A-6B32-4F27-82BF-4C3508B6B655}" type="pres">
      <dgm:prSet presAssocID="{095E7488-8351-43CB-A5A9-162D1906838B}" presName="connectorText" presStyleLbl="sibTrans2D1" presStyleIdx="0" presStyleCnt="8"/>
      <dgm:spPr/>
      <dgm:t>
        <a:bodyPr/>
        <a:lstStyle/>
        <a:p>
          <a:endParaRPr lang="en-US"/>
        </a:p>
      </dgm:t>
    </dgm:pt>
    <dgm:pt modelId="{A2986054-8103-4A93-90D0-7E1463F5DAC4}" type="pres">
      <dgm:prSet presAssocID="{D02E8985-B9E7-4EB7-804A-A99186C0CF5D}" presName="node" presStyleLbl="node1" presStyleIdx="1" presStyleCnt="9">
        <dgm:presLayoutVars>
          <dgm:bulletEnabled val="1"/>
        </dgm:presLayoutVars>
      </dgm:prSet>
      <dgm:spPr/>
      <dgm:t>
        <a:bodyPr/>
        <a:lstStyle/>
        <a:p>
          <a:endParaRPr lang="en-US"/>
        </a:p>
      </dgm:t>
    </dgm:pt>
    <dgm:pt modelId="{78C358A8-568D-4909-9BC6-F6A1C8B78D5D}" type="pres">
      <dgm:prSet presAssocID="{BFDF153C-2540-469A-A4E2-99F2D864FB4F}" presName="sibTrans" presStyleLbl="sibTrans2D1" presStyleIdx="1" presStyleCnt="8"/>
      <dgm:spPr/>
      <dgm:t>
        <a:bodyPr/>
        <a:lstStyle/>
        <a:p>
          <a:endParaRPr lang="en-US"/>
        </a:p>
      </dgm:t>
    </dgm:pt>
    <dgm:pt modelId="{7EB5E991-4D30-4757-9EAC-BC40608DEE6E}" type="pres">
      <dgm:prSet presAssocID="{BFDF153C-2540-469A-A4E2-99F2D864FB4F}" presName="connectorText" presStyleLbl="sibTrans2D1" presStyleIdx="1" presStyleCnt="8"/>
      <dgm:spPr/>
      <dgm:t>
        <a:bodyPr/>
        <a:lstStyle/>
        <a:p>
          <a:endParaRPr lang="en-US"/>
        </a:p>
      </dgm:t>
    </dgm:pt>
    <dgm:pt modelId="{9DEFD32C-E5FA-462F-B192-BD30DE783391}" type="pres">
      <dgm:prSet presAssocID="{C22E601F-E1F8-42FD-8D9D-1D830CA253D4}" presName="node" presStyleLbl="node1" presStyleIdx="2" presStyleCnt="9">
        <dgm:presLayoutVars>
          <dgm:bulletEnabled val="1"/>
        </dgm:presLayoutVars>
      </dgm:prSet>
      <dgm:spPr/>
      <dgm:t>
        <a:bodyPr/>
        <a:lstStyle/>
        <a:p>
          <a:endParaRPr lang="en-US"/>
        </a:p>
      </dgm:t>
    </dgm:pt>
    <dgm:pt modelId="{86A9BCFA-74D8-445C-8775-CBEFF851F4D1}" type="pres">
      <dgm:prSet presAssocID="{88651D4E-D33A-4860-A0AE-923349056DFB}" presName="sibTrans" presStyleLbl="sibTrans2D1" presStyleIdx="2" presStyleCnt="8"/>
      <dgm:spPr/>
      <dgm:t>
        <a:bodyPr/>
        <a:lstStyle/>
        <a:p>
          <a:endParaRPr lang="en-US"/>
        </a:p>
      </dgm:t>
    </dgm:pt>
    <dgm:pt modelId="{44188B0F-4153-49B0-BA72-B537C5456F9B}" type="pres">
      <dgm:prSet presAssocID="{88651D4E-D33A-4860-A0AE-923349056DFB}" presName="connectorText" presStyleLbl="sibTrans2D1" presStyleIdx="2" presStyleCnt="8"/>
      <dgm:spPr/>
      <dgm:t>
        <a:bodyPr/>
        <a:lstStyle/>
        <a:p>
          <a:endParaRPr lang="en-US"/>
        </a:p>
      </dgm:t>
    </dgm:pt>
    <dgm:pt modelId="{76DACA0A-E99B-40B0-8C07-DAF3A33B98D6}" type="pres">
      <dgm:prSet presAssocID="{4F3DB239-D496-409C-B603-753AE1C99565}" presName="node" presStyleLbl="node1" presStyleIdx="3" presStyleCnt="9">
        <dgm:presLayoutVars>
          <dgm:bulletEnabled val="1"/>
        </dgm:presLayoutVars>
      </dgm:prSet>
      <dgm:spPr/>
      <dgm:t>
        <a:bodyPr/>
        <a:lstStyle/>
        <a:p>
          <a:endParaRPr lang="en-US"/>
        </a:p>
      </dgm:t>
    </dgm:pt>
    <dgm:pt modelId="{02ED0C21-9C1F-4205-9E2D-6B94ADE0C526}" type="pres">
      <dgm:prSet presAssocID="{8304F98A-8A28-498D-829F-5451B46E4265}" presName="sibTrans" presStyleLbl="sibTrans2D1" presStyleIdx="3" presStyleCnt="8"/>
      <dgm:spPr/>
      <dgm:t>
        <a:bodyPr/>
        <a:lstStyle/>
        <a:p>
          <a:endParaRPr lang="en-US"/>
        </a:p>
      </dgm:t>
    </dgm:pt>
    <dgm:pt modelId="{B55A5A5E-BBBA-4585-BA03-55E46169E591}" type="pres">
      <dgm:prSet presAssocID="{8304F98A-8A28-498D-829F-5451B46E4265}" presName="connectorText" presStyleLbl="sibTrans2D1" presStyleIdx="3" presStyleCnt="8"/>
      <dgm:spPr/>
      <dgm:t>
        <a:bodyPr/>
        <a:lstStyle/>
        <a:p>
          <a:endParaRPr lang="en-US"/>
        </a:p>
      </dgm:t>
    </dgm:pt>
    <dgm:pt modelId="{7ACF79B4-23AA-4957-86B9-5FA5F4908E02}" type="pres">
      <dgm:prSet presAssocID="{A3B42D3E-9282-4F60-8191-7C159732C7C9}" presName="node" presStyleLbl="node1" presStyleIdx="4" presStyleCnt="9" custLinFactNeighborX="932" custLinFactNeighborY="-2242">
        <dgm:presLayoutVars>
          <dgm:bulletEnabled val="1"/>
        </dgm:presLayoutVars>
      </dgm:prSet>
      <dgm:spPr/>
      <dgm:t>
        <a:bodyPr/>
        <a:lstStyle/>
        <a:p>
          <a:endParaRPr lang="en-US"/>
        </a:p>
      </dgm:t>
    </dgm:pt>
    <dgm:pt modelId="{6794919B-445F-4BBB-8254-AD98082F9073}" type="pres">
      <dgm:prSet presAssocID="{7BCCA6F3-771D-473F-8D03-B57BC2281D18}" presName="sibTrans" presStyleLbl="sibTrans2D1" presStyleIdx="4" presStyleCnt="8"/>
      <dgm:spPr/>
      <dgm:t>
        <a:bodyPr/>
        <a:lstStyle/>
        <a:p>
          <a:endParaRPr lang="en-US"/>
        </a:p>
      </dgm:t>
    </dgm:pt>
    <dgm:pt modelId="{58290557-0B79-4132-B6AE-339F832EC72A}" type="pres">
      <dgm:prSet presAssocID="{7BCCA6F3-771D-473F-8D03-B57BC2281D18}" presName="connectorText" presStyleLbl="sibTrans2D1" presStyleIdx="4" presStyleCnt="8"/>
      <dgm:spPr/>
      <dgm:t>
        <a:bodyPr/>
        <a:lstStyle/>
        <a:p>
          <a:endParaRPr lang="en-US"/>
        </a:p>
      </dgm:t>
    </dgm:pt>
    <dgm:pt modelId="{FC2FD996-2D48-497C-A3F6-DED5BBDA808C}" type="pres">
      <dgm:prSet presAssocID="{49834A87-4495-4DDD-AAF0-5FAEF911B4B3}" presName="node" presStyleLbl="node1" presStyleIdx="5" presStyleCnt="9" custLinFactNeighborX="1978" custLinFactNeighborY="-4944">
        <dgm:presLayoutVars>
          <dgm:bulletEnabled val="1"/>
        </dgm:presLayoutVars>
      </dgm:prSet>
      <dgm:spPr/>
      <dgm:t>
        <a:bodyPr/>
        <a:lstStyle/>
        <a:p>
          <a:endParaRPr lang="en-US"/>
        </a:p>
      </dgm:t>
    </dgm:pt>
    <dgm:pt modelId="{B01B7BF7-BCF4-4EE5-AF73-7A53F6827A44}" type="pres">
      <dgm:prSet presAssocID="{DE588D6E-CAEE-4E8B-A500-4AA3069CF094}" presName="sibTrans" presStyleLbl="sibTrans2D1" presStyleIdx="5" presStyleCnt="8"/>
      <dgm:spPr/>
      <dgm:t>
        <a:bodyPr/>
        <a:lstStyle/>
        <a:p>
          <a:endParaRPr lang="en-US"/>
        </a:p>
      </dgm:t>
    </dgm:pt>
    <dgm:pt modelId="{234AA205-7A72-4071-90CE-A34857E20E6B}" type="pres">
      <dgm:prSet presAssocID="{DE588D6E-CAEE-4E8B-A500-4AA3069CF094}" presName="connectorText" presStyleLbl="sibTrans2D1" presStyleIdx="5" presStyleCnt="8"/>
      <dgm:spPr/>
      <dgm:t>
        <a:bodyPr/>
        <a:lstStyle/>
        <a:p>
          <a:endParaRPr lang="en-US"/>
        </a:p>
      </dgm:t>
    </dgm:pt>
    <dgm:pt modelId="{156ABB53-D28A-4AA7-A517-8CA44DAE30BA}" type="pres">
      <dgm:prSet presAssocID="{29358BFE-A658-4201-9E1D-3EB90F0A103E}" presName="node" presStyleLbl="node1" presStyleIdx="6" presStyleCnt="9">
        <dgm:presLayoutVars>
          <dgm:bulletEnabled val="1"/>
        </dgm:presLayoutVars>
      </dgm:prSet>
      <dgm:spPr/>
      <dgm:t>
        <a:bodyPr/>
        <a:lstStyle/>
        <a:p>
          <a:endParaRPr lang="en-US"/>
        </a:p>
      </dgm:t>
    </dgm:pt>
    <dgm:pt modelId="{ED7EFBCF-84D5-43AC-AD34-0BF45060BA2F}" type="pres">
      <dgm:prSet presAssocID="{50B3D77F-4FB7-4D2D-842D-819BDD5675CD}" presName="sibTrans" presStyleLbl="sibTrans2D1" presStyleIdx="6" presStyleCnt="8"/>
      <dgm:spPr/>
      <dgm:t>
        <a:bodyPr/>
        <a:lstStyle/>
        <a:p>
          <a:endParaRPr lang="en-US"/>
        </a:p>
      </dgm:t>
    </dgm:pt>
    <dgm:pt modelId="{F11B3B78-5C32-47CC-942C-5111831E6D2A}" type="pres">
      <dgm:prSet presAssocID="{50B3D77F-4FB7-4D2D-842D-819BDD5675CD}" presName="connectorText" presStyleLbl="sibTrans2D1" presStyleIdx="6" presStyleCnt="8"/>
      <dgm:spPr/>
      <dgm:t>
        <a:bodyPr/>
        <a:lstStyle/>
        <a:p>
          <a:endParaRPr lang="en-US"/>
        </a:p>
      </dgm:t>
    </dgm:pt>
    <dgm:pt modelId="{F824471F-6A55-4AB0-93F0-389B716AAAA8}" type="pres">
      <dgm:prSet presAssocID="{53E91CC2-1B68-4DCD-9C83-FE8BE715113B}" presName="node" presStyleLbl="node1" presStyleIdx="7" presStyleCnt="9">
        <dgm:presLayoutVars>
          <dgm:bulletEnabled val="1"/>
        </dgm:presLayoutVars>
      </dgm:prSet>
      <dgm:spPr/>
      <dgm:t>
        <a:bodyPr/>
        <a:lstStyle/>
        <a:p>
          <a:endParaRPr lang="en-US"/>
        </a:p>
      </dgm:t>
    </dgm:pt>
    <dgm:pt modelId="{9900B5CD-30B8-4E09-A0F0-EC40077E00A4}" type="pres">
      <dgm:prSet presAssocID="{23652023-898D-49C1-8D59-B5D2F02C5A30}" presName="sibTrans" presStyleLbl="sibTrans2D1" presStyleIdx="7" presStyleCnt="8"/>
      <dgm:spPr/>
      <dgm:t>
        <a:bodyPr/>
        <a:lstStyle/>
        <a:p>
          <a:endParaRPr lang="en-US"/>
        </a:p>
      </dgm:t>
    </dgm:pt>
    <dgm:pt modelId="{3A53F1F9-2FD0-4D11-92A3-4D04E8F4EFFE}" type="pres">
      <dgm:prSet presAssocID="{23652023-898D-49C1-8D59-B5D2F02C5A30}" presName="connectorText" presStyleLbl="sibTrans2D1" presStyleIdx="7" presStyleCnt="8"/>
      <dgm:spPr/>
      <dgm:t>
        <a:bodyPr/>
        <a:lstStyle/>
        <a:p>
          <a:endParaRPr lang="en-US"/>
        </a:p>
      </dgm:t>
    </dgm:pt>
    <dgm:pt modelId="{6FAE3047-C282-4F03-815B-03FFB7F11C34}" type="pres">
      <dgm:prSet presAssocID="{E3F89598-787D-4B80-BD6F-0911B94F8813}" presName="node" presStyleLbl="node1" presStyleIdx="8" presStyleCnt="9" custLinFactNeighborX="-7630" custLinFactNeighborY="146">
        <dgm:presLayoutVars>
          <dgm:bulletEnabled val="1"/>
        </dgm:presLayoutVars>
      </dgm:prSet>
      <dgm:spPr/>
      <dgm:t>
        <a:bodyPr/>
        <a:lstStyle/>
        <a:p>
          <a:endParaRPr lang="en-US"/>
        </a:p>
      </dgm:t>
    </dgm:pt>
  </dgm:ptLst>
  <dgm:cxnLst>
    <dgm:cxn modelId="{FBD644BD-B80A-4705-AE2A-6E80925801D5}" type="presOf" srcId="{BFDF153C-2540-469A-A4E2-99F2D864FB4F}" destId="{7EB5E991-4D30-4757-9EAC-BC40608DEE6E}" srcOrd="1" destOrd="0" presId="urn:microsoft.com/office/officeart/2005/8/layout/process5"/>
    <dgm:cxn modelId="{204CB21E-2325-46D4-A5FC-05E0A04458E9}" type="presOf" srcId="{7BCCA6F3-771D-473F-8D03-B57BC2281D18}" destId="{58290557-0B79-4132-B6AE-339F832EC72A}" srcOrd="1" destOrd="0" presId="urn:microsoft.com/office/officeart/2005/8/layout/process5"/>
    <dgm:cxn modelId="{A72EB7B8-B9BB-4EBD-BC54-EB57C5FEAD04}" type="presOf" srcId="{23652023-898D-49C1-8D59-B5D2F02C5A30}" destId="{3A53F1F9-2FD0-4D11-92A3-4D04E8F4EFFE}" srcOrd="1" destOrd="0" presId="urn:microsoft.com/office/officeart/2005/8/layout/process5"/>
    <dgm:cxn modelId="{43A3E0C5-1755-4262-93C6-4E48704FD2A9}" type="presOf" srcId="{29358BFE-A658-4201-9E1D-3EB90F0A103E}" destId="{156ABB53-D28A-4AA7-A517-8CA44DAE30BA}" srcOrd="0" destOrd="0" presId="urn:microsoft.com/office/officeart/2005/8/layout/process5"/>
    <dgm:cxn modelId="{C1B63568-55A4-4DED-8446-A50B67A9E5A9}" type="presOf" srcId="{8304F98A-8A28-498D-829F-5451B46E4265}" destId="{B55A5A5E-BBBA-4585-BA03-55E46169E591}" srcOrd="1" destOrd="0" presId="urn:microsoft.com/office/officeart/2005/8/layout/process5"/>
    <dgm:cxn modelId="{CD50503D-BD4C-4357-B0CB-F3B5EC9F2E22}" type="presOf" srcId="{4F3DB239-D496-409C-B603-753AE1C99565}" destId="{76DACA0A-E99B-40B0-8C07-DAF3A33B98D6}" srcOrd="0" destOrd="0" presId="urn:microsoft.com/office/officeart/2005/8/layout/process5"/>
    <dgm:cxn modelId="{B82A7B5C-B239-4408-BDCA-D4005115A8B6}" srcId="{0C1C1721-42DD-4278-8481-9675BE76EFAE}" destId="{D02E8985-B9E7-4EB7-804A-A99186C0CF5D}" srcOrd="1" destOrd="0" parTransId="{CD6888B8-8E0E-466B-9651-A76A5CBA9539}" sibTransId="{BFDF153C-2540-469A-A4E2-99F2D864FB4F}"/>
    <dgm:cxn modelId="{AAA7B095-D908-41C6-9D14-89617DE20F1D}" type="presOf" srcId="{DE588D6E-CAEE-4E8B-A500-4AA3069CF094}" destId="{234AA205-7A72-4071-90CE-A34857E20E6B}" srcOrd="1" destOrd="0" presId="urn:microsoft.com/office/officeart/2005/8/layout/process5"/>
    <dgm:cxn modelId="{BEF15EA5-225A-4C86-9A79-77E7A97895CF}" type="presOf" srcId="{C22E601F-E1F8-42FD-8D9D-1D830CA253D4}" destId="{9DEFD32C-E5FA-462F-B192-BD30DE783391}" srcOrd="0" destOrd="0" presId="urn:microsoft.com/office/officeart/2005/8/layout/process5"/>
    <dgm:cxn modelId="{499196F1-E9D5-4671-B7C7-3D53A596A57D}" type="presOf" srcId="{88651D4E-D33A-4860-A0AE-923349056DFB}" destId="{44188B0F-4153-49B0-BA72-B537C5456F9B}" srcOrd="1" destOrd="0" presId="urn:microsoft.com/office/officeart/2005/8/layout/process5"/>
    <dgm:cxn modelId="{CEB151DF-F9F9-483F-B8A7-5C8285ED3AC0}" type="presOf" srcId="{A3B42D3E-9282-4F60-8191-7C159732C7C9}" destId="{7ACF79B4-23AA-4957-86B9-5FA5F4908E02}" srcOrd="0" destOrd="0" presId="urn:microsoft.com/office/officeart/2005/8/layout/process5"/>
    <dgm:cxn modelId="{A38A2B26-03FA-4BC5-9828-84EAE3E52EDC}" type="presOf" srcId="{88651D4E-D33A-4860-A0AE-923349056DFB}" destId="{86A9BCFA-74D8-445C-8775-CBEFF851F4D1}" srcOrd="0" destOrd="0" presId="urn:microsoft.com/office/officeart/2005/8/layout/process5"/>
    <dgm:cxn modelId="{8AD46E7B-12CE-4526-9D40-9AA632F76C58}" srcId="{0C1C1721-42DD-4278-8481-9675BE76EFAE}" destId="{53E91CC2-1B68-4DCD-9C83-FE8BE715113B}" srcOrd="7" destOrd="0" parTransId="{7831B0C3-DF8E-4039-856E-379872DA6AC4}" sibTransId="{23652023-898D-49C1-8D59-B5D2F02C5A30}"/>
    <dgm:cxn modelId="{24B44D67-9B12-40B9-ADB8-88FA0936063C}" type="presOf" srcId="{BFDF153C-2540-469A-A4E2-99F2D864FB4F}" destId="{78C358A8-568D-4909-9BC6-F6A1C8B78D5D}" srcOrd="0" destOrd="0" presId="urn:microsoft.com/office/officeart/2005/8/layout/process5"/>
    <dgm:cxn modelId="{13562051-7444-49B5-BCE6-538F362C84CA}" srcId="{0C1C1721-42DD-4278-8481-9675BE76EFAE}" destId="{C22E601F-E1F8-42FD-8D9D-1D830CA253D4}" srcOrd="2" destOrd="0" parTransId="{5920F436-994A-49B2-8C52-B2BA55596CAE}" sibTransId="{88651D4E-D33A-4860-A0AE-923349056DFB}"/>
    <dgm:cxn modelId="{BD2480EA-AFF2-4D60-8A34-02370579E0DD}" type="presOf" srcId="{23652023-898D-49C1-8D59-B5D2F02C5A30}" destId="{9900B5CD-30B8-4E09-A0F0-EC40077E00A4}" srcOrd="0" destOrd="0" presId="urn:microsoft.com/office/officeart/2005/8/layout/process5"/>
    <dgm:cxn modelId="{98D9B4BC-4F0A-4B11-8048-6565CFAC7019}" srcId="{0C1C1721-42DD-4278-8481-9675BE76EFAE}" destId="{1869376B-A956-4310-89F8-8030DE2EF85B}" srcOrd="0" destOrd="0" parTransId="{CC89EC94-F193-4FBC-8EA9-1C3B60269A23}" sibTransId="{095E7488-8351-43CB-A5A9-162D1906838B}"/>
    <dgm:cxn modelId="{ECC4762E-911F-4B57-AB89-CFCB54B27C48}" type="presOf" srcId="{53E91CC2-1B68-4DCD-9C83-FE8BE715113B}" destId="{F824471F-6A55-4AB0-93F0-389B716AAAA8}" srcOrd="0" destOrd="0" presId="urn:microsoft.com/office/officeart/2005/8/layout/process5"/>
    <dgm:cxn modelId="{C3E620DD-325F-4657-967A-22C7283010F3}" type="presOf" srcId="{8304F98A-8A28-498D-829F-5451B46E4265}" destId="{02ED0C21-9C1F-4205-9E2D-6B94ADE0C526}" srcOrd="0" destOrd="0" presId="urn:microsoft.com/office/officeart/2005/8/layout/process5"/>
    <dgm:cxn modelId="{FDCC2998-E53E-4E7A-9952-DDBEE5531EDA}" srcId="{0C1C1721-42DD-4278-8481-9675BE76EFAE}" destId="{4F3DB239-D496-409C-B603-753AE1C99565}" srcOrd="3" destOrd="0" parTransId="{B4543655-FDE1-49A6-8F56-BDDDBAECCB85}" sibTransId="{8304F98A-8A28-498D-829F-5451B46E4265}"/>
    <dgm:cxn modelId="{2AAC8B57-34BF-4FCB-BA45-779F0D315BEE}" srcId="{0C1C1721-42DD-4278-8481-9675BE76EFAE}" destId="{29358BFE-A658-4201-9E1D-3EB90F0A103E}" srcOrd="6" destOrd="0" parTransId="{FB0E8932-19A4-4AF4-A809-0D71E6613472}" sibTransId="{50B3D77F-4FB7-4D2D-842D-819BDD5675CD}"/>
    <dgm:cxn modelId="{D9377377-BEAE-4317-A1BE-6F416907DEC3}" srcId="{0C1C1721-42DD-4278-8481-9675BE76EFAE}" destId="{A3B42D3E-9282-4F60-8191-7C159732C7C9}" srcOrd="4" destOrd="0" parTransId="{A3492FCF-7954-47F2-B7C8-85812BBEC437}" sibTransId="{7BCCA6F3-771D-473F-8D03-B57BC2281D18}"/>
    <dgm:cxn modelId="{39D5F4EF-79A1-4D65-9B96-6000FF42FFEA}" type="presOf" srcId="{50B3D77F-4FB7-4D2D-842D-819BDD5675CD}" destId="{ED7EFBCF-84D5-43AC-AD34-0BF45060BA2F}" srcOrd="0" destOrd="0" presId="urn:microsoft.com/office/officeart/2005/8/layout/process5"/>
    <dgm:cxn modelId="{8B3B5853-5846-42A2-B9D8-D4231F2FEB71}" type="presOf" srcId="{49834A87-4495-4DDD-AAF0-5FAEF911B4B3}" destId="{FC2FD996-2D48-497C-A3F6-DED5BBDA808C}" srcOrd="0" destOrd="0" presId="urn:microsoft.com/office/officeart/2005/8/layout/process5"/>
    <dgm:cxn modelId="{DAD268C9-D31D-4F57-8D97-7C709265396C}" type="presOf" srcId="{1869376B-A956-4310-89F8-8030DE2EF85B}" destId="{2F408A1C-A664-48C8-896D-FA02ECCD3663}" srcOrd="0" destOrd="0" presId="urn:microsoft.com/office/officeart/2005/8/layout/process5"/>
    <dgm:cxn modelId="{E929846D-4EED-49B1-A5D5-C63001D57629}" type="presOf" srcId="{E3F89598-787D-4B80-BD6F-0911B94F8813}" destId="{6FAE3047-C282-4F03-815B-03FFB7F11C34}" srcOrd="0" destOrd="0" presId="urn:microsoft.com/office/officeart/2005/8/layout/process5"/>
    <dgm:cxn modelId="{7BDB5F6F-3305-4E68-8CED-F2F9F09DBD31}" srcId="{0C1C1721-42DD-4278-8481-9675BE76EFAE}" destId="{49834A87-4495-4DDD-AAF0-5FAEF911B4B3}" srcOrd="5" destOrd="0" parTransId="{F4A5C6B1-9665-42E9-9366-9F6845C03F8C}" sibTransId="{DE588D6E-CAEE-4E8B-A500-4AA3069CF094}"/>
    <dgm:cxn modelId="{03D9C6A2-293F-480D-A8CE-C842780E5483}" type="presOf" srcId="{D02E8985-B9E7-4EB7-804A-A99186C0CF5D}" destId="{A2986054-8103-4A93-90D0-7E1463F5DAC4}" srcOrd="0" destOrd="0" presId="urn:microsoft.com/office/officeart/2005/8/layout/process5"/>
    <dgm:cxn modelId="{67E25D02-6A6A-4800-9E60-70A7AB6F27B6}" type="presOf" srcId="{095E7488-8351-43CB-A5A9-162D1906838B}" destId="{F8B38E56-DD1C-41CE-B39B-E4CBF15E111E}" srcOrd="0" destOrd="0" presId="urn:microsoft.com/office/officeart/2005/8/layout/process5"/>
    <dgm:cxn modelId="{9B1BD912-C4AF-4FB1-901C-DD2194EFC2CB}" type="presOf" srcId="{DE588D6E-CAEE-4E8B-A500-4AA3069CF094}" destId="{B01B7BF7-BCF4-4EE5-AF73-7A53F6827A44}" srcOrd="0" destOrd="0" presId="urn:microsoft.com/office/officeart/2005/8/layout/process5"/>
    <dgm:cxn modelId="{122DEA33-DF62-4E72-A2F2-5D909744EFD5}" type="presOf" srcId="{095E7488-8351-43CB-A5A9-162D1906838B}" destId="{736E396A-6B32-4F27-82BF-4C3508B6B655}" srcOrd="1" destOrd="0" presId="urn:microsoft.com/office/officeart/2005/8/layout/process5"/>
    <dgm:cxn modelId="{EEFFF6D2-CAF6-4CBE-8622-847E8C56C223}" type="presOf" srcId="{50B3D77F-4FB7-4D2D-842D-819BDD5675CD}" destId="{F11B3B78-5C32-47CC-942C-5111831E6D2A}" srcOrd="1" destOrd="0" presId="urn:microsoft.com/office/officeart/2005/8/layout/process5"/>
    <dgm:cxn modelId="{12E2FB75-A738-4B9B-A73D-DEF60B916933}" srcId="{0C1C1721-42DD-4278-8481-9675BE76EFAE}" destId="{E3F89598-787D-4B80-BD6F-0911B94F8813}" srcOrd="8" destOrd="0" parTransId="{38968EF1-832A-497B-8623-A69F1FA5727D}" sibTransId="{AA7CD28A-AAB5-4B96-B60A-23B971CD208C}"/>
    <dgm:cxn modelId="{ADBB8130-CDBF-4469-8FF1-C2A0B91039A7}" type="presOf" srcId="{0C1C1721-42DD-4278-8481-9675BE76EFAE}" destId="{A5B5BE69-C423-4ED3-8895-608D2A5E29EF}" srcOrd="0" destOrd="0" presId="urn:microsoft.com/office/officeart/2005/8/layout/process5"/>
    <dgm:cxn modelId="{A71FF3C7-D3DB-489E-BA83-60F1CF224848}" type="presOf" srcId="{7BCCA6F3-771D-473F-8D03-B57BC2281D18}" destId="{6794919B-445F-4BBB-8254-AD98082F9073}" srcOrd="0" destOrd="0" presId="urn:microsoft.com/office/officeart/2005/8/layout/process5"/>
    <dgm:cxn modelId="{26EAC6BB-8E58-4613-831F-BCDBE5968875}" type="presParOf" srcId="{A5B5BE69-C423-4ED3-8895-608D2A5E29EF}" destId="{2F408A1C-A664-48C8-896D-FA02ECCD3663}" srcOrd="0" destOrd="0" presId="urn:microsoft.com/office/officeart/2005/8/layout/process5"/>
    <dgm:cxn modelId="{9DA14456-B662-4427-8F52-3A249623D5B6}" type="presParOf" srcId="{A5B5BE69-C423-4ED3-8895-608D2A5E29EF}" destId="{F8B38E56-DD1C-41CE-B39B-E4CBF15E111E}" srcOrd="1" destOrd="0" presId="urn:microsoft.com/office/officeart/2005/8/layout/process5"/>
    <dgm:cxn modelId="{4B721E6B-B03A-49EE-817D-2A981AA7680E}" type="presParOf" srcId="{F8B38E56-DD1C-41CE-B39B-E4CBF15E111E}" destId="{736E396A-6B32-4F27-82BF-4C3508B6B655}" srcOrd="0" destOrd="0" presId="urn:microsoft.com/office/officeart/2005/8/layout/process5"/>
    <dgm:cxn modelId="{1506D2D8-0BD9-46ED-B00C-46CE58360D53}" type="presParOf" srcId="{A5B5BE69-C423-4ED3-8895-608D2A5E29EF}" destId="{A2986054-8103-4A93-90D0-7E1463F5DAC4}" srcOrd="2" destOrd="0" presId="urn:microsoft.com/office/officeart/2005/8/layout/process5"/>
    <dgm:cxn modelId="{468D0744-8741-4BCA-8B06-37DBC2834485}" type="presParOf" srcId="{A5B5BE69-C423-4ED3-8895-608D2A5E29EF}" destId="{78C358A8-568D-4909-9BC6-F6A1C8B78D5D}" srcOrd="3" destOrd="0" presId="urn:microsoft.com/office/officeart/2005/8/layout/process5"/>
    <dgm:cxn modelId="{2D2BDA15-DEFE-4A41-98F5-F81CEC2793F2}" type="presParOf" srcId="{78C358A8-568D-4909-9BC6-F6A1C8B78D5D}" destId="{7EB5E991-4D30-4757-9EAC-BC40608DEE6E}" srcOrd="0" destOrd="0" presId="urn:microsoft.com/office/officeart/2005/8/layout/process5"/>
    <dgm:cxn modelId="{608AC2D7-D9BF-45E5-9365-2E56781BEA87}" type="presParOf" srcId="{A5B5BE69-C423-4ED3-8895-608D2A5E29EF}" destId="{9DEFD32C-E5FA-462F-B192-BD30DE783391}" srcOrd="4" destOrd="0" presId="urn:microsoft.com/office/officeart/2005/8/layout/process5"/>
    <dgm:cxn modelId="{4D0E364C-FFA3-4115-B8DC-8B9AA576BD53}" type="presParOf" srcId="{A5B5BE69-C423-4ED3-8895-608D2A5E29EF}" destId="{86A9BCFA-74D8-445C-8775-CBEFF851F4D1}" srcOrd="5" destOrd="0" presId="urn:microsoft.com/office/officeart/2005/8/layout/process5"/>
    <dgm:cxn modelId="{AB9BF8CD-7307-480E-B780-C3CFE56825B4}" type="presParOf" srcId="{86A9BCFA-74D8-445C-8775-CBEFF851F4D1}" destId="{44188B0F-4153-49B0-BA72-B537C5456F9B}" srcOrd="0" destOrd="0" presId="urn:microsoft.com/office/officeart/2005/8/layout/process5"/>
    <dgm:cxn modelId="{76F72C54-0850-4001-8C21-A179F72824C8}" type="presParOf" srcId="{A5B5BE69-C423-4ED3-8895-608D2A5E29EF}" destId="{76DACA0A-E99B-40B0-8C07-DAF3A33B98D6}" srcOrd="6" destOrd="0" presId="urn:microsoft.com/office/officeart/2005/8/layout/process5"/>
    <dgm:cxn modelId="{C7B8DF06-1DA6-4595-85F7-829479202732}" type="presParOf" srcId="{A5B5BE69-C423-4ED3-8895-608D2A5E29EF}" destId="{02ED0C21-9C1F-4205-9E2D-6B94ADE0C526}" srcOrd="7" destOrd="0" presId="urn:microsoft.com/office/officeart/2005/8/layout/process5"/>
    <dgm:cxn modelId="{B0DAB002-6B21-4C7E-AC84-276874E5E57F}" type="presParOf" srcId="{02ED0C21-9C1F-4205-9E2D-6B94ADE0C526}" destId="{B55A5A5E-BBBA-4585-BA03-55E46169E591}" srcOrd="0" destOrd="0" presId="urn:microsoft.com/office/officeart/2005/8/layout/process5"/>
    <dgm:cxn modelId="{6C9100C0-0BC3-4B02-B080-5AA2BD86C09D}" type="presParOf" srcId="{A5B5BE69-C423-4ED3-8895-608D2A5E29EF}" destId="{7ACF79B4-23AA-4957-86B9-5FA5F4908E02}" srcOrd="8" destOrd="0" presId="urn:microsoft.com/office/officeart/2005/8/layout/process5"/>
    <dgm:cxn modelId="{82D6305D-E438-45FF-925F-CFDCF3E5C9C4}" type="presParOf" srcId="{A5B5BE69-C423-4ED3-8895-608D2A5E29EF}" destId="{6794919B-445F-4BBB-8254-AD98082F9073}" srcOrd="9" destOrd="0" presId="urn:microsoft.com/office/officeart/2005/8/layout/process5"/>
    <dgm:cxn modelId="{89801B1D-B356-4FFB-AD49-B902CAE80419}" type="presParOf" srcId="{6794919B-445F-4BBB-8254-AD98082F9073}" destId="{58290557-0B79-4132-B6AE-339F832EC72A}" srcOrd="0" destOrd="0" presId="urn:microsoft.com/office/officeart/2005/8/layout/process5"/>
    <dgm:cxn modelId="{BBAAF8E1-BCB3-4196-BB6A-49AB4539E60C}" type="presParOf" srcId="{A5B5BE69-C423-4ED3-8895-608D2A5E29EF}" destId="{FC2FD996-2D48-497C-A3F6-DED5BBDA808C}" srcOrd="10" destOrd="0" presId="urn:microsoft.com/office/officeart/2005/8/layout/process5"/>
    <dgm:cxn modelId="{B786C0E2-A808-4491-B899-0538C96D1951}" type="presParOf" srcId="{A5B5BE69-C423-4ED3-8895-608D2A5E29EF}" destId="{B01B7BF7-BCF4-4EE5-AF73-7A53F6827A44}" srcOrd="11" destOrd="0" presId="urn:microsoft.com/office/officeart/2005/8/layout/process5"/>
    <dgm:cxn modelId="{E8AF73F2-52A4-4C2A-B050-E6779A31CA0B}" type="presParOf" srcId="{B01B7BF7-BCF4-4EE5-AF73-7A53F6827A44}" destId="{234AA205-7A72-4071-90CE-A34857E20E6B}" srcOrd="0" destOrd="0" presId="urn:microsoft.com/office/officeart/2005/8/layout/process5"/>
    <dgm:cxn modelId="{A3540CF9-9705-4EC9-B8CC-C49401E51D64}" type="presParOf" srcId="{A5B5BE69-C423-4ED3-8895-608D2A5E29EF}" destId="{156ABB53-D28A-4AA7-A517-8CA44DAE30BA}" srcOrd="12" destOrd="0" presId="urn:microsoft.com/office/officeart/2005/8/layout/process5"/>
    <dgm:cxn modelId="{BEEB8491-E188-4EFF-9651-81DE865717CC}" type="presParOf" srcId="{A5B5BE69-C423-4ED3-8895-608D2A5E29EF}" destId="{ED7EFBCF-84D5-43AC-AD34-0BF45060BA2F}" srcOrd="13" destOrd="0" presId="urn:microsoft.com/office/officeart/2005/8/layout/process5"/>
    <dgm:cxn modelId="{B6809BD0-2569-4427-83D5-C0F0FE5B004C}" type="presParOf" srcId="{ED7EFBCF-84D5-43AC-AD34-0BF45060BA2F}" destId="{F11B3B78-5C32-47CC-942C-5111831E6D2A}" srcOrd="0" destOrd="0" presId="urn:microsoft.com/office/officeart/2005/8/layout/process5"/>
    <dgm:cxn modelId="{99823EB8-E5BD-493F-B339-530CAD24DAA1}" type="presParOf" srcId="{A5B5BE69-C423-4ED3-8895-608D2A5E29EF}" destId="{F824471F-6A55-4AB0-93F0-389B716AAAA8}" srcOrd="14" destOrd="0" presId="urn:microsoft.com/office/officeart/2005/8/layout/process5"/>
    <dgm:cxn modelId="{3AC228E5-4A6D-4FEF-B693-4AE810FCF07E}" type="presParOf" srcId="{A5B5BE69-C423-4ED3-8895-608D2A5E29EF}" destId="{9900B5CD-30B8-4E09-A0F0-EC40077E00A4}" srcOrd="15" destOrd="0" presId="urn:microsoft.com/office/officeart/2005/8/layout/process5"/>
    <dgm:cxn modelId="{D7F3B8F0-C63C-4B64-8EED-0D430786302A}" type="presParOf" srcId="{9900B5CD-30B8-4E09-A0F0-EC40077E00A4}" destId="{3A53F1F9-2FD0-4D11-92A3-4D04E8F4EFFE}" srcOrd="0" destOrd="0" presId="urn:microsoft.com/office/officeart/2005/8/layout/process5"/>
    <dgm:cxn modelId="{53777166-35A3-4761-BDFE-774A57165411}" type="presParOf" srcId="{A5B5BE69-C423-4ED3-8895-608D2A5E29EF}" destId="{6FAE3047-C282-4F03-815B-03FFB7F11C34}" srcOrd="16" destOrd="0" presId="urn:microsoft.com/office/officeart/2005/8/layout/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F408A1C-A664-48C8-896D-FA02ECCD3663}">
      <dsp:nvSpPr>
        <dsp:cNvPr id="0" name=""/>
        <dsp:cNvSpPr/>
      </dsp:nvSpPr>
      <dsp:spPr>
        <a:xfrm>
          <a:off x="771705" y="1938"/>
          <a:ext cx="1449744" cy="869846"/>
        </a:xfrm>
        <a:prstGeom prst="roundRect">
          <a:avLst>
            <a:gd name="adj" fmla="val 10000"/>
          </a:avLst>
        </a:prstGeom>
        <a:solidFill>
          <a:srgbClr val="002060"/>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solidFill>
                <a:schemeClr val="accent6">
                  <a:lumMod val="20000"/>
                  <a:lumOff val="80000"/>
                </a:schemeClr>
              </a:solidFill>
            </a:rPr>
            <a:t>Identify Dependent Variable</a:t>
          </a:r>
          <a:endParaRPr lang="en-US" sz="1600" kern="1200" dirty="0">
            <a:solidFill>
              <a:schemeClr val="accent6">
                <a:lumMod val="20000"/>
                <a:lumOff val="80000"/>
              </a:schemeClr>
            </a:solidFill>
          </a:endParaRPr>
        </a:p>
      </dsp:txBody>
      <dsp:txXfrm>
        <a:off x="771705" y="1938"/>
        <a:ext cx="1449744" cy="869846"/>
      </dsp:txXfrm>
    </dsp:sp>
    <dsp:sp modelId="{F8B38E56-DD1C-41CE-B39B-E4CBF15E111E}">
      <dsp:nvSpPr>
        <dsp:cNvPr id="0" name=""/>
        <dsp:cNvSpPr/>
      </dsp:nvSpPr>
      <dsp:spPr>
        <a:xfrm>
          <a:off x="2349027" y="257093"/>
          <a:ext cx="307345" cy="359536"/>
        </a:xfrm>
        <a:prstGeom prst="rightArrow">
          <a:avLst>
            <a:gd name="adj1" fmla="val 60000"/>
            <a:gd name="adj2" fmla="val 50000"/>
          </a:avLst>
        </a:prstGeom>
        <a:solidFill>
          <a:srgbClr val="002060"/>
        </a:solidFill>
        <a:ln w="9525" cap="flat" cmpd="sng" algn="ctr">
          <a:solidFill>
            <a:schemeClr val="accent1">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accent6">
                <a:lumMod val="20000"/>
                <a:lumOff val="80000"/>
              </a:schemeClr>
            </a:solidFill>
          </a:endParaRPr>
        </a:p>
      </dsp:txBody>
      <dsp:txXfrm>
        <a:off x="2349027" y="257093"/>
        <a:ext cx="307345" cy="359536"/>
      </dsp:txXfrm>
    </dsp:sp>
    <dsp:sp modelId="{A2986054-8103-4A93-90D0-7E1463F5DAC4}">
      <dsp:nvSpPr>
        <dsp:cNvPr id="0" name=""/>
        <dsp:cNvSpPr/>
      </dsp:nvSpPr>
      <dsp:spPr>
        <a:xfrm>
          <a:off x="2801348" y="1938"/>
          <a:ext cx="1449744" cy="869846"/>
        </a:xfrm>
        <a:prstGeom prst="roundRect">
          <a:avLst>
            <a:gd name="adj" fmla="val 10000"/>
          </a:avLst>
        </a:prstGeom>
        <a:solidFill>
          <a:srgbClr val="002060"/>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smtClean="0">
              <a:solidFill>
                <a:schemeClr val="accent6">
                  <a:lumMod val="20000"/>
                  <a:lumOff val="80000"/>
                </a:schemeClr>
              </a:solidFill>
            </a:rPr>
            <a:t>Missing Value &amp; Outlier Detection</a:t>
          </a:r>
          <a:endParaRPr lang="en-US" sz="1400" kern="1200" dirty="0">
            <a:solidFill>
              <a:schemeClr val="accent6">
                <a:lumMod val="20000"/>
                <a:lumOff val="80000"/>
              </a:schemeClr>
            </a:solidFill>
          </a:endParaRPr>
        </a:p>
      </dsp:txBody>
      <dsp:txXfrm>
        <a:off x="2801348" y="1938"/>
        <a:ext cx="1449744" cy="869846"/>
      </dsp:txXfrm>
    </dsp:sp>
    <dsp:sp modelId="{78C358A8-568D-4909-9BC6-F6A1C8B78D5D}">
      <dsp:nvSpPr>
        <dsp:cNvPr id="0" name=""/>
        <dsp:cNvSpPr/>
      </dsp:nvSpPr>
      <dsp:spPr>
        <a:xfrm>
          <a:off x="4378670" y="257093"/>
          <a:ext cx="307345" cy="359536"/>
        </a:xfrm>
        <a:prstGeom prst="rightArrow">
          <a:avLst>
            <a:gd name="adj1" fmla="val 60000"/>
            <a:gd name="adj2" fmla="val 50000"/>
          </a:avLst>
        </a:prstGeom>
        <a:solidFill>
          <a:srgbClr val="002060"/>
        </a:solidFill>
        <a:ln w="9525" cap="flat" cmpd="sng" algn="ctr">
          <a:solidFill>
            <a:schemeClr val="accent1">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accent6">
                <a:lumMod val="20000"/>
                <a:lumOff val="80000"/>
              </a:schemeClr>
            </a:solidFill>
          </a:endParaRPr>
        </a:p>
      </dsp:txBody>
      <dsp:txXfrm>
        <a:off x="4378670" y="257093"/>
        <a:ext cx="307345" cy="359536"/>
      </dsp:txXfrm>
    </dsp:sp>
    <dsp:sp modelId="{9DEFD32C-E5FA-462F-B192-BD30DE783391}">
      <dsp:nvSpPr>
        <dsp:cNvPr id="0" name=""/>
        <dsp:cNvSpPr/>
      </dsp:nvSpPr>
      <dsp:spPr>
        <a:xfrm>
          <a:off x="4830990" y="1938"/>
          <a:ext cx="1449744" cy="869846"/>
        </a:xfrm>
        <a:prstGeom prst="roundRect">
          <a:avLst>
            <a:gd name="adj" fmla="val 10000"/>
          </a:avLst>
        </a:prstGeom>
        <a:solidFill>
          <a:srgbClr val="002060"/>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smtClean="0">
              <a:solidFill>
                <a:schemeClr val="accent6">
                  <a:lumMod val="20000"/>
                  <a:lumOff val="80000"/>
                </a:schemeClr>
              </a:solidFill>
            </a:rPr>
            <a:t>Variable Transformation</a:t>
          </a:r>
          <a:endParaRPr lang="en-US" sz="1400" kern="1200" dirty="0">
            <a:solidFill>
              <a:schemeClr val="accent6">
                <a:lumMod val="20000"/>
                <a:lumOff val="80000"/>
              </a:schemeClr>
            </a:solidFill>
          </a:endParaRPr>
        </a:p>
      </dsp:txBody>
      <dsp:txXfrm>
        <a:off x="4830990" y="1938"/>
        <a:ext cx="1449744" cy="869846"/>
      </dsp:txXfrm>
    </dsp:sp>
    <dsp:sp modelId="{86A9BCFA-74D8-445C-8775-CBEFF851F4D1}">
      <dsp:nvSpPr>
        <dsp:cNvPr id="0" name=""/>
        <dsp:cNvSpPr/>
      </dsp:nvSpPr>
      <dsp:spPr>
        <a:xfrm rot="5400000">
          <a:off x="5402190" y="973267"/>
          <a:ext cx="307345" cy="359536"/>
        </a:xfrm>
        <a:prstGeom prst="rightArrow">
          <a:avLst>
            <a:gd name="adj1" fmla="val 60000"/>
            <a:gd name="adj2" fmla="val 50000"/>
          </a:avLst>
        </a:prstGeom>
        <a:solidFill>
          <a:srgbClr val="002060"/>
        </a:solidFill>
        <a:ln w="9525" cap="flat" cmpd="sng" algn="ctr">
          <a:solidFill>
            <a:schemeClr val="accent1">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accent6">
                <a:lumMod val="20000"/>
                <a:lumOff val="80000"/>
              </a:schemeClr>
            </a:solidFill>
          </a:endParaRPr>
        </a:p>
      </dsp:txBody>
      <dsp:txXfrm rot="5400000">
        <a:off x="5402190" y="973267"/>
        <a:ext cx="307345" cy="359536"/>
      </dsp:txXfrm>
    </dsp:sp>
    <dsp:sp modelId="{76DACA0A-E99B-40B0-8C07-DAF3A33B98D6}">
      <dsp:nvSpPr>
        <dsp:cNvPr id="0" name=""/>
        <dsp:cNvSpPr/>
      </dsp:nvSpPr>
      <dsp:spPr>
        <a:xfrm>
          <a:off x="4830990" y="1451683"/>
          <a:ext cx="1449744" cy="869846"/>
        </a:xfrm>
        <a:prstGeom prst="roundRect">
          <a:avLst>
            <a:gd name="adj" fmla="val 10000"/>
          </a:avLst>
        </a:prstGeom>
        <a:solidFill>
          <a:srgbClr val="002060"/>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smtClean="0">
              <a:solidFill>
                <a:schemeClr val="accent6">
                  <a:lumMod val="20000"/>
                  <a:lumOff val="80000"/>
                </a:schemeClr>
              </a:solidFill>
            </a:rPr>
            <a:t>EDA</a:t>
          </a:r>
          <a:endParaRPr lang="en-US" sz="1400" kern="1200" dirty="0">
            <a:solidFill>
              <a:schemeClr val="accent6">
                <a:lumMod val="20000"/>
                <a:lumOff val="80000"/>
              </a:schemeClr>
            </a:solidFill>
          </a:endParaRPr>
        </a:p>
      </dsp:txBody>
      <dsp:txXfrm>
        <a:off x="4830990" y="1451683"/>
        <a:ext cx="1449744" cy="869846"/>
      </dsp:txXfrm>
    </dsp:sp>
    <dsp:sp modelId="{02ED0C21-9C1F-4205-9E2D-6B94ADE0C526}">
      <dsp:nvSpPr>
        <dsp:cNvPr id="0" name=""/>
        <dsp:cNvSpPr/>
      </dsp:nvSpPr>
      <dsp:spPr>
        <a:xfrm rot="10833252">
          <a:off x="4406194" y="1697169"/>
          <a:ext cx="300198" cy="359536"/>
        </a:xfrm>
        <a:prstGeom prst="rightArrow">
          <a:avLst>
            <a:gd name="adj1" fmla="val 60000"/>
            <a:gd name="adj2" fmla="val 50000"/>
          </a:avLst>
        </a:prstGeom>
        <a:solidFill>
          <a:srgbClr val="002060"/>
        </a:solidFill>
        <a:ln w="9525" cap="flat" cmpd="sng" algn="ctr">
          <a:solidFill>
            <a:schemeClr val="accent1">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accent6">
                <a:lumMod val="20000"/>
                <a:lumOff val="80000"/>
              </a:schemeClr>
            </a:solidFill>
          </a:endParaRPr>
        </a:p>
      </dsp:txBody>
      <dsp:txXfrm rot="10833252">
        <a:off x="4406194" y="1697169"/>
        <a:ext cx="300198" cy="359536"/>
      </dsp:txXfrm>
    </dsp:sp>
    <dsp:sp modelId="{7ACF79B4-23AA-4957-86B9-5FA5F4908E02}">
      <dsp:nvSpPr>
        <dsp:cNvPr id="0" name=""/>
        <dsp:cNvSpPr/>
      </dsp:nvSpPr>
      <dsp:spPr>
        <a:xfrm>
          <a:off x="2814859" y="1432181"/>
          <a:ext cx="1449744" cy="869846"/>
        </a:xfrm>
        <a:prstGeom prst="roundRect">
          <a:avLst>
            <a:gd name="adj" fmla="val 10000"/>
          </a:avLst>
        </a:prstGeom>
        <a:solidFill>
          <a:srgbClr val="002060"/>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solidFill>
                <a:schemeClr val="accent6">
                  <a:lumMod val="20000"/>
                  <a:lumOff val="80000"/>
                </a:schemeClr>
              </a:solidFill>
            </a:rPr>
            <a:t>Train-Test Split</a:t>
          </a:r>
          <a:endParaRPr lang="en-US" sz="1600" kern="1200" dirty="0">
            <a:solidFill>
              <a:schemeClr val="accent6">
                <a:lumMod val="20000"/>
                <a:lumOff val="80000"/>
              </a:schemeClr>
            </a:solidFill>
          </a:endParaRPr>
        </a:p>
      </dsp:txBody>
      <dsp:txXfrm>
        <a:off x="2814859" y="1432181"/>
        <a:ext cx="1449744" cy="869846"/>
      </dsp:txXfrm>
    </dsp:sp>
    <dsp:sp modelId="{6794919B-445F-4BBB-8254-AD98082F9073}">
      <dsp:nvSpPr>
        <dsp:cNvPr id="0" name=""/>
        <dsp:cNvSpPr/>
      </dsp:nvSpPr>
      <dsp:spPr>
        <a:xfrm rot="10840107">
          <a:off x="2391299" y="1675683"/>
          <a:ext cx="299329" cy="359536"/>
        </a:xfrm>
        <a:prstGeom prst="rightArrow">
          <a:avLst>
            <a:gd name="adj1" fmla="val 60000"/>
            <a:gd name="adj2" fmla="val 50000"/>
          </a:avLst>
        </a:prstGeom>
        <a:solidFill>
          <a:srgbClr val="002060"/>
        </a:solidFill>
        <a:ln w="9525" cap="flat" cmpd="sng" algn="ctr">
          <a:solidFill>
            <a:schemeClr val="accent1">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accent6">
                <a:lumMod val="20000"/>
                <a:lumOff val="80000"/>
              </a:schemeClr>
            </a:solidFill>
          </a:endParaRPr>
        </a:p>
      </dsp:txBody>
      <dsp:txXfrm rot="10840107">
        <a:off x="2391299" y="1675683"/>
        <a:ext cx="299329" cy="359536"/>
      </dsp:txXfrm>
    </dsp:sp>
    <dsp:sp modelId="{FC2FD996-2D48-497C-A3F6-DED5BBDA808C}">
      <dsp:nvSpPr>
        <dsp:cNvPr id="0" name=""/>
        <dsp:cNvSpPr/>
      </dsp:nvSpPr>
      <dsp:spPr>
        <a:xfrm>
          <a:off x="800381" y="1408678"/>
          <a:ext cx="1449744" cy="869846"/>
        </a:xfrm>
        <a:prstGeom prst="roundRect">
          <a:avLst>
            <a:gd name="adj" fmla="val 10000"/>
          </a:avLst>
        </a:prstGeom>
        <a:solidFill>
          <a:srgbClr val="002060"/>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solidFill>
                <a:schemeClr val="accent6">
                  <a:lumMod val="20000"/>
                  <a:lumOff val="80000"/>
                </a:schemeClr>
              </a:solidFill>
            </a:rPr>
            <a:t>Model Building</a:t>
          </a:r>
          <a:endParaRPr lang="en-US" sz="1600" kern="1200" dirty="0">
            <a:solidFill>
              <a:schemeClr val="accent6">
                <a:lumMod val="20000"/>
                <a:lumOff val="80000"/>
              </a:schemeClr>
            </a:solidFill>
          </a:endParaRPr>
        </a:p>
      </dsp:txBody>
      <dsp:txXfrm>
        <a:off x="800381" y="1408678"/>
        <a:ext cx="1449744" cy="869846"/>
      </dsp:txXfrm>
    </dsp:sp>
    <dsp:sp modelId="{B01B7BF7-BCF4-4EE5-AF73-7A53F6827A44}">
      <dsp:nvSpPr>
        <dsp:cNvPr id="0" name=""/>
        <dsp:cNvSpPr/>
      </dsp:nvSpPr>
      <dsp:spPr>
        <a:xfrm rot="5466032">
          <a:off x="1345995" y="2400864"/>
          <a:ext cx="330199" cy="359536"/>
        </a:xfrm>
        <a:prstGeom prst="rightArrow">
          <a:avLst>
            <a:gd name="adj1" fmla="val 60000"/>
            <a:gd name="adj2" fmla="val 50000"/>
          </a:avLst>
        </a:prstGeom>
        <a:solidFill>
          <a:srgbClr val="002060"/>
        </a:solidFill>
        <a:ln w="9525" cap="flat" cmpd="sng" algn="ctr">
          <a:solidFill>
            <a:schemeClr val="accent1">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accent6">
                <a:lumMod val="20000"/>
                <a:lumOff val="80000"/>
              </a:schemeClr>
            </a:solidFill>
          </a:endParaRPr>
        </a:p>
      </dsp:txBody>
      <dsp:txXfrm rot="5466032">
        <a:off x="1345995" y="2400864"/>
        <a:ext cx="330199" cy="359536"/>
      </dsp:txXfrm>
    </dsp:sp>
    <dsp:sp modelId="{156ABB53-D28A-4AA7-A517-8CA44DAE30BA}">
      <dsp:nvSpPr>
        <dsp:cNvPr id="0" name=""/>
        <dsp:cNvSpPr/>
      </dsp:nvSpPr>
      <dsp:spPr>
        <a:xfrm>
          <a:off x="771705" y="2901428"/>
          <a:ext cx="1449744" cy="869846"/>
        </a:xfrm>
        <a:prstGeom prst="roundRect">
          <a:avLst>
            <a:gd name="adj" fmla="val 10000"/>
          </a:avLst>
        </a:prstGeom>
        <a:solidFill>
          <a:srgbClr val="002060"/>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solidFill>
                <a:schemeClr val="accent6">
                  <a:lumMod val="20000"/>
                  <a:lumOff val="80000"/>
                </a:schemeClr>
              </a:solidFill>
            </a:rPr>
            <a:t>Model Evaluation</a:t>
          </a:r>
          <a:endParaRPr lang="en-US" sz="1600" kern="1200" dirty="0">
            <a:solidFill>
              <a:schemeClr val="accent6">
                <a:lumMod val="20000"/>
                <a:lumOff val="80000"/>
              </a:schemeClr>
            </a:solidFill>
          </a:endParaRPr>
        </a:p>
      </dsp:txBody>
      <dsp:txXfrm>
        <a:off x="771705" y="2901428"/>
        <a:ext cx="1449744" cy="869846"/>
      </dsp:txXfrm>
    </dsp:sp>
    <dsp:sp modelId="{ED7EFBCF-84D5-43AC-AD34-0BF45060BA2F}">
      <dsp:nvSpPr>
        <dsp:cNvPr id="0" name=""/>
        <dsp:cNvSpPr/>
      </dsp:nvSpPr>
      <dsp:spPr>
        <a:xfrm>
          <a:off x="2349027" y="3156583"/>
          <a:ext cx="307345" cy="359536"/>
        </a:xfrm>
        <a:prstGeom prst="rightArrow">
          <a:avLst>
            <a:gd name="adj1" fmla="val 60000"/>
            <a:gd name="adj2" fmla="val 50000"/>
          </a:avLst>
        </a:prstGeom>
        <a:solidFill>
          <a:srgbClr val="002060"/>
        </a:solidFill>
        <a:ln w="9525" cap="flat" cmpd="sng" algn="ctr">
          <a:solidFill>
            <a:schemeClr val="accent1">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accent6">
                <a:lumMod val="20000"/>
                <a:lumOff val="80000"/>
              </a:schemeClr>
            </a:solidFill>
          </a:endParaRPr>
        </a:p>
      </dsp:txBody>
      <dsp:txXfrm>
        <a:off x="2349027" y="3156583"/>
        <a:ext cx="307345" cy="359536"/>
      </dsp:txXfrm>
    </dsp:sp>
    <dsp:sp modelId="{F824471F-6A55-4AB0-93F0-389B716AAAA8}">
      <dsp:nvSpPr>
        <dsp:cNvPr id="0" name=""/>
        <dsp:cNvSpPr/>
      </dsp:nvSpPr>
      <dsp:spPr>
        <a:xfrm>
          <a:off x="2801348" y="2901428"/>
          <a:ext cx="1449744" cy="869846"/>
        </a:xfrm>
        <a:prstGeom prst="roundRect">
          <a:avLst>
            <a:gd name="adj" fmla="val 10000"/>
          </a:avLst>
        </a:prstGeom>
        <a:solidFill>
          <a:srgbClr val="002060"/>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solidFill>
                <a:schemeClr val="accent6">
                  <a:lumMod val="20000"/>
                  <a:lumOff val="80000"/>
                </a:schemeClr>
              </a:solidFill>
            </a:rPr>
            <a:t>Model Validation</a:t>
          </a:r>
          <a:endParaRPr lang="en-US" sz="1600" kern="1200" dirty="0">
            <a:solidFill>
              <a:schemeClr val="accent6">
                <a:lumMod val="20000"/>
                <a:lumOff val="80000"/>
              </a:schemeClr>
            </a:solidFill>
          </a:endParaRPr>
        </a:p>
      </dsp:txBody>
      <dsp:txXfrm>
        <a:off x="2801348" y="2901428"/>
        <a:ext cx="1449744" cy="869846"/>
      </dsp:txXfrm>
    </dsp:sp>
    <dsp:sp modelId="{9900B5CD-30B8-4E09-A0F0-EC40077E00A4}">
      <dsp:nvSpPr>
        <dsp:cNvPr id="0" name=""/>
        <dsp:cNvSpPr/>
      </dsp:nvSpPr>
      <dsp:spPr>
        <a:xfrm rot="2275">
          <a:off x="4354335" y="3157213"/>
          <a:ext cx="248719" cy="359536"/>
        </a:xfrm>
        <a:prstGeom prst="rightArrow">
          <a:avLst>
            <a:gd name="adj1" fmla="val 60000"/>
            <a:gd name="adj2" fmla="val 50000"/>
          </a:avLst>
        </a:prstGeom>
        <a:solidFill>
          <a:srgbClr val="002060"/>
        </a:solidFill>
        <a:ln w="9525" cap="flat" cmpd="sng" algn="ctr">
          <a:solidFill>
            <a:schemeClr val="accent1">
              <a:tint val="60000"/>
              <a:hueOff val="0"/>
              <a:satOff val="0"/>
              <a:lumOff val="0"/>
              <a:alphaOff val="0"/>
            </a:schemeClr>
          </a:solidFill>
          <a:prstDash val="solid"/>
        </a:ln>
        <a:effectLst>
          <a:outerShdw blurRad="40000" dist="23000" dir="5400000" rotWithShape="0">
            <a:srgbClr val="000000">
              <a:alpha val="35000"/>
            </a:srgbClr>
          </a:outerShdw>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solidFill>
              <a:schemeClr val="accent6">
                <a:lumMod val="20000"/>
                <a:lumOff val="80000"/>
              </a:schemeClr>
            </a:solidFill>
          </a:endParaRPr>
        </a:p>
      </dsp:txBody>
      <dsp:txXfrm rot="2275">
        <a:off x="4354335" y="3157213"/>
        <a:ext cx="248719" cy="359536"/>
      </dsp:txXfrm>
    </dsp:sp>
    <dsp:sp modelId="{6FAE3047-C282-4F03-815B-03FFB7F11C34}">
      <dsp:nvSpPr>
        <dsp:cNvPr id="0" name=""/>
        <dsp:cNvSpPr/>
      </dsp:nvSpPr>
      <dsp:spPr>
        <a:xfrm>
          <a:off x="4720375" y="2902698"/>
          <a:ext cx="1449744" cy="869846"/>
        </a:xfrm>
        <a:prstGeom prst="roundRect">
          <a:avLst>
            <a:gd name="adj" fmla="val 10000"/>
          </a:avLst>
        </a:prstGeom>
        <a:solidFill>
          <a:srgbClr val="002060"/>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smtClean="0">
              <a:solidFill>
                <a:schemeClr val="accent6">
                  <a:lumMod val="20000"/>
                  <a:lumOff val="80000"/>
                </a:schemeClr>
              </a:solidFill>
            </a:rPr>
            <a:t>Final Model</a:t>
          </a:r>
          <a:endParaRPr lang="en-US" sz="1600" kern="1200" dirty="0">
            <a:solidFill>
              <a:schemeClr val="accent6">
                <a:lumMod val="20000"/>
                <a:lumOff val="80000"/>
              </a:schemeClr>
            </a:solidFill>
          </a:endParaRPr>
        </a:p>
      </dsp:txBody>
      <dsp:txXfrm>
        <a:off x="4720375" y="2902698"/>
        <a:ext cx="1449744" cy="86984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231228"/>
            <a:ext cx="8512500" cy="4771696"/>
          </a:xfrm>
          <a:prstGeom prst="rect">
            <a:avLst/>
          </a:prstGeom>
          <a:noFill/>
          <a:ln>
            <a:noFill/>
          </a:ln>
        </p:spPr>
        <p:txBody>
          <a:bodyPr spcFirstLastPara="1" wrap="square" lIns="91425" tIns="91425" rIns="91425" bIns="91425" anchor="b" anchorCtr="0">
            <a:noAutofit/>
          </a:bodyPr>
          <a:lstStyle/>
          <a:p>
            <a:r>
              <a:rPr lang="en-GB" sz="4200" b="1" dirty="0" smtClean="0">
                <a:solidFill>
                  <a:srgbClr val="CC0000"/>
                </a:solidFill>
                <a:latin typeface="Montserrat"/>
                <a:ea typeface="Montserrat"/>
                <a:cs typeface="Montserrat"/>
                <a:sym typeface="Montserrat"/>
              </a:rPr>
              <a:t>Capstone Project-2:</a:t>
            </a:r>
            <a:br>
              <a:rPr lang="en-GB" sz="4200" b="1" dirty="0" smtClean="0">
                <a:solidFill>
                  <a:srgbClr val="CC0000"/>
                </a:solidFill>
                <a:latin typeface="Montserrat"/>
                <a:ea typeface="Montserrat"/>
                <a:cs typeface="Montserrat"/>
                <a:sym typeface="Montserrat"/>
              </a:rPr>
            </a:br>
            <a:r>
              <a:rPr lang="en-US" sz="3200" b="1" i="1" dirty="0" smtClean="0">
                <a:solidFill>
                  <a:srgbClr val="002060"/>
                </a:solidFill>
              </a:rPr>
              <a:t>Supervised ML - Regression</a:t>
            </a:r>
            <a:endParaRPr sz="3200" b="1" i="1" dirty="0">
              <a:solidFill>
                <a:srgbClr val="CC0000"/>
              </a:solidFill>
              <a:latin typeface="Montserrat"/>
              <a:ea typeface="Montserrat"/>
              <a:cs typeface="Montserrat"/>
              <a:sym typeface="Montserrat"/>
            </a:endParaRPr>
          </a:p>
          <a:p>
            <a:r>
              <a:rPr lang="en-GB" sz="3600" b="1" dirty="0">
                <a:solidFill>
                  <a:schemeClr val="tx1"/>
                </a:solidFill>
                <a:latin typeface="Montserrat"/>
                <a:ea typeface="Montserrat"/>
                <a:cs typeface="Montserrat"/>
                <a:sym typeface="Montserrat"/>
              </a:rPr>
              <a:t>Project </a:t>
            </a:r>
            <a:r>
              <a:rPr lang="en-GB" sz="3600" b="1" dirty="0" smtClean="0">
                <a:solidFill>
                  <a:schemeClr val="tx1"/>
                </a:solidFill>
                <a:latin typeface="Montserrat"/>
                <a:ea typeface="Montserrat"/>
                <a:cs typeface="Montserrat"/>
                <a:sym typeface="Montserrat"/>
              </a:rPr>
              <a:t>Title:</a:t>
            </a:r>
            <a:br>
              <a:rPr lang="en-GB" sz="3600" b="1" dirty="0" smtClean="0">
                <a:solidFill>
                  <a:schemeClr val="tx1"/>
                </a:solidFill>
                <a:latin typeface="Montserrat"/>
                <a:ea typeface="Montserrat"/>
                <a:cs typeface="Montserrat"/>
                <a:sym typeface="Montserrat"/>
              </a:rPr>
            </a:br>
            <a:r>
              <a:rPr lang="en-US" sz="2800" b="1" i="1" dirty="0" smtClean="0">
                <a:solidFill>
                  <a:srgbClr val="002060"/>
                </a:solidFill>
              </a:rPr>
              <a:t>SGEMM GPU Kernel Performance</a:t>
            </a:r>
            <a:r>
              <a:rPr lang="en-US" sz="3600" i="1" dirty="0" smtClean="0">
                <a:solidFill>
                  <a:srgbClr val="002060"/>
                </a:solidFill>
              </a:rPr>
              <a:t/>
            </a:r>
            <a:br>
              <a:rPr lang="en-US" sz="3600" i="1" dirty="0" smtClean="0">
                <a:solidFill>
                  <a:srgbClr val="002060"/>
                </a:solidFill>
              </a:rPr>
            </a:br>
            <a:r>
              <a:rPr lang="en-US" sz="3600" i="1" dirty="0" smtClean="0">
                <a:solidFill>
                  <a:srgbClr val="002060"/>
                </a:solidFill>
              </a:rPr>
              <a:t/>
            </a:r>
            <a:br>
              <a:rPr lang="en-US" sz="3600" i="1" dirty="0" smtClean="0">
                <a:solidFill>
                  <a:srgbClr val="002060"/>
                </a:solidFill>
              </a:rPr>
            </a:br>
            <a:r>
              <a:rPr lang="en-US" sz="3600" u="sng" dirty="0" smtClean="0">
                <a:solidFill>
                  <a:schemeClr val="accent3">
                    <a:lumMod val="50000"/>
                  </a:schemeClr>
                </a:solidFill>
              </a:rPr>
              <a:t>Team Members</a:t>
            </a:r>
            <a:r>
              <a:rPr lang="en-US" sz="2400" b="1" dirty="0" smtClean="0"/>
              <a:t/>
            </a:r>
            <a:br>
              <a:rPr lang="en-US" sz="2400" b="1" dirty="0" smtClean="0"/>
            </a:br>
            <a:r>
              <a:rPr lang="en-US" sz="2000" dirty="0" smtClean="0">
                <a:solidFill>
                  <a:schemeClr val="bg2">
                    <a:lumMod val="25000"/>
                  </a:schemeClr>
                </a:solidFill>
              </a:rPr>
              <a:t>Subhankar Roy</a:t>
            </a:r>
            <a:br>
              <a:rPr lang="en-US" sz="2000" dirty="0" smtClean="0">
                <a:solidFill>
                  <a:schemeClr val="bg2">
                    <a:lumMod val="25000"/>
                  </a:schemeClr>
                </a:solidFill>
              </a:rPr>
            </a:br>
            <a:r>
              <a:rPr lang="en-US" sz="2000" dirty="0" smtClean="0">
                <a:solidFill>
                  <a:schemeClr val="bg2">
                    <a:lumMod val="25000"/>
                  </a:schemeClr>
                </a:solidFill>
              </a:rPr>
              <a:t>Debatra Das</a:t>
            </a:r>
            <a:br>
              <a:rPr lang="en-US" sz="2000" dirty="0" smtClean="0">
                <a:solidFill>
                  <a:schemeClr val="bg2">
                    <a:lumMod val="25000"/>
                  </a:schemeClr>
                </a:solidFill>
              </a:rPr>
            </a:br>
            <a:r>
              <a:rPr lang="en-US" sz="2000" dirty="0" smtClean="0">
                <a:solidFill>
                  <a:schemeClr val="bg2">
                    <a:lumMod val="25000"/>
                  </a:schemeClr>
                </a:solidFill>
              </a:rPr>
              <a:t>Sujoy Das</a:t>
            </a:r>
            <a:r>
              <a:rPr lang="en-US" sz="2000" dirty="0" smtClean="0">
                <a:solidFill>
                  <a:schemeClr val="bg2">
                    <a:lumMod val="25000"/>
                  </a:schemeClr>
                </a:solidFill>
                <a:latin typeface="Montserrat"/>
                <a:ea typeface="Montserrat"/>
                <a:cs typeface="Montserrat"/>
                <a:sym typeface="Montserrat"/>
              </a:rPr>
              <a:t/>
            </a:r>
            <a:br>
              <a:rPr lang="en-US" sz="2000" dirty="0" smtClean="0">
                <a:solidFill>
                  <a:schemeClr val="bg2">
                    <a:lumMod val="25000"/>
                  </a:schemeClr>
                </a:solidFill>
                <a:latin typeface="Montserrat"/>
                <a:ea typeface="Montserrat"/>
                <a:cs typeface="Montserrat"/>
                <a:sym typeface="Montserrat"/>
              </a:rPr>
            </a:br>
            <a:r>
              <a:rPr lang="en-US" sz="2000" dirty="0" smtClean="0">
                <a:solidFill>
                  <a:schemeClr val="bg2">
                    <a:lumMod val="25000"/>
                  </a:schemeClr>
                </a:solidFill>
                <a:latin typeface="Arial" pitchFamily="34" charset="0"/>
                <a:ea typeface="Montserrat"/>
                <a:cs typeface="Arial" pitchFamily="34" charset="0"/>
                <a:sym typeface="Montserrat"/>
              </a:rPr>
              <a:t>Anupam Ghosh</a:t>
            </a:r>
            <a:endParaRPr sz="3600" b="1" dirty="0">
              <a:solidFill>
                <a:schemeClr val="tx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28193"/>
            <a:ext cx="4762324" cy="841800"/>
          </a:xfrm>
        </p:spPr>
        <p:txBody>
          <a:bodyPr/>
          <a:lstStyle/>
          <a:p>
            <a:pPr algn="l"/>
            <a:r>
              <a:rPr lang="en-US" b="1" dirty="0" smtClean="0">
                <a:solidFill>
                  <a:srgbClr val="C00000"/>
                </a:solidFill>
                <a:latin typeface="Lucida Handwriting" pitchFamily="66" charset="0"/>
              </a:rPr>
              <a:t>METHODOLOGY</a:t>
            </a:r>
            <a:endParaRPr lang="en-US" dirty="0">
              <a:solidFill>
                <a:srgbClr val="C00000"/>
              </a:solidFill>
              <a:latin typeface="Lucida Handwriting" pitchFamily="66" charset="0"/>
            </a:endParaRPr>
          </a:p>
        </p:txBody>
      </p:sp>
      <p:pic>
        <p:nvPicPr>
          <p:cNvPr id="3074" name="Picture 2"/>
          <p:cNvPicPr>
            <a:picLocks noChangeAspect="1" noChangeArrowheads="1"/>
          </p:cNvPicPr>
          <p:nvPr/>
        </p:nvPicPr>
        <p:blipFill>
          <a:blip r:embed="rId2"/>
          <a:srcRect/>
          <a:stretch>
            <a:fillRect/>
          </a:stretch>
        </p:blipFill>
        <p:spPr bwMode="auto">
          <a:xfrm>
            <a:off x="4280648" y="722219"/>
            <a:ext cx="4474470" cy="40290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168" y="445025"/>
            <a:ext cx="8520600" cy="572700"/>
          </a:xfrm>
        </p:spPr>
        <p:txBody>
          <a:bodyPr/>
          <a:lstStyle/>
          <a:p>
            <a:r>
              <a:rPr lang="en-US" b="1" dirty="0" smtClean="0"/>
              <a:t>Approach:</a:t>
            </a:r>
            <a:endParaRPr lang="en-US" dirty="0"/>
          </a:p>
        </p:txBody>
      </p:sp>
      <p:graphicFrame>
        <p:nvGraphicFramePr>
          <p:cNvPr id="5" name="Diagram 4"/>
          <p:cNvGraphicFramePr/>
          <p:nvPr/>
        </p:nvGraphicFramePr>
        <p:xfrm>
          <a:off x="924910" y="683173"/>
          <a:ext cx="7052441" cy="3773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31228"/>
            <a:ext cx="8520600" cy="525517"/>
          </a:xfrm>
        </p:spPr>
        <p:txBody>
          <a:bodyPr/>
          <a:lstStyle/>
          <a:p>
            <a:r>
              <a:rPr lang="en-US" b="1" dirty="0" smtClean="0">
                <a:solidFill>
                  <a:srgbClr val="C00000"/>
                </a:solidFill>
                <a:latin typeface="Californian FB" pitchFamily="18" charset="0"/>
              </a:rPr>
              <a:t>EDA and Data Processing</a:t>
            </a:r>
            <a:endParaRPr lang="en-US" dirty="0">
              <a:solidFill>
                <a:srgbClr val="C00000"/>
              </a:solidFill>
              <a:latin typeface="Californian FB" pitchFamily="18" charset="0"/>
            </a:endParaRPr>
          </a:p>
        </p:txBody>
      </p:sp>
      <p:pic>
        <p:nvPicPr>
          <p:cNvPr id="3074" name="Picture 2"/>
          <p:cNvPicPr>
            <a:picLocks noChangeAspect="1" noChangeArrowheads="1"/>
          </p:cNvPicPr>
          <p:nvPr/>
        </p:nvPicPr>
        <p:blipFill>
          <a:blip r:embed="rId2"/>
          <a:srcRect/>
          <a:stretch>
            <a:fillRect/>
          </a:stretch>
        </p:blipFill>
        <p:spPr bwMode="auto">
          <a:xfrm>
            <a:off x="199698" y="998483"/>
            <a:ext cx="8723586" cy="3951889"/>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Target Variable:</a:t>
            </a:r>
            <a:endParaRPr lang="en-US" dirty="0"/>
          </a:p>
        </p:txBody>
      </p:sp>
      <p:sp>
        <p:nvSpPr>
          <p:cNvPr id="3" name="Text Placeholder 2"/>
          <p:cNvSpPr>
            <a:spLocks noGrp="1"/>
          </p:cNvSpPr>
          <p:nvPr>
            <p:ph type="body" idx="1"/>
          </p:nvPr>
        </p:nvSpPr>
        <p:spPr/>
        <p:txBody>
          <a:bodyPr/>
          <a:lstStyle/>
          <a:p>
            <a:r>
              <a:rPr lang="en-US" dirty="0" smtClean="0">
                <a:solidFill>
                  <a:srgbClr val="002060"/>
                </a:solidFill>
              </a:rPr>
              <a:t>We have four different run time in our target variable (Run1, Run2, Run3, Run4). we calculate the average to convert this four runtimes into a single runtime name ‘avg_runtime’.</a:t>
            </a:r>
          </a:p>
          <a:p>
            <a:endParaRPr lang="en-US" dirty="0" smtClean="0">
              <a:solidFill>
                <a:srgbClr val="002060"/>
              </a:solidFill>
            </a:endParaRPr>
          </a:p>
          <a:p>
            <a:r>
              <a:rPr lang="en-US" dirty="0" smtClean="0">
                <a:solidFill>
                  <a:srgbClr val="002060"/>
                </a:solidFill>
              </a:rPr>
              <a:t>Then we see that there is a large variation in the 'avg_runtime' feature and </a:t>
            </a:r>
            <a:r>
              <a:rPr lang="en-US" dirty="0" err="1" smtClean="0">
                <a:solidFill>
                  <a:srgbClr val="002060"/>
                </a:solidFill>
              </a:rPr>
              <a:t>avg_runtime</a:t>
            </a:r>
            <a:r>
              <a:rPr lang="en-US" dirty="0" smtClean="0">
                <a:solidFill>
                  <a:srgbClr val="002060"/>
                </a:solidFill>
              </a:rPr>
              <a:t> mean (217.57) &gt;&gt; median (69.79), that means our target variable is positively skewed.</a:t>
            </a:r>
          </a:p>
          <a:p>
            <a:endParaRPr lang="en-US" dirty="0" smtClean="0">
              <a:solidFill>
                <a:srgbClr val="002060"/>
              </a:solidFill>
            </a:endParaRPr>
          </a:p>
          <a:p>
            <a:r>
              <a:rPr lang="en-US" dirty="0" smtClean="0">
                <a:solidFill>
                  <a:srgbClr val="002060"/>
                </a:solidFill>
              </a:rPr>
              <a:t>To remove this </a:t>
            </a:r>
            <a:r>
              <a:rPr lang="en-US" dirty="0" err="1" smtClean="0">
                <a:solidFill>
                  <a:srgbClr val="002060"/>
                </a:solidFill>
              </a:rPr>
              <a:t>skewness</a:t>
            </a:r>
            <a:r>
              <a:rPr lang="en-US" dirty="0" smtClean="0">
                <a:solidFill>
                  <a:srgbClr val="002060"/>
                </a:solidFill>
              </a:rPr>
              <a:t> we apply log transformation and make the target variable looking normally distributed.</a:t>
            </a:r>
            <a:endParaRPr lang="en-US" dirty="0">
              <a:solidFill>
                <a:srgbClr val="00206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46841"/>
            <a:ext cx="8520600" cy="546538"/>
          </a:xfrm>
        </p:spPr>
        <p:txBody>
          <a:bodyPr/>
          <a:lstStyle/>
          <a:p>
            <a:r>
              <a:rPr lang="en-US" dirty="0" smtClean="0"/>
              <a:t>Defining the Target Variable:</a:t>
            </a:r>
            <a:endParaRPr lang="en-US" dirty="0"/>
          </a:p>
        </p:txBody>
      </p:sp>
      <p:sp>
        <p:nvSpPr>
          <p:cNvPr id="3" name="Text Placeholder 2"/>
          <p:cNvSpPr>
            <a:spLocks noGrp="1"/>
          </p:cNvSpPr>
          <p:nvPr>
            <p:ph type="body" idx="1"/>
          </p:nvPr>
        </p:nvSpPr>
        <p:spPr>
          <a:xfrm>
            <a:off x="311700" y="4288221"/>
            <a:ext cx="8520600" cy="693681"/>
          </a:xfrm>
        </p:spPr>
        <p:txBody>
          <a:bodyPr/>
          <a:lstStyle/>
          <a:p>
            <a:r>
              <a:rPr lang="en-US" dirty="0" smtClean="0">
                <a:solidFill>
                  <a:srgbClr val="002060"/>
                </a:solidFill>
              </a:rPr>
              <a:t>We see that after log transformation, our target variable avg_runtime is normally distributed.</a:t>
            </a:r>
            <a:endParaRPr lang="en-US" dirty="0">
              <a:solidFill>
                <a:srgbClr val="002060"/>
              </a:solidFill>
            </a:endParaRPr>
          </a:p>
        </p:txBody>
      </p:sp>
      <p:pic>
        <p:nvPicPr>
          <p:cNvPr id="1026" name="Picture 2"/>
          <p:cNvPicPr>
            <a:picLocks noChangeAspect="1" noChangeArrowheads="1"/>
          </p:cNvPicPr>
          <p:nvPr/>
        </p:nvPicPr>
        <p:blipFill>
          <a:blip r:embed="rId2"/>
          <a:srcRect/>
          <a:stretch>
            <a:fillRect/>
          </a:stretch>
        </p:blipFill>
        <p:spPr bwMode="auto">
          <a:xfrm>
            <a:off x="1" y="1061545"/>
            <a:ext cx="4382814" cy="2974427"/>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4656083" y="1072056"/>
            <a:ext cx="4267201" cy="294224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on: MWG</a:t>
            </a:r>
            <a:endParaRPr lang="en-US" dirty="0"/>
          </a:p>
        </p:txBody>
      </p:sp>
      <p:sp>
        <p:nvSpPr>
          <p:cNvPr id="3" name="Text Placeholder 2"/>
          <p:cNvSpPr>
            <a:spLocks noGrp="1"/>
          </p:cNvSpPr>
          <p:nvPr>
            <p:ph type="body" idx="1"/>
          </p:nvPr>
        </p:nvSpPr>
        <p:spPr>
          <a:xfrm>
            <a:off x="311699" y="4109545"/>
            <a:ext cx="8422397" cy="746233"/>
          </a:xfrm>
        </p:spPr>
        <p:txBody>
          <a:bodyPr/>
          <a:lstStyle/>
          <a:p>
            <a:pPr>
              <a:buNone/>
            </a:pPr>
            <a:r>
              <a:rPr lang="en-US" dirty="0" smtClean="0">
                <a:solidFill>
                  <a:srgbClr val="002060"/>
                </a:solidFill>
              </a:rPr>
              <a:t>	Before the log transformation on target variable, MWG is negatively distributed whereas after transformation, MWG is normally distributed.</a:t>
            </a:r>
            <a:endParaRPr lang="en-US" dirty="0">
              <a:solidFill>
                <a:srgbClr val="002060"/>
              </a:solidFill>
            </a:endParaRPr>
          </a:p>
        </p:txBody>
      </p:sp>
      <p:pic>
        <p:nvPicPr>
          <p:cNvPr id="1027" name="Picture 3"/>
          <p:cNvPicPr>
            <a:picLocks noChangeAspect="1" noChangeArrowheads="1"/>
          </p:cNvPicPr>
          <p:nvPr/>
        </p:nvPicPr>
        <p:blipFill>
          <a:blip r:embed="rId2"/>
          <a:srcRect/>
          <a:stretch>
            <a:fillRect/>
          </a:stretch>
        </p:blipFill>
        <p:spPr bwMode="auto">
          <a:xfrm>
            <a:off x="223838" y="1160901"/>
            <a:ext cx="8696325" cy="269557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on: NWG</a:t>
            </a:r>
            <a:endParaRPr lang="en-US" dirty="0"/>
          </a:p>
        </p:txBody>
      </p:sp>
      <p:sp>
        <p:nvSpPr>
          <p:cNvPr id="3" name="Text Placeholder 2"/>
          <p:cNvSpPr>
            <a:spLocks noGrp="1"/>
          </p:cNvSpPr>
          <p:nvPr>
            <p:ph type="body" idx="1"/>
          </p:nvPr>
        </p:nvSpPr>
        <p:spPr>
          <a:xfrm>
            <a:off x="311700" y="4088524"/>
            <a:ext cx="8520600" cy="725214"/>
          </a:xfrm>
        </p:spPr>
        <p:txBody>
          <a:bodyPr/>
          <a:lstStyle/>
          <a:p>
            <a:r>
              <a:rPr lang="en-US" dirty="0" smtClean="0">
                <a:solidFill>
                  <a:srgbClr val="002060"/>
                </a:solidFill>
              </a:rPr>
              <a:t>Before the log transformation on target variable, NWG is negatively distributed whereas after transformation, NWG is normally distributed.</a:t>
            </a:r>
            <a:endParaRPr lang="en-US" dirty="0"/>
          </a:p>
        </p:txBody>
      </p:sp>
      <p:pic>
        <p:nvPicPr>
          <p:cNvPr id="2051" name="Picture 3"/>
          <p:cNvPicPr>
            <a:picLocks noChangeAspect="1" noChangeArrowheads="1"/>
          </p:cNvPicPr>
          <p:nvPr/>
        </p:nvPicPr>
        <p:blipFill>
          <a:blip r:embed="rId2"/>
          <a:srcRect/>
          <a:stretch>
            <a:fillRect/>
          </a:stretch>
        </p:blipFill>
        <p:spPr bwMode="auto">
          <a:xfrm>
            <a:off x="266700" y="1228725"/>
            <a:ext cx="8610600" cy="26860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on: MDIMC</a:t>
            </a:r>
            <a:endParaRPr lang="en-US" dirty="0"/>
          </a:p>
        </p:txBody>
      </p:sp>
      <p:sp>
        <p:nvSpPr>
          <p:cNvPr id="3" name="Text Placeholder 2"/>
          <p:cNvSpPr>
            <a:spLocks noGrp="1"/>
          </p:cNvSpPr>
          <p:nvPr>
            <p:ph type="body" idx="1"/>
          </p:nvPr>
        </p:nvSpPr>
        <p:spPr>
          <a:xfrm>
            <a:off x="311700" y="4046483"/>
            <a:ext cx="8520600" cy="851338"/>
          </a:xfrm>
        </p:spPr>
        <p:txBody>
          <a:bodyPr/>
          <a:lstStyle/>
          <a:p>
            <a:r>
              <a:rPr lang="en-US" dirty="0" smtClean="0">
                <a:solidFill>
                  <a:srgbClr val="002060"/>
                </a:solidFill>
              </a:rPr>
              <a:t>Before the log transformation on target variable, MDIMC is positively distributed whereas after transformation, MDIMC is normally distributed.</a:t>
            </a:r>
            <a:endParaRPr lang="en-US" dirty="0"/>
          </a:p>
        </p:txBody>
      </p:sp>
      <p:pic>
        <p:nvPicPr>
          <p:cNvPr id="3075" name="Picture 3"/>
          <p:cNvPicPr>
            <a:picLocks noChangeAspect="1" noChangeArrowheads="1"/>
          </p:cNvPicPr>
          <p:nvPr/>
        </p:nvPicPr>
        <p:blipFill>
          <a:blip r:embed="rId2"/>
          <a:srcRect/>
          <a:stretch>
            <a:fillRect/>
          </a:stretch>
        </p:blipFill>
        <p:spPr bwMode="auto">
          <a:xfrm>
            <a:off x="295275" y="1238250"/>
            <a:ext cx="8553450" cy="2667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on: NDIMC</a:t>
            </a:r>
            <a:endParaRPr lang="en-US" dirty="0"/>
          </a:p>
        </p:txBody>
      </p:sp>
      <p:sp>
        <p:nvSpPr>
          <p:cNvPr id="3" name="Text Placeholder 2"/>
          <p:cNvSpPr>
            <a:spLocks noGrp="1"/>
          </p:cNvSpPr>
          <p:nvPr>
            <p:ph type="body" idx="1"/>
          </p:nvPr>
        </p:nvSpPr>
        <p:spPr>
          <a:xfrm>
            <a:off x="311700" y="4067503"/>
            <a:ext cx="8520600" cy="767256"/>
          </a:xfrm>
        </p:spPr>
        <p:txBody>
          <a:bodyPr/>
          <a:lstStyle/>
          <a:p>
            <a:r>
              <a:rPr lang="en-US" dirty="0" smtClean="0">
                <a:solidFill>
                  <a:srgbClr val="002060"/>
                </a:solidFill>
              </a:rPr>
              <a:t>Before the log transformation on target variable, NDIMC is positively distributed whereas after transformation, NDIMC is normally distributed.</a:t>
            </a:r>
            <a:endParaRPr lang="en-US" dirty="0"/>
          </a:p>
        </p:txBody>
      </p:sp>
      <p:pic>
        <p:nvPicPr>
          <p:cNvPr id="4099" name="Picture 3"/>
          <p:cNvPicPr>
            <a:picLocks noChangeAspect="1" noChangeArrowheads="1"/>
          </p:cNvPicPr>
          <p:nvPr/>
        </p:nvPicPr>
        <p:blipFill>
          <a:blip r:embed="rId2"/>
          <a:srcRect/>
          <a:stretch>
            <a:fillRect/>
          </a:stretch>
        </p:blipFill>
        <p:spPr bwMode="auto">
          <a:xfrm>
            <a:off x="247650" y="1238250"/>
            <a:ext cx="8648700" cy="26670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on: VWM</a:t>
            </a:r>
            <a:endParaRPr lang="en-US" dirty="0"/>
          </a:p>
        </p:txBody>
      </p:sp>
      <p:sp>
        <p:nvSpPr>
          <p:cNvPr id="3" name="Text Placeholder 2"/>
          <p:cNvSpPr>
            <a:spLocks noGrp="1"/>
          </p:cNvSpPr>
          <p:nvPr>
            <p:ph type="body" idx="1"/>
          </p:nvPr>
        </p:nvSpPr>
        <p:spPr>
          <a:xfrm>
            <a:off x="311700" y="4056993"/>
            <a:ext cx="8520600" cy="714704"/>
          </a:xfrm>
        </p:spPr>
        <p:txBody>
          <a:bodyPr/>
          <a:lstStyle/>
          <a:p>
            <a:r>
              <a:rPr lang="en-US" dirty="0" smtClean="0">
                <a:solidFill>
                  <a:srgbClr val="002060"/>
                </a:solidFill>
              </a:rPr>
              <a:t>Before the log transformation on target variable, VWM is negatively distributed whereas after transformation, VWM is normally distributed.</a:t>
            </a:r>
            <a:endParaRPr lang="en-US" dirty="0"/>
          </a:p>
        </p:txBody>
      </p:sp>
      <p:pic>
        <p:nvPicPr>
          <p:cNvPr id="7170" name="Picture 2"/>
          <p:cNvPicPr>
            <a:picLocks noChangeAspect="1" noChangeArrowheads="1"/>
          </p:cNvPicPr>
          <p:nvPr/>
        </p:nvPicPr>
        <p:blipFill>
          <a:blip r:embed="rId2"/>
          <a:srcRect/>
          <a:stretch>
            <a:fillRect/>
          </a:stretch>
        </p:blipFill>
        <p:spPr bwMode="auto">
          <a:xfrm>
            <a:off x="280988" y="1257300"/>
            <a:ext cx="8582025" cy="26289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Presentation Outline:</a:t>
            </a:r>
            <a:endParaRPr lang="en-US" dirty="0"/>
          </a:p>
        </p:txBody>
      </p:sp>
      <p:sp>
        <p:nvSpPr>
          <p:cNvPr id="3" name="Text Placeholder 2"/>
          <p:cNvSpPr>
            <a:spLocks noGrp="1"/>
          </p:cNvSpPr>
          <p:nvPr>
            <p:ph type="body" idx="1"/>
          </p:nvPr>
        </p:nvSpPr>
        <p:spPr/>
        <p:txBody>
          <a:bodyPr/>
          <a:lstStyle/>
          <a:p>
            <a:pPr>
              <a:buClr>
                <a:srgbClr val="002060"/>
              </a:buClr>
              <a:buFont typeface="Arial" pitchFamily="34" charset="0"/>
              <a:buChar char="•"/>
            </a:pPr>
            <a:r>
              <a:rPr lang="en-US" dirty="0" smtClean="0">
                <a:solidFill>
                  <a:srgbClr val="002060"/>
                </a:solidFill>
              </a:rPr>
              <a:t> </a:t>
            </a:r>
            <a:r>
              <a:rPr lang="en-US" b="1" dirty="0" smtClean="0">
                <a:solidFill>
                  <a:srgbClr val="002060"/>
                </a:solidFill>
              </a:rPr>
              <a:t>Problem Statement</a:t>
            </a:r>
          </a:p>
          <a:p>
            <a:pPr>
              <a:buClr>
                <a:srgbClr val="002060"/>
              </a:buClr>
              <a:buFont typeface="Arial" pitchFamily="34" charset="0"/>
              <a:buChar char="•"/>
            </a:pPr>
            <a:r>
              <a:rPr lang="en-US" dirty="0" smtClean="0">
                <a:solidFill>
                  <a:srgbClr val="002060"/>
                </a:solidFill>
              </a:rPr>
              <a:t> </a:t>
            </a:r>
            <a:r>
              <a:rPr lang="en-US" b="1" dirty="0" smtClean="0">
                <a:solidFill>
                  <a:srgbClr val="002060"/>
                </a:solidFill>
              </a:rPr>
              <a:t>Project Objective</a:t>
            </a:r>
          </a:p>
          <a:p>
            <a:pPr>
              <a:buClr>
                <a:srgbClr val="002060"/>
              </a:buClr>
              <a:buFont typeface="Arial" pitchFamily="34" charset="0"/>
              <a:buChar char="•"/>
            </a:pPr>
            <a:r>
              <a:rPr lang="en-US" b="1" dirty="0" smtClean="0">
                <a:solidFill>
                  <a:srgbClr val="002060"/>
                </a:solidFill>
              </a:rPr>
              <a:t> Exploring the dataset</a:t>
            </a:r>
          </a:p>
          <a:p>
            <a:pPr>
              <a:buClr>
                <a:srgbClr val="002060"/>
              </a:buClr>
              <a:buFont typeface="Arial" pitchFamily="34" charset="0"/>
              <a:buChar char="•"/>
            </a:pPr>
            <a:r>
              <a:rPr lang="en-US" dirty="0" smtClean="0">
                <a:solidFill>
                  <a:srgbClr val="002060"/>
                </a:solidFill>
              </a:rPr>
              <a:t> </a:t>
            </a:r>
            <a:r>
              <a:rPr lang="en-US" b="1" dirty="0" smtClean="0">
                <a:solidFill>
                  <a:srgbClr val="002060"/>
                </a:solidFill>
              </a:rPr>
              <a:t>Methodology</a:t>
            </a:r>
          </a:p>
          <a:p>
            <a:pPr>
              <a:buClr>
                <a:srgbClr val="002060"/>
              </a:buClr>
              <a:buFont typeface="Arial" pitchFamily="34" charset="0"/>
              <a:buChar char="•"/>
            </a:pPr>
            <a:r>
              <a:rPr lang="en-US" dirty="0" smtClean="0">
                <a:solidFill>
                  <a:srgbClr val="002060"/>
                </a:solidFill>
              </a:rPr>
              <a:t> </a:t>
            </a:r>
            <a:r>
              <a:rPr lang="en-US" b="1" dirty="0" smtClean="0">
                <a:solidFill>
                  <a:srgbClr val="002060"/>
                </a:solidFill>
              </a:rPr>
              <a:t>EDA and Data Processing</a:t>
            </a:r>
          </a:p>
          <a:p>
            <a:pPr>
              <a:buClr>
                <a:srgbClr val="002060"/>
              </a:buClr>
              <a:buFont typeface="Arial" pitchFamily="34" charset="0"/>
              <a:buChar char="•"/>
            </a:pPr>
            <a:r>
              <a:rPr lang="en-US" dirty="0" smtClean="0">
                <a:solidFill>
                  <a:srgbClr val="002060"/>
                </a:solidFill>
              </a:rPr>
              <a:t> </a:t>
            </a:r>
            <a:r>
              <a:rPr lang="en-US" b="1" dirty="0" smtClean="0">
                <a:solidFill>
                  <a:srgbClr val="002060"/>
                </a:solidFill>
              </a:rPr>
              <a:t>ML Model – Regression</a:t>
            </a:r>
          </a:p>
          <a:p>
            <a:pPr>
              <a:buClr>
                <a:srgbClr val="002060"/>
              </a:buClr>
              <a:buFont typeface="Arial" pitchFamily="34" charset="0"/>
              <a:buChar char="•"/>
            </a:pPr>
            <a:r>
              <a:rPr lang="en-US" dirty="0" smtClean="0">
                <a:solidFill>
                  <a:srgbClr val="002060"/>
                </a:solidFill>
              </a:rPr>
              <a:t> </a:t>
            </a:r>
            <a:r>
              <a:rPr lang="en-US" b="1" dirty="0" smtClean="0">
                <a:solidFill>
                  <a:srgbClr val="002060"/>
                </a:solidFill>
              </a:rPr>
              <a:t>Conclusion</a:t>
            </a:r>
            <a:endParaRPr lang="en-US" dirty="0">
              <a:solidFill>
                <a:srgbClr val="002060"/>
              </a:solidFill>
            </a:endParaRPr>
          </a:p>
        </p:txBody>
      </p:sp>
      <p:pic>
        <p:nvPicPr>
          <p:cNvPr id="1026" name="Picture 2"/>
          <p:cNvPicPr>
            <a:picLocks noChangeAspect="1" noChangeArrowheads="1"/>
          </p:cNvPicPr>
          <p:nvPr/>
        </p:nvPicPr>
        <p:blipFill>
          <a:blip r:embed="rId2"/>
          <a:srcRect/>
          <a:stretch>
            <a:fillRect/>
          </a:stretch>
        </p:blipFill>
        <p:spPr bwMode="auto">
          <a:xfrm>
            <a:off x="4719146" y="1051034"/>
            <a:ext cx="4267200" cy="3930869"/>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on: MDIMA</a:t>
            </a:r>
            <a:endParaRPr lang="en-US" dirty="0"/>
          </a:p>
        </p:txBody>
      </p:sp>
      <p:sp>
        <p:nvSpPr>
          <p:cNvPr id="3" name="Text Placeholder 2"/>
          <p:cNvSpPr>
            <a:spLocks noGrp="1"/>
          </p:cNvSpPr>
          <p:nvPr>
            <p:ph type="body" idx="1"/>
          </p:nvPr>
        </p:nvSpPr>
        <p:spPr>
          <a:xfrm>
            <a:off x="311700" y="4035972"/>
            <a:ext cx="8520600" cy="830318"/>
          </a:xfrm>
        </p:spPr>
        <p:txBody>
          <a:bodyPr/>
          <a:lstStyle/>
          <a:p>
            <a:r>
              <a:rPr lang="en-US" dirty="0" smtClean="0">
                <a:solidFill>
                  <a:srgbClr val="002060"/>
                </a:solidFill>
              </a:rPr>
              <a:t>Before and after the log transformation MDIMA is normally distributed. </a:t>
            </a:r>
            <a:endParaRPr lang="en-US" dirty="0">
              <a:solidFill>
                <a:srgbClr val="002060"/>
              </a:solidFill>
            </a:endParaRPr>
          </a:p>
        </p:txBody>
      </p:sp>
      <p:pic>
        <p:nvPicPr>
          <p:cNvPr id="2050" name="Picture 2"/>
          <p:cNvPicPr>
            <a:picLocks noChangeAspect="1" noChangeArrowheads="1"/>
          </p:cNvPicPr>
          <p:nvPr/>
        </p:nvPicPr>
        <p:blipFill>
          <a:blip r:embed="rId2"/>
          <a:srcRect/>
          <a:stretch>
            <a:fillRect/>
          </a:stretch>
        </p:blipFill>
        <p:spPr bwMode="auto">
          <a:xfrm>
            <a:off x="241738" y="1271753"/>
            <a:ext cx="8597461" cy="2585544"/>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on: KWG</a:t>
            </a:r>
            <a:endParaRPr lang="en-US" dirty="0"/>
          </a:p>
        </p:txBody>
      </p:sp>
      <p:sp>
        <p:nvSpPr>
          <p:cNvPr id="3" name="Text Placeholder 2"/>
          <p:cNvSpPr>
            <a:spLocks noGrp="1"/>
          </p:cNvSpPr>
          <p:nvPr>
            <p:ph type="body" idx="1"/>
          </p:nvPr>
        </p:nvSpPr>
        <p:spPr>
          <a:xfrm>
            <a:off x="311700" y="4088523"/>
            <a:ext cx="8520600" cy="756745"/>
          </a:xfrm>
        </p:spPr>
        <p:txBody>
          <a:bodyPr/>
          <a:lstStyle/>
          <a:p>
            <a:r>
              <a:rPr lang="en-US" dirty="0" smtClean="0">
                <a:solidFill>
                  <a:srgbClr val="002060"/>
                </a:solidFill>
              </a:rPr>
              <a:t>Before and after the log transformation </a:t>
            </a:r>
            <a:r>
              <a:rPr lang="en-US" dirty="0" smtClean="0">
                <a:solidFill>
                  <a:srgbClr val="002060"/>
                </a:solidFill>
              </a:rPr>
              <a:t>KWG </a:t>
            </a:r>
            <a:r>
              <a:rPr lang="en-US" dirty="0" smtClean="0">
                <a:solidFill>
                  <a:srgbClr val="002060"/>
                </a:solidFill>
              </a:rPr>
              <a:t>is normally distributed. </a:t>
            </a:r>
          </a:p>
        </p:txBody>
      </p:sp>
      <p:pic>
        <p:nvPicPr>
          <p:cNvPr id="3074" name="Picture 2"/>
          <p:cNvPicPr>
            <a:picLocks noChangeAspect="1" noChangeArrowheads="1"/>
          </p:cNvPicPr>
          <p:nvPr/>
        </p:nvPicPr>
        <p:blipFill>
          <a:blip r:embed="rId2"/>
          <a:srcRect/>
          <a:stretch>
            <a:fillRect/>
          </a:stretch>
        </p:blipFill>
        <p:spPr bwMode="auto">
          <a:xfrm>
            <a:off x="241738" y="1282262"/>
            <a:ext cx="8555421" cy="2564524"/>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31228"/>
            <a:ext cx="8520600" cy="462455"/>
          </a:xfrm>
        </p:spPr>
        <p:txBody>
          <a:bodyPr/>
          <a:lstStyle/>
          <a:p>
            <a:r>
              <a:rPr lang="en-US" b="1" dirty="0" smtClean="0"/>
              <a:t>Analysis on : Correlation Heat map</a:t>
            </a:r>
            <a:endParaRPr lang="en-US" dirty="0"/>
          </a:p>
        </p:txBody>
      </p:sp>
      <p:sp>
        <p:nvSpPr>
          <p:cNvPr id="3" name="Text Placeholder 2"/>
          <p:cNvSpPr>
            <a:spLocks noGrp="1"/>
          </p:cNvSpPr>
          <p:nvPr>
            <p:ph type="body" idx="1"/>
          </p:nvPr>
        </p:nvSpPr>
        <p:spPr>
          <a:xfrm>
            <a:off x="3699641" y="1870841"/>
            <a:ext cx="1849822" cy="2154621"/>
          </a:xfrm>
        </p:spPr>
        <p:txBody>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546538" y="893379"/>
            <a:ext cx="8082455" cy="409903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5405928" cy="572700"/>
          </a:xfrm>
        </p:spPr>
        <p:txBody>
          <a:bodyPr/>
          <a:lstStyle/>
          <a:p>
            <a:r>
              <a:rPr lang="en-US" b="1" dirty="0" smtClean="0"/>
              <a:t>Multicollinearity Check</a:t>
            </a:r>
            <a:br>
              <a:rPr lang="en-US" b="1" dirty="0" smtClean="0"/>
            </a:br>
            <a:endParaRPr lang="en-US" dirty="0"/>
          </a:p>
        </p:txBody>
      </p:sp>
      <p:sp>
        <p:nvSpPr>
          <p:cNvPr id="3" name="Text Placeholder 2"/>
          <p:cNvSpPr>
            <a:spLocks noGrp="1"/>
          </p:cNvSpPr>
          <p:nvPr>
            <p:ph type="body" idx="1"/>
          </p:nvPr>
        </p:nvSpPr>
        <p:spPr>
          <a:xfrm>
            <a:off x="952830" y="1173495"/>
            <a:ext cx="3850397" cy="3598201"/>
          </a:xfrm>
        </p:spPr>
        <p:txBody>
          <a:bodyPr/>
          <a:lstStyle/>
          <a:p>
            <a:r>
              <a:rPr lang="en-US" sz="1600" dirty="0" smtClean="0">
                <a:solidFill>
                  <a:srgbClr val="002060"/>
                </a:solidFill>
              </a:rPr>
              <a:t>There is no severe multicollinearity present between exploratory variables.</a:t>
            </a:r>
          </a:p>
          <a:p>
            <a:endParaRPr lang="en-US" sz="1600" dirty="0" smtClean="0">
              <a:solidFill>
                <a:srgbClr val="002060"/>
              </a:solidFill>
            </a:endParaRPr>
          </a:p>
          <a:p>
            <a:r>
              <a:rPr lang="en-US" sz="1600" dirty="0" smtClean="0">
                <a:solidFill>
                  <a:srgbClr val="002060"/>
                </a:solidFill>
              </a:rPr>
              <a:t>From the previous heat map, we can observe there is no strong correlation between KWG and the other explanatory variables, thus we can allow KWG in our final model despite having slightly higher VIF score</a:t>
            </a:r>
            <a:endParaRPr lang="en-US" sz="1600" dirty="0">
              <a:solidFill>
                <a:srgbClr val="002060"/>
              </a:solidFill>
            </a:endParaRPr>
          </a:p>
        </p:txBody>
      </p:sp>
      <p:pic>
        <p:nvPicPr>
          <p:cNvPr id="6146" name="Picture 2"/>
          <p:cNvPicPr>
            <a:picLocks noChangeAspect="1" noChangeArrowheads="1"/>
          </p:cNvPicPr>
          <p:nvPr/>
        </p:nvPicPr>
        <p:blipFill>
          <a:blip r:embed="rId2"/>
          <a:srcRect/>
          <a:stretch>
            <a:fillRect/>
          </a:stretch>
        </p:blipFill>
        <p:spPr bwMode="auto">
          <a:xfrm>
            <a:off x="5938345" y="766435"/>
            <a:ext cx="1963793" cy="40100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04801"/>
            <a:ext cx="8520600" cy="609600"/>
          </a:xfrm>
        </p:spPr>
        <p:txBody>
          <a:bodyPr/>
          <a:lstStyle/>
          <a:p>
            <a:pPr algn="ctr"/>
            <a:r>
              <a:rPr lang="en-US" sz="3600" b="1" dirty="0" smtClean="0">
                <a:solidFill>
                  <a:srgbClr val="C00000"/>
                </a:solidFill>
                <a:latin typeface="Californian FB" pitchFamily="18" charset="0"/>
              </a:rPr>
              <a:t>ML Model – Regression</a:t>
            </a:r>
            <a:endParaRPr lang="en-US" sz="3600" dirty="0">
              <a:solidFill>
                <a:srgbClr val="C00000"/>
              </a:solidFill>
              <a:latin typeface="Californian FB" pitchFamily="18" charset="0"/>
            </a:endParaRPr>
          </a:p>
        </p:txBody>
      </p:sp>
      <p:sp>
        <p:nvSpPr>
          <p:cNvPr id="3" name="Text Placeholder 2"/>
          <p:cNvSpPr>
            <a:spLocks noGrp="1"/>
          </p:cNvSpPr>
          <p:nvPr>
            <p:ph type="body" idx="1"/>
          </p:nvPr>
        </p:nvSpPr>
        <p:spPr/>
        <p:txBody>
          <a:bodyPr/>
          <a:lstStyle/>
          <a:p>
            <a:endParaRPr lang="en-US" dirty="0"/>
          </a:p>
        </p:txBody>
      </p:sp>
      <p:pic>
        <p:nvPicPr>
          <p:cNvPr id="4099" name="Picture 3"/>
          <p:cNvPicPr>
            <a:picLocks noChangeAspect="1" noChangeArrowheads="1"/>
          </p:cNvPicPr>
          <p:nvPr/>
        </p:nvPicPr>
        <p:blipFill>
          <a:blip r:embed="rId2"/>
          <a:srcRect/>
          <a:stretch>
            <a:fillRect/>
          </a:stretch>
        </p:blipFill>
        <p:spPr bwMode="auto">
          <a:xfrm>
            <a:off x="273269" y="1093076"/>
            <a:ext cx="8618483" cy="3845637"/>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68167"/>
            <a:ext cx="8520600" cy="515006"/>
          </a:xfrm>
        </p:spPr>
        <p:txBody>
          <a:bodyPr/>
          <a:lstStyle/>
          <a:p>
            <a:r>
              <a:rPr lang="en-US" dirty="0" smtClean="0"/>
              <a:t>ML </a:t>
            </a:r>
            <a:r>
              <a:rPr lang="en-US" dirty="0" smtClean="0"/>
              <a:t>Model: </a:t>
            </a:r>
            <a:r>
              <a:rPr lang="en-US" dirty="0" smtClean="0">
                <a:solidFill>
                  <a:srgbClr val="002060"/>
                </a:solidFill>
              </a:rPr>
              <a:t>Actual v/s Predicted</a:t>
            </a:r>
            <a:endParaRPr lang="en-US" dirty="0">
              <a:solidFill>
                <a:srgbClr val="002060"/>
              </a:solidFill>
            </a:endParaRPr>
          </a:p>
        </p:txBody>
      </p:sp>
      <p:sp>
        <p:nvSpPr>
          <p:cNvPr id="3" name="Text Placeholder 2"/>
          <p:cNvSpPr>
            <a:spLocks noGrp="1"/>
          </p:cNvSpPr>
          <p:nvPr>
            <p:ph type="body" idx="1"/>
          </p:nvPr>
        </p:nvSpPr>
        <p:spPr>
          <a:xfrm>
            <a:off x="1492469" y="3132081"/>
            <a:ext cx="1944414" cy="732599"/>
          </a:xfrm>
        </p:spPr>
        <p:txBody>
          <a:bodyPr/>
          <a:lstStyle/>
          <a:p>
            <a:endParaRPr lang="en-US" dirty="0"/>
          </a:p>
        </p:txBody>
      </p:sp>
      <p:pic>
        <p:nvPicPr>
          <p:cNvPr id="1027" name="Picture 3"/>
          <p:cNvPicPr>
            <a:picLocks noChangeAspect="1" noChangeArrowheads="1"/>
          </p:cNvPicPr>
          <p:nvPr/>
        </p:nvPicPr>
        <p:blipFill>
          <a:blip r:embed="rId2"/>
          <a:srcRect/>
          <a:stretch>
            <a:fillRect/>
          </a:stretch>
        </p:blipFill>
        <p:spPr bwMode="auto">
          <a:xfrm>
            <a:off x="777765" y="788769"/>
            <a:ext cx="3150304" cy="2154127"/>
          </a:xfrm>
          <a:prstGeom prst="rect">
            <a:avLst/>
          </a:prstGeom>
          <a:noFill/>
          <a:ln w="9525">
            <a:noFill/>
            <a:miter lim="800000"/>
            <a:headEnd/>
            <a:tailEnd/>
          </a:ln>
        </p:spPr>
      </p:pic>
      <p:pic>
        <p:nvPicPr>
          <p:cNvPr id="1028" name="Picture 4"/>
          <p:cNvPicPr>
            <a:picLocks noChangeAspect="1" noChangeArrowheads="1"/>
          </p:cNvPicPr>
          <p:nvPr/>
        </p:nvPicPr>
        <p:blipFill>
          <a:blip r:embed="rId3"/>
          <a:srcRect/>
          <a:stretch>
            <a:fillRect/>
          </a:stretch>
        </p:blipFill>
        <p:spPr bwMode="auto">
          <a:xfrm>
            <a:off x="4668892" y="848054"/>
            <a:ext cx="2971803" cy="2084333"/>
          </a:xfrm>
          <a:prstGeom prst="rect">
            <a:avLst/>
          </a:prstGeom>
          <a:noFill/>
          <a:ln w="9525">
            <a:noFill/>
            <a:miter lim="800000"/>
            <a:headEnd/>
            <a:tailEnd/>
          </a:ln>
        </p:spPr>
      </p:pic>
      <p:pic>
        <p:nvPicPr>
          <p:cNvPr id="1029" name="Picture 5"/>
          <p:cNvPicPr>
            <a:picLocks noChangeAspect="1" noChangeArrowheads="1"/>
          </p:cNvPicPr>
          <p:nvPr/>
        </p:nvPicPr>
        <p:blipFill>
          <a:blip r:embed="rId4"/>
          <a:srcRect/>
          <a:stretch>
            <a:fillRect/>
          </a:stretch>
        </p:blipFill>
        <p:spPr bwMode="auto">
          <a:xfrm>
            <a:off x="757857" y="2902825"/>
            <a:ext cx="3078419" cy="2068567"/>
          </a:xfrm>
          <a:prstGeom prst="rect">
            <a:avLst/>
          </a:prstGeom>
          <a:noFill/>
          <a:ln w="9525">
            <a:noFill/>
            <a:miter lim="800000"/>
            <a:headEnd/>
            <a:tailEnd/>
          </a:ln>
        </p:spPr>
      </p:pic>
      <p:pic>
        <p:nvPicPr>
          <p:cNvPr id="1030" name="Picture 6"/>
          <p:cNvPicPr>
            <a:picLocks noChangeAspect="1" noChangeArrowheads="1"/>
          </p:cNvPicPr>
          <p:nvPr/>
        </p:nvPicPr>
        <p:blipFill>
          <a:blip r:embed="rId5"/>
          <a:srcRect/>
          <a:stretch>
            <a:fillRect/>
          </a:stretch>
        </p:blipFill>
        <p:spPr bwMode="auto">
          <a:xfrm>
            <a:off x="4626851" y="2890344"/>
            <a:ext cx="3059886" cy="2112579"/>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Comparison based on performance:</a:t>
            </a:r>
            <a:endParaRPr lang="en-US" dirty="0"/>
          </a:p>
        </p:txBody>
      </p:sp>
      <p:sp>
        <p:nvSpPr>
          <p:cNvPr id="3" name="Text Placeholder 2"/>
          <p:cNvSpPr>
            <a:spLocks noGrp="1"/>
          </p:cNvSpPr>
          <p:nvPr>
            <p:ph type="body" idx="1"/>
          </p:nvPr>
        </p:nvSpPr>
        <p:spPr>
          <a:xfrm>
            <a:off x="311700" y="2837793"/>
            <a:ext cx="8520600" cy="2017986"/>
          </a:xfrm>
        </p:spPr>
        <p:txBody>
          <a:bodyPr/>
          <a:lstStyle/>
          <a:p>
            <a:r>
              <a:rPr lang="en-US" dirty="0" smtClean="0">
                <a:solidFill>
                  <a:srgbClr val="002060"/>
                </a:solidFill>
              </a:rPr>
              <a:t>We know, </a:t>
            </a:r>
            <a:r>
              <a:rPr lang="en-US" dirty="0" smtClean="0">
                <a:solidFill>
                  <a:srgbClr val="002060"/>
                </a:solidFill>
              </a:rPr>
              <a:t>the lesser the value of MSE, RMSE, the better is the algorithm and the higher the value of R-sq and Adjusted R-sq, the better is the algorithm</a:t>
            </a:r>
            <a:r>
              <a:rPr lang="en-US" dirty="0" smtClean="0">
                <a:solidFill>
                  <a:srgbClr val="002060"/>
                </a:solidFill>
              </a:rPr>
              <a:t>.</a:t>
            </a:r>
          </a:p>
          <a:p>
            <a:r>
              <a:rPr lang="en-US" dirty="0" smtClean="0">
                <a:solidFill>
                  <a:srgbClr val="002060"/>
                </a:solidFill>
              </a:rPr>
              <a:t>From the above comparison table, we can see, Decision Tree model has the least MSE, RMSE scores and the </a:t>
            </a:r>
            <a:r>
              <a:rPr lang="en-US" dirty="0" smtClean="0">
                <a:solidFill>
                  <a:srgbClr val="002060"/>
                </a:solidFill>
              </a:rPr>
              <a:t>highest R-sq and Adjusted </a:t>
            </a:r>
            <a:r>
              <a:rPr lang="en-US" dirty="0" smtClean="0">
                <a:solidFill>
                  <a:srgbClr val="002060"/>
                </a:solidFill>
              </a:rPr>
              <a:t>R-sq scores.</a:t>
            </a:r>
          </a:p>
          <a:p>
            <a:r>
              <a:rPr lang="en-US" dirty="0" smtClean="0">
                <a:solidFill>
                  <a:srgbClr val="002060"/>
                </a:solidFill>
              </a:rPr>
              <a:t>Therefore we can conclude that </a:t>
            </a:r>
            <a:r>
              <a:rPr lang="en-US" dirty="0" smtClean="0">
                <a:solidFill>
                  <a:srgbClr val="002060"/>
                </a:solidFill>
              </a:rPr>
              <a:t>Decision Tree model </a:t>
            </a:r>
            <a:r>
              <a:rPr lang="en-US" dirty="0" smtClean="0">
                <a:solidFill>
                  <a:srgbClr val="002060"/>
                </a:solidFill>
              </a:rPr>
              <a:t>is yielding best results for this particular project.</a:t>
            </a:r>
          </a:p>
        </p:txBody>
      </p:sp>
      <p:pic>
        <p:nvPicPr>
          <p:cNvPr id="7170" name="Picture 2"/>
          <p:cNvPicPr>
            <a:picLocks noChangeAspect="1" noChangeArrowheads="1"/>
          </p:cNvPicPr>
          <p:nvPr/>
        </p:nvPicPr>
        <p:blipFill>
          <a:blip r:embed="rId2"/>
          <a:srcRect/>
          <a:stretch>
            <a:fillRect/>
          </a:stretch>
        </p:blipFill>
        <p:spPr bwMode="auto">
          <a:xfrm>
            <a:off x="346842" y="1327753"/>
            <a:ext cx="8439806" cy="124777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78677"/>
            <a:ext cx="8520600" cy="599090"/>
          </a:xfrm>
        </p:spPr>
        <p:txBody>
          <a:bodyPr/>
          <a:lstStyle/>
          <a:p>
            <a:r>
              <a:rPr lang="en-US" dirty="0" smtClean="0"/>
              <a:t>Feature Importance:</a:t>
            </a:r>
            <a:endParaRPr lang="en-US" dirty="0"/>
          </a:p>
        </p:txBody>
      </p:sp>
      <p:sp>
        <p:nvSpPr>
          <p:cNvPr id="3" name="Text Placeholder 2"/>
          <p:cNvSpPr>
            <a:spLocks noGrp="1"/>
          </p:cNvSpPr>
          <p:nvPr>
            <p:ph type="body" idx="1"/>
          </p:nvPr>
        </p:nvSpPr>
        <p:spPr>
          <a:xfrm>
            <a:off x="311700" y="4172607"/>
            <a:ext cx="8520600" cy="830317"/>
          </a:xfrm>
        </p:spPr>
        <p:txBody>
          <a:bodyPr/>
          <a:lstStyle/>
          <a:p>
            <a:r>
              <a:rPr lang="en-US" dirty="0" smtClean="0">
                <a:solidFill>
                  <a:srgbClr val="002060"/>
                </a:solidFill>
              </a:rPr>
              <a:t>We see that MWG,NDIMC,NWG,MDIMC are the top 4 most important features and STRN, NDIMB, MDIMA are 3 </a:t>
            </a:r>
            <a:r>
              <a:rPr lang="en-US" dirty="0" smtClean="0">
                <a:solidFill>
                  <a:srgbClr val="002060"/>
                </a:solidFill>
              </a:rPr>
              <a:t>least important </a:t>
            </a:r>
            <a:r>
              <a:rPr lang="en-US" dirty="0" smtClean="0">
                <a:solidFill>
                  <a:srgbClr val="002060"/>
                </a:solidFill>
              </a:rPr>
              <a:t>features.</a:t>
            </a:r>
            <a:endParaRPr lang="en-US" dirty="0">
              <a:solidFill>
                <a:srgbClr val="002060"/>
              </a:solidFill>
            </a:endParaRPr>
          </a:p>
        </p:txBody>
      </p:sp>
      <p:pic>
        <p:nvPicPr>
          <p:cNvPr id="1027" name="Picture 3"/>
          <p:cNvPicPr>
            <a:picLocks noChangeAspect="1" noChangeArrowheads="1"/>
          </p:cNvPicPr>
          <p:nvPr/>
        </p:nvPicPr>
        <p:blipFill>
          <a:blip r:embed="rId2"/>
          <a:srcRect/>
          <a:stretch>
            <a:fillRect/>
          </a:stretch>
        </p:blipFill>
        <p:spPr bwMode="auto">
          <a:xfrm>
            <a:off x="831303" y="830318"/>
            <a:ext cx="4286250" cy="3279228"/>
          </a:xfrm>
          <a:prstGeom prst="rect">
            <a:avLst/>
          </a:prstGeom>
          <a:noFill/>
          <a:ln w="9525">
            <a:noFill/>
            <a:miter lim="800000"/>
            <a:headEnd/>
            <a:tailEnd/>
          </a:ln>
        </p:spPr>
      </p:pic>
      <p:pic>
        <p:nvPicPr>
          <p:cNvPr id="1028" name="Picture 4"/>
          <p:cNvPicPr>
            <a:picLocks noChangeAspect="1" noChangeArrowheads="1"/>
          </p:cNvPicPr>
          <p:nvPr/>
        </p:nvPicPr>
        <p:blipFill>
          <a:blip r:embed="rId3"/>
          <a:srcRect/>
          <a:stretch>
            <a:fillRect/>
          </a:stretch>
        </p:blipFill>
        <p:spPr bwMode="auto">
          <a:xfrm>
            <a:off x="5842765" y="1103914"/>
            <a:ext cx="1461923" cy="2795423"/>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 Placeholder 2"/>
          <p:cNvSpPr>
            <a:spLocks noGrp="1"/>
          </p:cNvSpPr>
          <p:nvPr>
            <p:ph type="body" idx="1"/>
          </p:nvPr>
        </p:nvSpPr>
        <p:spPr/>
        <p:txBody>
          <a:bodyPr/>
          <a:lstStyle/>
          <a:p>
            <a:r>
              <a:rPr lang="en-US" dirty="0" smtClean="0">
                <a:solidFill>
                  <a:srgbClr val="002060"/>
                </a:solidFill>
              </a:rPr>
              <a:t>Since the Decision </a:t>
            </a:r>
            <a:r>
              <a:rPr lang="en-US" dirty="0" smtClean="0">
                <a:solidFill>
                  <a:srgbClr val="002060"/>
                </a:solidFill>
              </a:rPr>
              <a:t>Tree model has the least MSE, RMSE scores and the highest R-sq and Adjusted R-sq </a:t>
            </a:r>
            <a:r>
              <a:rPr lang="en-US" dirty="0" smtClean="0">
                <a:solidFill>
                  <a:srgbClr val="002060"/>
                </a:solidFill>
              </a:rPr>
              <a:t>scores, hence we can conclude Decision Tree model as our final model for this project.</a:t>
            </a:r>
          </a:p>
          <a:p>
            <a:r>
              <a:rPr lang="en-US" dirty="0" smtClean="0">
                <a:solidFill>
                  <a:srgbClr val="002060"/>
                </a:solidFill>
              </a:rPr>
              <a:t>In this model MWG,NDIMC,NWG,MDIMC </a:t>
            </a:r>
            <a:r>
              <a:rPr lang="en-US" dirty="0" smtClean="0">
                <a:solidFill>
                  <a:srgbClr val="002060"/>
                </a:solidFill>
              </a:rPr>
              <a:t>are the top 4 most important features and STRN, NDIMB, MDIMA are </a:t>
            </a:r>
            <a:r>
              <a:rPr lang="en-US" dirty="0" smtClean="0">
                <a:solidFill>
                  <a:srgbClr val="002060"/>
                </a:solidFill>
              </a:rPr>
              <a:t>the 3 </a:t>
            </a:r>
            <a:r>
              <a:rPr lang="en-US" dirty="0" smtClean="0">
                <a:solidFill>
                  <a:srgbClr val="002060"/>
                </a:solidFill>
              </a:rPr>
              <a:t>least important features.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9600" i="1" dirty="0" smtClean="0">
                <a:solidFill>
                  <a:srgbClr val="002060"/>
                </a:solidFill>
                <a:effectLst>
                  <a:outerShdw blurRad="139700" dist="850900" dir="9360000" sy="30000" kx="1300200" algn="ctr" rotWithShape="0">
                    <a:srgbClr val="0070C0">
                      <a:alpha val="26000"/>
                    </a:srgbClr>
                  </a:outerShdw>
                </a:effectLst>
                <a:latin typeface="Edwardian Script ITC" pitchFamily="66" charset="0"/>
              </a:rPr>
              <a:t>Thank you</a:t>
            </a:r>
            <a:endParaRPr lang="en-US" sz="9600" i="1" dirty="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68166"/>
            <a:ext cx="8520600" cy="546537"/>
          </a:xfrm>
        </p:spPr>
        <p:txBody>
          <a:bodyPr/>
          <a:lstStyle/>
          <a:p>
            <a:r>
              <a:rPr lang="en-US" b="1" dirty="0" smtClean="0">
                <a:solidFill>
                  <a:schemeClr val="tx1"/>
                </a:solidFill>
                <a:latin typeface="Arial" pitchFamily="34" charset="0"/>
                <a:ea typeface="Montserrat"/>
                <a:cs typeface="Arial" pitchFamily="34" charset="0"/>
                <a:sym typeface="Montserrat"/>
              </a:rPr>
              <a:t>Problem </a:t>
            </a:r>
            <a:r>
              <a:rPr lang="en-US" b="1" dirty="0" smtClean="0"/>
              <a:t>Description:</a:t>
            </a:r>
            <a:endParaRPr lang="en-US" b="1" dirty="0"/>
          </a:p>
        </p:txBody>
      </p:sp>
      <p:sp>
        <p:nvSpPr>
          <p:cNvPr id="3" name="Text Placeholder 2"/>
          <p:cNvSpPr>
            <a:spLocks noGrp="1"/>
          </p:cNvSpPr>
          <p:nvPr>
            <p:ph type="body" idx="1"/>
          </p:nvPr>
        </p:nvSpPr>
        <p:spPr>
          <a:xfrm>
            <a:off x="311700" y="662152"/>
            <a:ext cx="8520600" cy="4319751"/>
          </a:xfrm>
        </p:spPr>
        <p:txBody>
          <a:bodyPr/>
          <a:lstStyle/>
          <a:p>
            <a:pPr>
              <a:buClrTx/>
              <a:buFont typeface="Wingdings" pitchFamily="2" charset="2"/>
              <a:buChar char="q"/>
            </a:pPr>
            <a:r>
              <a:rPr lang="en-US" sz="1600" dirty="0" smtClean="0">
                <a:solidFill>
                  <a:srgbClr val="002060"/>
                </a:solidFill>
              </a:rPr>
              <a:t>This data set measures the running time of a matrix-matrix product A∗B=C, where all matrices have size 2048 x 2048, using a parameterizable SGEMM GPU kernel with 241600 possible parameter combinations. For each tested combination, 4 runs were performed and their results are reported as the 4 last columns. All times are measured in milliseconds*.</a:t>
            </a:r>
          </a:p>
          <a:p>
            <a:pPr>
              <a:buClrTx/>
              <a:buFont typeface="Wingdings" pitchFamily="2" charset="2"/>
              <a:buChar char="q"/>
            </a:pPr>
            <a:r>
              <a:rPr lang="en-US" sz="1600" dirty="0" smtClean="0">
                <a:solidFill>
                  <a:srgbClr val="002060"/>
                </a:solidFill>
              </a:rPr>
              <a:t>There are 14 parameter, the first 10 are ordinal and can only take up to 4 different powers of two values, and the 4 last variables are binary. Out of 1327104 total parameter combinations, only 241600 are feasible (due to various kernel constraints). This data set contains the results for all these feasible combinations.</a:t>
            </a:r>
          </a:p>
          <a:p>
            <a:pPr>
              <a:buClrTx/>
              <a:buFont typeface="Wingdings" pitchFamily="2" charset="2"/>
              <a:buChar char="q"/>
            </a:pPr>
            <a:r>
              <a:rPr lang="en-US" sz="1600" dirty="0" smtClean="0">
                <a:solidFill>
                  <a:srgbClr val="002060"/>
                </a:solidFill>
              </a:rPr>
              <a:t>The experiment was run on a desktop workstation running </a:t>
            </a:r>
            <a:r>
              <a:rPr lang="en-US" sz="1600" dirty="0" err="1" smtClean="0">
                <a:solidFill>
                  <a:srgbClr val="002060"/>
                </a:solidFill>
              </a:rPr>
              <a:t>Ubuntu</a:t>
            </a:r>
            <a:r>
              <a:rPr lang="en-US" sz="1600" dirty="0" smtClean="0">
                <a:solidFill>
                  <a:srgbClr val="002060"/>
                </a:solidFill>
              </a:rPr>
              <a:t> 16.04 Linux with an Intel Core i5 (3.5GHz), 16GB RAM, and a </a:t>
            </a:r>
            <a:r>
              <a:rPr lang="en-US" sz="1600" dirty="0" err="1" smtClean="0">
                <a:solidFill>
                  <a:srgbClr val="002060"/>
                </a:solidFill>
              </a:rPr>
              <a:t>NVidia</a:t>
            </a:r>
            <a:r>
              <a:rPr lang="en-US" sz="1600" dirty="0" smtClean="0">
                <a:solidFill>
                  <a:srgbClr val="002060"/>
                </a:solidFill>
              </a:rPr>
              <a:t> </a:t>
            </a:r>
            <a:r>
              <a:rPr lang="en-US" sz="1600" dirty="0" err="1" smtClean="0">
                <a:solidFill>
                  <a:srgbClr val="002060"/>
                </a:solidFill>
              </a:rPr>
              <a:t>Geforce</a:t>
            </a:r>
            <a:r>
              <a:rPr lang="en-US" sz="1600" dirty="0" smtClean="0">
                <a:solidFill>
                  <a:srgbClr val="002060"/>
                </a:solidFill>
              </a:rPr>
              <a:t> GTX 680 4GB GF580 GTX-1.5GB GPU. We use the '</a:t>
            </a:r>
            <a:r>
              <a:rPr lang="en-US" sz="1600" dirty="0" err="1" smtClean="0">
                <a:solidFill>
                  <a:srgbClr val="002060"/>
                </a:solidFill>
              </a:rPr>
              <a:t>gemm_fast</a:t>
            </a:r>
            <a:r>
              <a:rPr lang="en-US" sz="1600" dirty="0" smtClean="0">
                <a:solidFill>
                  <a:srgbClr val="002060"/>
                </a:solidFill>
              </a:rPr>
              <a:t>' kernel from the automatic OpenCL kernel tuning library '</a:t>
            </a:r>
            <a:r>
              <a:rPr lang="en-US" sz="1600" dirty="0" err="1" smtClean="0">
                <a:solidFill>
                  <a:srgbClr val="002060"/>
                </a:solidFill>
              </a:rPr>
              <a:t>CLTune</a:t>
            </a:r>
            <a:r>
              <a:rPr lang="en-US" sz="1600" dirty="0" smtClean="0">
                <a:solidFill>
                  <a:srgbClr val="002060"/>
                </a:solidFill>
              </a:rPr>
              <a:t>' ([Web Link]).</a:t>
            </a:r>
          </a:p>
          <a:p>
            <a:pPr>
              <a:buClrTx/>
              <a:buFont typeface="Wingdings" pitchFamily="2" charset="2"/>
              <a:buChar char="q"/>
            </a:pPr>
            <a:r>
              <a:rPr lang="en-US" sz="1600" dirty="0" smtClean="0">
                <a:solidFill>
                  <a:srgbClr val="002060"/>
                </a:solidFill>
              </a:rPr>
              <a:t>* Note: for this kind of data sets it is usually better to work with the logarithm of the running times</a:t>
            </a:r>
          </a:p>
          <a:p>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62759"/>
            <a:ext cx="8520600" cy="557048"/>
          </a:xfrm>
        </p:spPr>
        <p:txBody>
          <a:bodyPr/>
          <a:lstStyle/>
          <a:p>
            <a:r>
              <a:rPr lang="en-US" b="1" dirty="0" smtClean="0"/>
              <a:t>Objective of our Project:</a:t>
            </a:r>
            <a:endParaRPr lang="en-US" dirty="0"/>
          </a:p>
        </p:txBody>
      </p:sp>
      <p:sp>
        <p:nvSpPr>
          <p:cNvPr id="3" name="Text Placeholder 2"/>
          <p:cNvSpPr>
            <a:spLocks noGrp="1"/>
          </p:cNvSpPr>
          <p:nvPr>
            <p:ph type="body" idx="1"/>
          </p:nvPr>
        </p:nvSpPr>
        <p:spPr>
          <a:xfrm>
            <a:off x="311700" y="1152475"/>
            <a:ext cx="3472024" cy="3416400"/>
          </a:xfrm>
        </p:spPr>
        <p:txBody>
          <a:bodyPr/>
          <a:lstStyle/>
          <a:p>
            <a:r>
              <a:rPr lang="en-US" sz="2000" dirty="0" smtClean="0">
                <a:solidFill>
                  <a:srgbClr val="002060"/>
                </a:solidFill>
              </a:rPr>
              <a:t>Predicting the running time for multiplying two 2048 x 2048 matrices using a GPU OpenCL SGEMM kernel with varying parameters.</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4067502" y="1093076"/>
            <a:ext cx="4879427" cy="3647089"/>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019503"/>
            <a:ext cx="3682231" cy="2879835"/>
          </a:xfrm>
        </p:spPr>
        <p:txBody>
          <a:bodyPr/>
          <a:lstStyle/>
          <a:p>
            <a:r>
              <a:rPr lang="en-US" sz="8000" b="1" dirty="0" smtClean="0">
                <a:solidFill>
                  <a:srgbClr val="C00000"/>
                </a:solidFill>
                <a:latin typeface="Edwardian Script ITC" pitchFamily="66" charset="0"/>
              </a:rPr>
              <a:t>Exploring</a:t>
            </a:r>
            <a:br>
              <a:rPr lang="en-US" sz="8000" b="1" dirty="0" smtClean="0">
                <a:solidFill>
                  <a:srgbClr val="C00000"/>
                </a:solidFill>
                <a:latin typeface="Edwardian Script ITC" pitchFamily="66" charset="0"/>
              </a:rPr>
            </a:br>
            <a:r>
              <a:rPr lang="en-US" sz="8000" b="1" dirty="0" smtClean="0">
                <a:solidFill>
                  <a:srgbClr val="C00000"/>
                </a:solidFill>
                <a:latin typeface="Edwardian Script ITC" pitchFamily="66" charset="0"/>
              </a:rPr>
              <a:t>the</a:t>
            </a:r>
            <a:br>
              <a:rPr lang="en-US" sz="8000" b="1" dirty="0" smtClean="0">
                <a:solidFill>
                  <a:srgbClr val="C00000"/>
                </a:solidFill>
                <a:latin typeface="Edwardian Script ITC" pitchFamily="66" charset="0"/>
              </a:rPr>
            </a:br>
            <a:r>
              <a:rPr lang="en-US" sz="8000" b="1" dirty="0" smtClean="0">
                <a:solidFill>
                  <a:srgbClr val="C00000"/>
                </a:solidFill>
                <a:latin typeface="Edwardian Script ITC" pitchFamily="66" charset="0"/>
              </a:rPr>
              <a:t>Dataset</a:t>
            </a:r>
            <a:endParaRPr lang="en-US" sz="8000" dirty="0">
              <a:solidFill>
                <a:srgbClr val="C00000"/>
              </a:solidFill>
              <a:latin typeface="Edwardian Script ITC" pitchFamily="66" charset="0"/>
            </a:endParaRPr>
          </a:p>
        </p:txBody>
      </p:sp>
      <p:pic>
        <p:nvPicPr>
          <p:cNvPr id="2050" name="Picture 2"/>
          <p:cNvPicPr>
            <a:picLocks noChangeAspect="1" noChangeArrowheads="1"/>
          </p:cNvPicPr>
          <p:nvPr/>
        </p:nvPicPr>
        <p:blipFill>
          <a:blip r:embed="rId2"/>
          <a:srcRect/>
          <a:stretch>
            <a:fillRect/>
          </a:stretch>
        </p:blipFill>
        <p:spPr bwMode="auto">
          <a:xfrm>
            <a:off x="3941379" y="709613"/>
            <a:ext cx="5002923" cy="4103991"/>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Summary:</a:t>
            </a:r>
            <a:endParaRPr lang="en-US" dirty="0"/>
          </a:p>
        </p:txBody>
      </p:sp>
      <p:sp>
        <p:nvSpPr>
          <p:cNvPr id="3" name="Text Placeholder 2"/>
          <p:cNvSpPr>
            <a:spLocks noGrp="1"/>
          </p:cNvSpPr>
          <p:nvPr>
            <p:ph type="body" idx="1"/>
          </p:nvPr>
        </p:nvSpPr>
        <p:spPr>
          <a:xfrm>
            <a:off x="311700" y="1152474"/>
            <a:ext cx="8520600" cy="3724325"/>
          </a:xfrm>
        </p:spPr>
        <p:txBody>
          <a:bodyPr/>
          <a:lstStyle/>
          <a:p>
            <a:r>
              <a:rPr lang="en-US" sz="2000" dirty="0" smtClean="0">
                <a:solidFill>
                  <a:srgbClr val="002060"/>
                </a:solidFill>
              </a:rPr>
              <a:t>There are 14 parameter, the first 10 are ordinal and can only take up to 4 different powers of two values, and the 4 last variables are binary. Out of 1327104 total parameter combinations, only 241600 are feasible (due to various kernel constraints). This data set contains the results for all these feasible combinations.</a:t>
            </a:r>
          </a:p>
          <a:p>
            <a:pPr>
              <a:buNone/>
            </a:pPr>
            <a:r>
              <a:rPr lang="en-US" sz="2000" dirty="0" smtClean="0">
                <a:solidFill>
                  <a:schemeClr val="tx1"/>
                </a:solidFill>
              </a:rPr>
              <a:t>Columns name:</a:t>
            </a:r>
          </a:p>
          <a:p>
            <a:pPr>
              <a:buNone/>
            </a:pPr>
            <a:r>
              <a:rPr lang="en-US" sz="2000" dirty="0" smtClean="0">
                <a:solidFill>
                  <a:srgbClr val="002060"/>
                </a:solidFill>
              </a:rPr>
              <a:t>	'MWG', 'NWG', 'KWG', 'MDIMC', 'NDIMC', 'MDIMA', 'NDIMB', 'KWI', 'VWM', 'VWN', 'STRM', 'STRN', 'SA', 'SB', 'Run1 (ms)', 'Run2 (ms)', 'Run3 (ms)', 'Run4 (ms)'</a:t>
            </a:r>
            <a:endParaRPr lang="en-US" sz="2000" dirty="0">
              <a:solidFill>
                <a:srgbClr val="00206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94290"/>
            <a:ext cx="8520600" cy="525517"/>
          </a:xfrm>
        </p:spPr>
        <p:txBody>
          <a:bodyPr/>
          <a:lstStyle/>
          <a:p>
            <a:r>
              <a:rPr lang="en-US" dirty="0" smtClean="0">
                <a:solidFill>
                  <a:schemeClr val="tx1"/>
                </a:solidFill>
              </a:rPr>
              <a:t>Variable Breakdown:</a:t>
            </a:r>
            <a:endParaRPr lang="en-US" dirty="0"/>
          </a:p>
        </p:txBody>
      </p:sp>
      <p:sp>
        <p:nvSpPr>
          <p:cNvPr id="3" name="Text Placeholder 2"/>
          <p:cNvSpPr>
            <a:spLocks noGrp="1"/>
          </p:cNvSpPr>
          <p:nvPr>
            <p:ph type="body" idx="1"/>
          </p:nvPr>
        </p:nvSpPr>
        <p:spPr>
          <a:xfrm>
            <a:off x="311700" y="935422"/>
            <a:ext cx="8520600" cy="4078012"/>
          </a:xfrm>
        </p:spPr>
        <p:txBody>
          <a:bodyPr/>
          <a:lstStyle/>
          <a:p>
            <a:pPr>
              <a:buNone/>
            </a:pPr>
            <a:r>
              <a:rPr lang="en-US" sz="1600" b="1" dirty="0" smtClean="0">
                <a:solidFill>
                  <a:srgbClr val="002060"/>
                </a:solidFill>
              </a:rPr>
              <a:t>Independent variables:</a:t>
            </a:r>
          </a:p>
          <a:p>
            <a:pPr>
              <a:buClr>
                <a:srgbClr val="002060"/>
              </a:buClr>
              <a:buFont typeface="Arial" pitchFamily="34" charset="0"/>
              <a:buChar char="•"/>
            </a:pPr>
            <a:r>
              <a:rPr lang="en-US" sz="1600" dirty="0" smtClean="0">
                <a:solidFill>
                  <a:srgbClr val="002060"/>
                </a:solidFill>
              </a:rPr>
              <a:t>MWG, NWG: per-matrix 2D tiling at workgroup level: {16, 32, 64, 128} (integer)</a:t>
            </a:r>
          </a:p>
          <a:p>
            <a:pPr>
              <a:buClr>
                <a:srgbClr val="002060"/>
              </a:buClr>
              <a:buFont typeface="Arial" pitchFamily="34" charset="0"/>
              <a:buChar char="•"/>
            </a:pPr>
            <a:r>
              <a:rPr lang="en-US" sz="1600" dirty="0" smtClean="0">
                <a:solidFill>
                  <a:srgbClr val="002060"/>
                </a:solidFill>
              </a:rPr>
              <a:t>KWG: inner dimension of 2D tiling at workgroup level: {16, 32} (integer)</a:t>
            </a:r>
          </a:p>
          <a:p>
            <a:pPr>
              <a:buClr>
                <a:srgbClr val="002060"/>
              </a:buClr>
              <a:buFont typeface="Arial" pitchFamily="34" charset="0"/>
              <a:buChar char="•"/>
            </a:pPr>
            <a:r>
              <a:rPr lang="en-US" sz="1600" dirty="0" smtClean="0">
                <a:solidFill>
                  <a:srgbClr val="002060"/>
                </a:solidFill>
              </a:rPr>
              <a:t>MDIMC, NDIMC: local workgroup size: {8, 16, 32} (integer)</a:t>
            </a:r>
          </a:p>
          <a:p>
            <a:pPr>
              <a:buClr>
                <a:srgbClr val="002060"/>
              </a:buClr>
              <a:buFont typeface="Arial" pitchFamily="34" charset="0"/>
              <a:buChar char="•"/>
            </a:pPr>
            <a:r>
              <a:rPr lang="en-US" sz="1600" dirty="0" smtClean="0">
                <a:solidFill>
                  <a:srgbClr val="002060"/>
                </a:solidFill>
              </a:rPr>
              <a:t>MDIMA, NDIMB: local memory shape: {8, 16, 32} (integer)</a:t>
            </a:r>
          </a:p>
          <a:p>
            <a:pPr>
              <a:buClr>
                <a:srgbClr val="002060"/>
              </a:buClr>
              <a:buFont typeface="Arial" pitchFamily="34" charset="0"/>
              <a:buChar char="•"/>
            </a:pPr>
            <a:r>
              <a:rPr lang="en-US" sz="1600" dirty="0" smtClean="0">
                <a:solidFill>
                  <a:srgbClr val="002060"/>
                </a:solidFill>
              </a:rPr>
              <a:t>KWI: kernel loop unrolling factor: {2, 8} (integer)</a:t>
            </a:r>
          </a:p>
          <a:p>
            <a:pPr>
              <a:buClr>
                <a:srgbClr val="002060"/>
              </a:buClr>
              <a:buFont typeface="Arial" pitchFamily="34" charset="0"/>
              <a:buChar char="•"/>
            </a:pPr>
            <a:r>
              <a:rPr lang="en-US" sz="1600" dirty="0" smtClean="0">
                <a:solidFill>
                  <a:srgbClr val="002060"/>
                </a:solidFill>
              </a:rPr>
              <a:t>VWM, VWN: per-matrix vector widths for loading and storing: {1, 2, 4, 8} (integer)</a:t>
            </a:r>
          </a:p>
          <a:p>
            <a:pPr>
              <a:buClr>
                <a:srgbClr val="002060"/>
              </a:buClr>
              <a:buFont typeface="Arial" pitchFamily="34" charset="0"/>
              <a:buChar char="•"/>
            </a:pPr>
            <a:r>
              <a:rPr lang="en-US" sz="1600" dirty="0" smtClean="0">
                <a:solidFill>
                  <a:srgbClr val="002060"/>
                </a:solidFill>
              </a:rPr>
              <a:t>STRM, STRN: enable stride for accessing off-chip memory within a single thread: {0, 1} (categorical)</a:t>
            </a:r>
          </a:p>
          <a:p>
            <a:pPr>
              <a:buClr>
                <a:srgbClr val="002060"/>
              </a:buClr>
              <a:buFont typeface="Arial" pitchFamily="34" charset="0"/>
              <a:buChar char="•"/>
            </a:pPr>
            <a:r>
              <a:rPr lang="en-US" sz="1600" dirty="0" smtClean="0">
                <a:solidFill>
                  <a:srgbClr val="002060"/>
                </a:solidFill>
              </a:rPr>
              <a:t>SA, SB: per-matrix manual caching of the 2D workgroup tile: {0, 1} (categorical)</a:t>
            </a:r>
          </a:p>
          <a:p>
            <a:pPr>
              <a:buNone/>
            </a:pPr>
            <a:r>
              <a:rPr lang="en-US" sz="1600" b="1" dirty="0" smtClean="0">
                <a:solidFill>
                  <a:srgbClr val="002060"/>
                </a:solidFill>
              </a:rPr>
              <a:t>Output:</a:t>
            </a:r>
          </a:p>
          <a:p>
            <a:pPr>
              <a:buClr>
                <a:srgbClr val="002060"/>
              </a:buClr>
              <a:buFont typeface="Arial" pitchFamily="34" charset="0"/>
              <a:buChar char="•"/>
            </a:pPr>
            <a:r>
              <a:rPr lang="en-US" sz="1600" dirty="0" smtClean="0">
                <a:solidFill>
                  <a:srgbClr val="002060"/>
                </a:solidFill>
              </a:rPr>
              <a:t>Run1, Run2, Run3, Run4: performance times in milliseconds for 4 independent runs using the same parameters. They range between 13.25 and 3397.08.</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information: </a:t>
            </a:r>
            <a:r>
              <a:rPr lang="en-US" dirty="0" smtClean="0">
                <a:solidFill>
                  <a:srgbClr val="002060"/>
                </a:solidFill>
              </a:rPr>
              <a:t>data type</a:t>
            </a:r>
            <a:endParaRPr lang="en-US" dirty="0">
              <a:solidFill>
                <a:srgbClr val="002060"/>
              </a:solidFill>
            </a:endParaRPr>
          </a:p>
        </p:txBody>
      </p:sp>
      <p:sp>
        <p:nvSpPr>
          <p:cNvPr id="3" name="Text Placeholder 2"/>
          <p:cNvSpPr>
            <a:spLocks noGrp="1"/>
          </p:cNvSpPr>
          <p:nvPr>
            <p:ph type="body" idx="1"/>
          </p:nvPr>
        </p:nvSpPr>
        <p:spPr>
          <a:xfrm>
            <a:off x="2921877" y="2259723"/>
            <a:ext cx="1902372" cy="1902374"/>
          </a:xfrm>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1891862" y="1135116"/>
            <a:ext cx="4340772" cy="378339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4"/>
            <a:ext cx="8520600" cy="616521"/>
          </a:xfrm>
        </p:spPr>
        <p:txBody>
          <a:bodyPr/>
          <a:lstStyle/>
          <a:p>
            <a:r>
              <a:rPr lang="en-US" dirty="0" smtClean="0"/>
              <a:t>Attribute information: </a:t>
            </a:r>
            <a:r>
              <a:rPr lang="en-US" sz="2000" dirty="0" smtClean="0">
                <a:solidFill>
                  <a:srgbClr val="002060"/>
                </a:solidFill>
              </a:rPr>
              <a:t>missing value and unique value count</a:t>
            </a:r>
            <a:endParaRPr lang="en-US" sz="2000" dirty="0">
              <a:solidFill>
                <a:srgbClr val="002060"/>
              </a:solidFill>
            </a:endParaRPr>
          </a:p>
        </p:txBody>
      </p:sp>
      <p:sp>
        <p:nvSpPr>
          <p:cNvPr id="3" name="Text Placeholder 2"/>
          <p:cNvSpPr>
            <a:spLocks noGrp="1"/>
          </p:cNvSpPr>
          <p:nvPr>
            <p:ph type="body" idx="1"/>
          </p:nvPr>
        </p:nvSpPr>
        <p:spPr>
          <a:xfrm>
            <a:off x="1524000" y="1439917"/>
            <a:ext cx="1744717" cy="2795752"/>
          </a:xfrm>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5579021" y="1166649"/>
            <a:ext cx="2377309" cy="3373820"/>
          </a:xfrm>
          <a:prstGeom prst="rect">
            <a:avLst/>
          </a:prstGeom>
          <a:noFill/>
          <a:ln w="9525">
            <a:noFill/>
            <a:miter lim="800000"/>
            <a:headEnd/>
            <a:tailEnd/>
          </a:ln>
        </p:spPr>
      </p:pic>
      <p:pic>
        <p:nvPicPr>
          <p:cNvPr id="3075" name="Picture 3"/>
          <p:cNvPicPr>
            <a:picLocks noChangeAspect="1" noChangeArrowheads="1"/>
          </p:cNvPicPr>
          <p:nvPr/>
        </p:nvPicPr>
        <p:blipFill>
          <a:blip r:embed="rId3"/>
          <a:srcRect/>
          <a:stretch>
            <a:fillRect/>
          </a:stretch>
        </p:blipFill>
        <p:spPr bwMode="auto">
          <a:xfrm>
            <a:off x="1261241" y="1166648"/>
            <a:ext cx="2311291" cy="339221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4099</TotalTime>
  <Words>864</Words>
  <Application>Microsoft Office PowerPoint</Application>
  <PresentationFormat>On-screen Show (16:9)</PresentationFormat>
  <Paragraphs>87</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Montserrat</vt:lpstr>
      <vt:lpstr>Wingdings</vt:lpstr>
      <vt:lpstr>Edwardian Script ITC</vt:lpstr>
      <vt:lpstr>Lucida Handwriting</vt:lpstr>
      <vt:lpstr>Californian FB</vt:lpstr>
      <vt:lpstr>Simple Light</vt:lpstr>
      <vt:lpstr>Capstone Project-2: Supervised ML - Regression Project Title: SGEMM GPU Kernel Performance  Team Members Subhankar Roy Debatra Das Sujoy Das Anupam Ghosh</vt:lpstr>
      <vt:lpstr>Presentation Outline:</vt:lpstr>
      <vt:lpstr>Problem Description:</vt:lpstr>
      <vt:lpstr>Objective of our Project:</vt:lpstr>
      <vt:lpstr>Exploring the Dataset</vt:lpstr>
      <vt:lpstr>Data Summary:</vt:lpstr>
      <vt:lpstr>Variable Breakdown:</vt:lpstr>
      <vt:lpstr>Attribute information: data type</vt:lpstr>
      <vt:lpstr>Attribute information: missing value and unique value count</vt:lpstr>
      <vt:lpstr>METHODOLOGY</vt:lpstr>
      <vt:lpstr>Approach:</vt:lpstr>
      <vt:lpstr>EDA and Data Processing</vt:lpstr>
      <vt:lpstr>Defining the Target Variable:</vt:lpstr>
      <vt:lpstr>Defining the Target Variable:</vt:lpstr>
      <vt:lpstr>Analysis on: MWG</vt:lpstr>
      <vt:lpstr>Analysis on: NWG</vt:lpstr>
      <vt:lpstr>Analysis on: MDIMC</vt:lpstr>
      <vt:lpstr>Analysis on: NDIMC</vt:lpstr>
      <vt:lpstr>Analysis on: VWM</vt:lpstr>
      <vt:lpstr>Analysis on: MDIMA</vt:lpstr>
      <vt:lpstr>Analysis on: KWG</vt:lpstr>
      <vt:lpstr>Analysis on : Correlation Heat map</vt:lpstr>
      <vt:lpstr>Multicollinearity Check </vt:lpstr>
      <vt:lpstr>ML Model – Regression</vt:lpstr>
      <vt:lpstr>ML Model: Actual v/s Predicted</vt:lpstr>
      <vt:lpstr>Model Comparison based on performance:</vt:lpstr>
      <vt:lpstr>Feature Importance:</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Supervised ML - Regression Project Title: SGEMM GPU Kernel Performance  Team Members Subhankar Roy Debatra Das Sujoy Das Anupam Ghosh</dc:title>
  <cp:lastModifiedBy>GALAXY</cp:lastModifiedBy>
  <cp:revision>287</cp:revision>
  <dcterms:modified xsi:type="dcterms:W3CDTF">2022-05-03T17:21:00Z</dcterms:modified>
</cp:coreProperties>
</file>