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64" r:id="rId3"/>
    <p:sldId id="266" r:id="rId4"/>
    <p:sldId id="267" r:id="rId5"/>
    <p:sldId id="268" r:id="rId6"/>
    <p:sldId id="275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FFFFE1"/>
    <a:srgbClr val="F0F1F2"/>
    <a:srgbClr val="F5F6F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7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5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9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51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9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19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50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4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1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30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37E6B0C-FC46-44C7-AE52-29BA8BFE9AFD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A35E64-894C-413B-ABC1-086B794639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520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FE08546-1738-D1E2-631D-805C055A4155}"/>
              </a:ext>
            </a:extLst>
          </p:cNvPr>
          <p:cNvSpPr/>
          <p:nvPr/>
        </p:nvSpPr>
        <p:spPr>
          <a:xfrm>
            <a:off x="1719943" y="3635829"/>
            <a:ext cx="8686800" cy="707571"/>
          </a:xfrm>
          <a:prstGeom prst="rect">
            <a:avLst/>
          </a:prstGeom>
          <a:ln>
            <a:solidFill>
              <a:srgbClr val="4A6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58">
            <a:extLst>
              <a:ext uri="{FF2B5EF4-FFF2-40B4-BE49-F238E27FC236}">
                <a16:creationId xmlns:a16="http://schemas.microsoft.com/office/drawing/2014/main" id="{FC60C8D0-CD9F-85E1-C6B7-0D4995313F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559" y="260320"/>
            <a:ext cx="1243013" cy="1176594"/>
          </a:xfrm>
          <a:prstGeom prst="rect">
            <a:avLst/>
          </a:prstGeom>
        </p:spPr>
      </p:pic>
      <p:pic>
        <p:nvPicPr>
          <p:cNvPr id="21" name="Picture 60">
            <a:extLst>
              <a:ext uri="{FF2B5EF4-FFF2-40B4-BE49-F238E27FC236}">
                <a16:creationId xmlns:a16="http://schemas.microsoft.com/office/drawing/2014/main" id="{DC8A486A-E167-3BD3-3B09-F20803EC21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4" y="348296"/>
            <a:ext cx="1340983" cy="1088618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03B46AB1-E7EA-B4D5-AB4C-47479AC4505E}"/>
              </a:ext>
            </a:extLst>
          </p:cNvPr>
          <p:cNvSpPr txBox="1"/>
          <p:nvPr/>
        </p:nvSpPr>
        <p:spPr>
          <a:xfrm>
            <a:off x="2329544" y="332846"/>
            <a:ext cx="7609114" cy="766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15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Tecnológico de estudios superiores de Jocotitlán</a:t>
            </a:r>
          </a:p>
          <a:p>
            <a:pPr marL="6350" indent="-6350" algn="ctr">
              <a:lnSpc>
                <a:spcPct val="115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extensión Aculco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FBE3258-0CEB-4EB5-CC80-AD11EE7EC49A}"/>
              </a:ext>
            </a:extLst>
          </p:cNvPr>
          <p:cNvSpPr txBox="1"/>
          <p:nvPr/>
        </p:nvSpPr>
        <p:spPr>
          <a:xfrm>
            <a:off x="2291443" y="1299265"/>
            <a:ext cx="7609114" cy="71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04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Asignatura:</a:t>
            </a:r>
          </a:p>
          <a:p>
            <a:pPr marL="6350" indent="-6350" algn="ctr">
              <a:lnSpc>
                <a:spcPct val="104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Programación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WEB</a:t>
            </a:r>
            <a:endParaRPr lang="es-MX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2A2303D-1D63-0827-23B6-3DE6527C4C8C}"/>
              </a:ext>
            </a:extLst>
          </p:cNvPr>
          <p:cNvSpPr txBox="1"/>
          <p:nvPr/>
        </p:nvSpPr>
        <p:spPr>
          <a:xfrm>
            <a:off x="2326822" y="2131655"/>
            <a:ext cx="7538356" cy="74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15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Titulo:</a:t>
            </a:r>
          </a:p>
          <a:p>
            <a:pPr marL="6350" indent="-6350" algn="ctr">
              <a:lnSpc>
                <a:spcPct val="104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Asistente medico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F38FD5B-5C6B-CC2E-32CB-99AB4878CE22}"/>
              </a:ext>
            </a:extLst>
          </p:cNvPr>
          <p:cNvSpPr txBox="1"/>
          <p:nvPr/>
        </p:nvSpPr>
        <p:spPr>
          <a:xfrm>
            <a:off x="2329544" y="3075076"/>
            <a:ext cx="7609114" cy="360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04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Ingeniería en sistemas computacionales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B60CE31-64EA-51A5-D639-E362BCA20AD2}"/>
              </a:ext>
            </a:extLst>
          </p:cNvPr>
          <p:cNvSpPr txBox="1"/>
          <p:nvPr/>
        </p:nvSpPr>
        <p:spPr>
          <a:xfrm>
            <a:off x="2291443" y="3678543"/>
            <a:ext cx="7609114" cy="766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15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Alumno:</a:t>
            </a:r>
          </a:p>
          <a:p>
            <a:pPr marL="6350" indent="-6350" algn="ctr">
              <a:lnSpc>
                <a:spcPct val="115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Rodrigo Gabriel Victoria Morales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9A7AA7-AD67-3898-376F-508284F4FCB5}"/>
              </a:ext>
            </a:extLst>
          </p:cNvPr>
          <p:cNvSpPr txBox="1"/>
          <p:nvPr/>
        </p:nvSpPr>
        <p:spPr>
          <a:xfrm>
            <a:off x="2291443" y="4678429"/>
            <a:ext cx="7609114" cy="766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15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Facilitador:</a:t>
            </a:r>
          </a:p>
          <a:p>
            <a:pPr marL="6350" indent="-6350" algn="ctr">
              <a:lnSpc>
                <a:spcPct val="115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Irene Baldomero Martínez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12C57D0-4E73-A4CF-53CF-22E2FA3D0D97}"/>
              </a:ext>
            </a:extLst>
          </p:cNvPr>
          <p:cNvSpPr txBox="1"/>
          <p:nvPr/>
        </p:nvSpPr>
        <p:spPr>
          <a:xfrm>
            <a:off x="2291443" y="5750490"/>
            <a:ext cx="7609114" cy="766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15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Aculco México</a:t>
            </a:r>
            <a:endParaRPr lang="es-MX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350" indent="-6350" algn="ctr">
              <a:lnSpc>
                <a:spcPct val="115000"/>
              </a:lnSpc>
              <a:spcAft>
                <a:spcPts val="480"/>
              </a:spcAft>
            </a:pP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27</a:t>
            </a:r>
            <a:r>
              <a:rPr lang="es-MX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 junio del 2022</a:t>
            </a:r>
            <a:endParaRPr lang="es-MX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3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B7A907F-D90C-61FC-709E-ECD7B08E1010}"/>
              </a:ext>
            </a:extLst>
          </p:cNvPr>
          <p:cNvSpPr txBox="1"/>
          <p:nvPr/>
        </p:nvSpPr>
        <p:spPr>
          <a:xfrm>
            <a:off x="916459" y="2169784"/>
            <a:ext cx="10511482" cy="18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200000"/>
              </a:lnSpc>
              <a:spcAft>
                <a:spcPts val="480"/>
              </a:spcAft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la tienda de abarrotes Conchita la administración de los ingresos y egresos se realizan en forma física, provocando una mala organización y perdida de información en los inventarios de sus productos y sus ventas realizadas día a día.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697433-12DC-8422-558D-ABA3E7F0700B}"/>
              </a:ext>
            </a:extLst>
          </p:cNvPr>
          <p:cNvSpPr txBox="1"/>
          <p:nvPr/>
        </p:nvSpPr>
        <p:spPr>
          <a:xfrm>
            <a:off x="3545471" y="842044"/>
            <a:ext cx="5446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PROBLEMATICA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98847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ECCB4E-CA6C-DCBB-2D45-9A9B374D4FDC}"/>
              </a:ext>
            </a:extLst>
          </p:cNvPr>
          <p:cNvSpPr txBox="1"/>
          <p:nvPr/>
        </p:nvSpPr>
        <p:spPr>
          <a:xfrm>
            <a:off x="1041057" y="2390353"/>
            <a:ext cx="10370408" cy="18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200000"/>
              </a:lnSpc>
              <a:spcAft>
                <a:spcPts val="480"/>
              </a:spcAft>
            </a:pPr>
            <a:r>
              <a:rPr lang="es-E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Realizar un</a:t>
            </a: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software que </a:t>
            </a:r>
            <a:r>
              <a:rPr lang="es-MX" sz="2000" dirty="0">
                <a:latin typeface="Arial" panose="020B0604020202020204" pitchFamily="34" charset="0"/>
                <a:ea typeface="Arial" panose="020B0604020202020204" pitchFamily="34" charset="0"/>
              </a:rPr>
              <a:t>realice</a:t>
            </a: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el control de ventas y control de tiempo en la atención al cliente, guardando toda información ingresada por los empleados y administradores monitoreando los registros.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01EE55-E8E6-F8B1-38B3-1AB236802B20}"/>
              </a:ext>
            </a:extLst>
          </p:cNvPr>
          <p:cNvSpPr txBox="1"/>
          <p:nvPr/>
        </p:nvSpPr>
        <p:spPr>
          <a:xfrm>
            <a:off x="4544198" y="729643"/>
            <a:ext cx="3364126" cy="5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150000"/>
              </a:lnSpc>
              <a:spcBef>
                <a:spcPts val="1200"/>
              </a:spcBef>
            </a:pPr>
            <a:r>
              <a:rPr lang="es-MX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  <a:endParaRPr lang="es-MX" sz="2400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9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E618A57-65EF-DA57-C327-E1E80B47AC9E}"/>
              </a:ext>
            </a:extLst>
          </p:cNvPr>
          <p:cNvSpPr txBox="1"/>
          <p:nvPr/>
        </p:nvSpPr>
        <p:spPr>
          <a:xfrm>
            <a:off x="3140161" y="692662"/>
            <a:ext cx="6098058" cy="5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50000"/>
              </a:lnSpc>
              <a:spcBef>
                <a:spcPts val="1200"/>
              </a:spcBef>
            </a:pPr>
            <a:r>
              <a:rPr lang="es-MX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  <a:endParaRPr lang="es-MX" sz="2400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8CA905-A99A-FBAB-A6FA-FF9EA3017664}"/>
              </a:ext>
            </a:extLst>
          </p:cNvPr>
          <p:cNvSpPr txBox="1"/>
          <p:nvPr/>
        </p:nvSpPr>
        <p:spPr>
          <a:xfrm>
            <a:off x="1522969" y="1995675"/>
            <a:ext cx="9332442" cy="3484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5715" lvl="0" indent="-342900" algn="just">
              <a:lnSpc>
                <a:spcPct val="200000"/>
              </a:lnSpc>
              <a:spcAft>
                <a:spcPts val="805"/>
              </a:spcAft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Analizar los datos administrativos de la tienda abarrotes conchita</a:t>
            </a:r>
          </a:p>
          <a:p>
            <a:pPr marL="342900" marR="5715" lvl="0" indent="-342900" algn="just">
              <a:lnSpc>
                <a:spcPct val="200000"/>
              </a:lnSpc>
              <a:spcAft>
                <a:spcPts val="805"/>
              </a:spcAft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Investigar el funcionamiento del programa en Visual Studio</a:t>
            </a:r>
          </a:p>
          <a:p>
            <a:pPr marL="342900" marR="5715" lvl="0" indent="-342900" algn="just">
              <a:lnSpc>
                <a:spcPct val="200000"/>
              </a:lnSpc>
              <a:spcAft>
                <a:spcPts val="805"/>
              </a:spcAft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Recolectar información sobre el diseño de un punto de venta </a:t>
            </a:r>
          </a:p>
          <a:p>
            <a:pPr marL="342900" marR="5715" lvl="0" indent="-342900" algn="just">
              <a:lnSpc>
                <a:spcPct val="200000"/>
              </a:lnSpc>
              <a:spcAft>
                <a:spcPts val="805"/>
              </a:spcAft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Guardar datos y reportes de ventas</a:t>
            </a:r>
          </a:p>
          <a:p>
            <a:pPr marL="342900" marR="5715" lvl="0" indent="-342900" algn="just">
              <a:lnSpc>
                <a:spcPct val="200000"/>
              </a:lnSpc>
              <a:spcAft>
                <a:spcPts val="805"/>
              </a:spcAft>
              <a:buFont typeface="Symbol" panose="05050102010706020507" pitchFamily="18" charset="2"/>
              <a:buChar char="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el inventario a través de herramientas tecnológicas</a:t>
            </a:r>
          </a:p>
        </p:txBody>
      </p:sp>
    </p:spTree>
    <p:extLst>
      <p:ext uri="{BB962C8B-B14F-4D97-AF65-F5344CB8AC3E}">
        <p14:creationId xmlns:p14="http://schemas.microsoft.com/office/powerpoint/2010/main" val="2891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44F702-2979-5BA4-BEA1-81EF5DE6FF4A}"/>
              </a:ext>
            </a:extLst>
          </p:cNvPr>
          <p:cNvSpPr txBox="1"/>
          <p:nvPr/>
        </p:nvSpPr>
        <p:spPr>
          <a:xfrm>
            <a:off x="4593109" y="764171"/>
            <a:ext cx="3005780" cy="5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50000"/>
              </a:lnSpc>
              <a:spcBef>
                <a:spcPts val="1200"/>
              </a:spcBef>
            </a:pPr>
            <a:r>
              <a:rPr lang="es-MX" sz="2400" b="1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JUSTIFICACIÓN </a:t>
            </a:r>
            <a:endParaRPr lang="es-MX" sz="2400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105F0F-A3A5-0EA2-3A02-BE4829C544B9}"/>
              </a:ext>
            </a:extLst>
          </p:cNvPr>
          <p:cNvSpPr txBox="1"/>
          <p:nvPr/>
        </p:nvSpPr>
        <p:spPr>
          <a:xfrm>
            <a:off x="710512" y="2230452"/>
            <a:ext cx="10770973" cy="18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200000"/>
              </a:lnSpc>
              <a:spcAft>
                <a:spcPts val="480"/>
              </a:spcAft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Este proyecto es creado porque se necesita mejorar el manejo de información de los productos, porque no conocen a ciencia cierta muchos datos importantes para determinar sus ganancias y existencias de los productos.</a:t>
            </a:r>
          </a:p>
        </p:txBody>
      </p:sp>
    </p:spTree>
    <p:extLst>
      <p:ext uri="{BB962C8B-B14F-4D97-AF65-F5344CB8AC3E}">
        <p14:creationId xmlns:p14="http://schemas.microsoft.com/office/powerpoint/2010/main" val="286700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44F702-2979-5BA4-BEA1-81EF5DE6FF4A}"/>
              </a:ext>
            </a:extLst>
          </p:cNvPr>
          <p:cNvSpPr txBox="1"/>
          <p:nvPr/>
        </p:nvSpPr>
        <p:spPr>
          <a:xfrm>
            <a:off x="4593109" y="764171"/>
            <a:ext cx="3005780" cy="5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ctr">
              <a:lnSpc>
                <a:spcPct val="150000"/>
              </a:lnSpc>
              <a:spcBef>
                <a:spcPts val="1200"/>
              </a:spcBef>
            </a:pPr>
            <a:r>
              <a:rPr lang="es-MX" sz="2400" b="1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CASO PRACTICO </a:t>
            </a:r>
            <a:endParaRPr lang="es-MX" sz="2400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105F0F-A3A5-0EA2-3A02-BE4829C544B9}"/>
              </a:ext>
            </a:extLst>
          </p:cNvPr>
          <p:cNvSpPr txBox="1"/>
          <p:nvPr/>
        </p:nvSpPr>
        <p:spPr>
          <a:xfrm>
            <a:off x="710512" y="2230452"/>
            <a:ext cx="10770973" cy="18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 algn="just">
              <a:lnSpc>
                <a:spcPct val="200000"/>
              </a:lnSpc>
              <a:spcAft>
                <a:spcPts val="480"/>
              </a:spcAft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Este proyecto es creado porque se necesita mejorar el manejo de información de los productos, porque no conocen a ciencia cierta muchos datos importantes para determinar sus ganancias y existencias de los productos.</a:t>
            </a:r>
          </a:p>
        </p:txBody>
      </p:sp>
    </p:spTree>
    <p:extLst>
      <p:ext uri="{BB962C8B-B14F-4D97-AF65-F5344CB8AC3E}">
        <p14:creationId xmlns:p14="http://schemas.microsoft.com/office/powerpoint/2010/main" val="125895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7B482C7-D545-7438-6F67-888DA8BAEC72}"/>
              </a:ext>
            </a:extLst>
          </p:cNvPr>
          <p:cNvSpPr txBox="1"/>
          <p:nvPr/>
        </p:nvSpPr>
        <p:spPr>
          <a:xfrm>
            <a:off x="4821232" y="839768"/>
            <a:ext cx="2549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CONCLUSIÓN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846A5A-190E-0BB8-7CFB-6438851C37F6}"/>
              </a:ext>
            </a:extLst>
          </p:cNvPr>
          <p:cNvSpPr txBox="1"/>
          <p:nvPr/>
        </p:nvSpPr>
        <p:spPr>
          <a:xfrm>
            <a:off x="729343" y="2163910"/>
            <a:ext cx="10972800" cy="253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s-MX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punto es muy eficaz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por que </a:t>
            </a:r>
            <a:r>
              <a:rPr lang="es-MX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 sistema compuesto por software y hardware, creado especialmente para agilizar los procesos relacionados con ventas y atención al cliente.</a:t>
            </a:r>
          </a:p>
          <a:p>
            <a:pPr algn="l">
              <a:lnSpc>
                <a:spcPct val="200000"/>
              </a:lnSpc>
            </a:pP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s-MX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 que ayudaría a la tienda de abarrotes Conchita a tener un mejor control al realizar las ventas y no tengan perdidas por no registrarlas sus ventas o productos cuando abastecen la tienda.</a:t>
            </a:r>
          </a:p>
        </p:txBody>
      </p:sp>
    </p:spTree>
    <p:extLst>
      <p:ext uri="{BB962C8B-B14F-4D97-AF65-F5344CB8AC3E}">
        <p14:creationId xmlns:p14="http://schemas.microsoft.com/office/powerpoint/2010/main" val="17278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7B482C7-D545-7438-6F67-888DA8BAEC72}"/>
              </a:ext>
            </a:extLst>
          </p:cNvPr>
          <p:cNvSpPr txBox="1"/>
          <p:nvPr/>
        </p:nvSpPr>
        <p:spPr>
          <a:xfrm>
            <a:off x="4821231" y="839768"/>
            <a:ext cx="3386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RECOMENDACIONES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846A5A-190E-0BB8-7CFB-6438851C37F6}"/>
              </a:ext>
            </a:extLst>
          </p:cNvPr>
          <p:cNvSpPr txBox="1"/>
          <p:nvPr/>
        </p:nvSpPr>
        <p:spPr>
          <a:xfrm>
            <a:off x="729343" y="2163910"/>
            <a:ext cx="10972800" cy="253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s-MX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punto es muy eficaz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por que </a:t>
            </a:r>
            <a:r>
              <a:rPr lang="es-MX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 sistema compuesto por software y hardware, creado especialmente para agilizar los procesos relacionados con ventas y atención al cliente.</a:t>
            </a:r>
          </a:p>
          <a:p>
            <a:pPr algn="l">
              <a:lnSpc>
                <a:spcPct val="200000"/>
              </a:lnSpc>
            </a:pP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s-MX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 que ayudaría a la tienda de abarrotes Conchita a tener un mejor control al realizar las ventas y no tengan perdidas por no registrarlas sus ventas o productos cuando abastecen la tienda.</a:t>
            </a:r>
          </a:p>
        </p:txBody>
      </p:sp>
    </p:spTree>
    <p:extLst>
      <p:ext uri="{BB962C8B-B14F-4D97-AF65-F5344CB8AC3E}">
        <p14:creationId xmlns:p14="http://schemas.microsoft.com/office/powerpoint/2010/main" val="241979763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438</TotalTime>
  <Words>360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Corbel</vt:lpstr>
      <vt:lpstr>Symbol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un punto de venta como estrategia para la administración de la tienda Conchita</dc:title>
  <dc:creator>L</dc:creator>
  <cp:lastModifiedBy>L</cp:lastModifiedBy>
  <cp:revision>12</cp:revision>
  <dcterms:created xsi:type="dcterms:W3CDTF">2022-04-19T04:57:44Z</dcterms:created>
  <dcterms:modified xsi:type="dcterms:W3CDTF">2022-06-27T06:13:16Z</dcterms:modified>
</cp:coreProperties>
</file>