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sldIdLst>
    <p:sldId id="256" r:id="rId2"/>
    <p:sldId id="409" r:id="rId3"/>
    <p:sldId id="402" r:id="rId4"/>
    <p:sldId id="403" r:id="rId5"/>
    <p:sldId id="404" r:id="rId6"/>
    <p:sldId id="405" r:id="rId7"/>
    <p:sldId id="406" r:id="rId8"/>
    <p:sldId id="407" r:id="rId9"/>
    <p:sldId id="411" r:id="rId10"/>
    <p:sldId id="416" r:id="rId11"/>
    <p:sldId id="417" r:id="rId12"/>
    <p:sldId id="418" r:id="rId13"/>
    <p:sldId id="997" r:id="rId14"/>
    <p:sldId id="419" r:id="rId15"/>
    <p:sldId id="995" r:id="rId16"/>
    <p:sldId id="9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2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6C52-E991-4171-9332-39537E08AF5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D2CD9-04D2-4994-B323-4C03EB2A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5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78A7A-4A3B-44B5-92DF-7958B0199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6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7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6"/>
            <a:ext cx="12192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891899" y="6317826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itchFamily="2" charset="-122"/>
                <a:ea typeface="等线 Light" pitchFamily="2" charset="-122"/>
                <a:sym typeface="微软雅黑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itchFamily="2" charset="-122"/>
                <a:ea typeface="等线 Light" pitchFamily="2" charset="-122"/>
                <a:sym typeface="微软雅黑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itchFamily="2" charset="-122"/>
              <a:ea typeface="等线 Light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9701"/>
            <a:ext cx="28447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003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632612" y="2918184"/>
            <a:ext cx="2222221" cy="958617"/>
            <a:chOff x="1094674" y="2913260"/>
            <a:chExt cx="2222220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172354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5626666" y="3105790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5626666" y="4041420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5626669" y="2170160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04590" y="2200688"/>
            <a:ext cx="360952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/>
          </p:nvPr>
        </p:nvSpPr>
        <p:spPr>
          <a:xfrm>
            <a:off x="6896501" y="3105790"/>
            <a:ext cx="360952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/>
          </p:nvPr>
        </p:nvSpPr>
        <p:spPr>
          <a:xfrm>
            <a:off x="6896500" y="4052870"/>
            <a:ext cx="360952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262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632612" y="2918184"/>
            <a:ext cx="2222221" cy="958617"/>
            <a:chOff x="1094674" y="2913260"/>
            <a:chExt cx="2222220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172354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课程目录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5607618" y="3041697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727707" y="3074347"/>
            <a:ext cx="4506349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879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632612" y="2918184"/>
            <a:ext cx="2222221" cy="958617"/>
            <a:chOff x="1094674" y="2913260"/>
            <a:chExt cx="2222220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172354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5607618" y="3041697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727707" y="3074347"/>
            <a:ext cx="4506349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26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632612" y="2918184"/>
            <a:ext cx="2222221" cy="958617"/>
            <a:chOff x="1094674" y="2913260"/>
            <a:chExt cx="2222220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172354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课程目录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5607618" y="3041697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727707" y="3074347"/>
            <a:ext cx="4506349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067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0685" y="2"/>
            <a:ext cx="12202685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84927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0685" y="2"/>
            <a:ext cx="12202685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75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834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02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203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05716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0166" y="2613145"/>
            <a:ext cx="4824173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385099" y="2622161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57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60166" y="2613145"/>
            <a:ext cx="4824173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85099" y="2622161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7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0166" y="2613145"/>
            <a:ext cx="4824173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385099" y="2622161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6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680" y="444712"/>
            <a:ext cx="4824173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80614" y="453728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6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680" y="483899"/>
            <a:ext cx="4824173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80614" y="492915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6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680" y="431648"/>
            <a:ext cx="4824173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80614" y="440664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86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806874" y="1823859"/>
            <a:ext cx="1997793" cy="1774574"/>
            <a:chOff x="3605155" y="1823859"/>
            <a:chExt cx="1498345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09294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68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6"/>
            <a:ext cx="12192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891899" y="6317826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itchFamily="2" charset="-122"/>
                <a:ea typeface="等线 Light" pitchFamily="2" charset="-122"/>
                <a:sym typeface="微软雅黑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itchFamily="2" charset="-122"/>
                <a:ea typeface="等线 Light" pitchFamily="2" charset="-122"/>
                <a:sym typeface="微软雅黑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itchFamily="2" charset="-122"/>
              <a:ea typeface="等线 Light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9701"/>
            <a:ext cx="28447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003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7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89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632611" y="2918184"/>
            <a:ext cx="2222221" cy="958617"/>
            <a:chOff x="1094674" y="2913260"/>
            <a:chExt cx="2222220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95410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5626666" y="3105790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5626666" y="4041420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5626669" y="2170160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04590" y="2200688"/>
            <a:ext cx="360952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0"/>
          </p:nvPr>
        </p:nvSpPr>
        <p:spPr>
          <a:xfrm>
            <a:off x="6896501" y="3105790"/>
            <a:ext cx="360952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1"/>
          </p:nvPr>
        </p:nvSpPr>
        <p:spPr>
          <a:xfrm>
            <a:off x="6896500" y="4052870"/>
            <a:ext cx="360952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143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632611" y="2918184"/>
            <a:ext cx="2222221" cy="958617"/>
            <a:chOff x="1094674" y="2913260"/>
            <a:chExt cx="2222220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95410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5607618" y="3041697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727707" y="3074347"/>
            <a:ext cx="4506349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0520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632611" y="2918184"/>
            <a:ext cx="2222221" cy="958617"/>
            <a:chOff x="1094674" y="2913260"/>
            <a:chExt cx="2222220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95410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5607618" y="3041697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727707" y="3074347"/>
            <a:ext cx="4506349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1382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632611" y="2918184"/>
            <a:ext cx="2222221" cy="958617"/>
            <a:chOff x="1094674" y="2913260"/>
            <a:chExt cx="2222220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22220" cy="1278156"/>
              <a:chOff x="971303" y="3640301"/>
              <a:chExt cx="2222220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800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18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95410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目录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5607618" y="3041697"/>
            <a:ext cx="96115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727707" y="3074347"/>
            <a:ext cx="4506349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8766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6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0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0685" y="2"/>
            <a:ext cx="12202685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466170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0685" y="2"/>
            <a:ext cx="12202685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73231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0685" y="2"/>
            <a:ext cx="12202685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138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24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0166" y="2613145"/>
            <a:ext cx="4824173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385099" y="2622161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50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60166" y="2613145"/>
            <a:ext cx="4824173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85099" y="2622161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60166" y="2613145"/>
            <a:ext cx="4824173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385099" y="2622161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11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680" y="444712"/>
            <a:ext cx="4824173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80614" y="453728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8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0685" y="6750053"/>
            <a:ext cx="10748537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55680" y="483899"/>
            <a:ext cx="4824173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80614" y="492915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712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9" y="6750053"/>
            <a:ext cx="10748537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81" y="6538573"/>
            <a:ext cx="1516220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  <a:t>‹#›</a:t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55680" y="431648"/>
            <a:ext cx="4824173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80614" y="440664"/>
            <a:ext cx="6103871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715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06874" y="1823859"/>
            <a:ext cx="1997793" cy="1774574"/>
            <a:chOff x="3605155" y="1823859"/>
            <a:chExt cx="1498345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09294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098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F56A48-837C-42A2-9B28-0F784C3B2F72}"/>
              </a:ext>
            </a:extLst>
          </p:cNvPr>
          <p:cNvSpPr/>
          <p:nvPr/>
        </p:nvSpPr>
        <p:spPr>
          <a:xfrm>
            <a:off x="0" y="0"/>
            <a:ext cx="215900" cy="12239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628338" y="1600773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215900" y="339543"/>
            <a:ext cx="10515600" cy="88442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5CD106-F204-4965-8DC6-6C379864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A4A95C-C329-4AFC-94D9-4A69A183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3CDC71E-8907-4770-9239-2562DA3E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A3D7034B-A80D-452E-84CB-9B029B938EA9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99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0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9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96B7-0366-44B4-98CE-39735718BCC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2584-9FB8-4461-8C97-27ABCAC23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08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EA1CBA-9AD8-4EE7-A2CB-51752E1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期末大作业评分标准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00844-0E59-40F4-BCE4-46FDA04D9C0E}"/>
              </a:ext>
            </a:extLst>
          </p:cNvPr>
          <p:cNvSpPr txBox="1"/>
          <p:nvPr/>
        </p:nvSpPr>
        <p:spPr>
          <a:xfrm>
            <a:off x="1842869" y="4459458"/>
            <a:ext cx="937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作者</a:t>
            </a:r>
            <a:r>
              <a:rPr lang="en-US" altLang="zh-CN" sz="2000" dirty="0"/>
              <a:t>:</a:t>
            </a:r>
            <a:r>
              <a:rPr lang="zh-CN" altLang="en-US" sz="2000" dirty="0"/>
              <a:t>谢凯年     </a:t>
            </a:r>
            <a:r>
              <a:rPr lang="en-US" altLang="zh-CN" sz="2000" dirty="0"/>
              <a:t>2019/05/22</a:t>
            </a:r>
          </a:p>
        </p:txBody>
      </p:sp>
    </p:spTree>
    <p:extLst>
      <p:ext uri="{BB962C8B-B14F-4D97-AF65-F5344CB8AC3E}">
        <p14:creationId xmlns:p14="http://schemas.microsoft.com/office/powerpoint/2010/main" val="296053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F01AED-B683-47DC-BA6D-85334AF6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人体位置检测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678BB-7160-439C-9A94-E1D67C7E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 descr="Image result for æ èæ´¾ movidius">
            <a:extLst>
              <a:ext uri="{FF2B5EF4-FFF2-40B4-BE49-F238E27FC236}">
                <a16:creationId xmlns:a16="http://schemas.microsoft.com/office/drawing/2014/main" id="{F16E45D9-3FB0-4CB7-83FB-5B9F6880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98" y="2976405"/>
            <a:ext cx="5050302" cy="33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movidius object detection street">
            <a:extLst>
              <a:ext uri="{FF2B5EF4-FFF2-40B4-BE49-F238E27FC236}">
                <a16:creationId xmlns:a16="http://schemas.microsoft.com/office/drawing/2014/main" id="{4D5BB10C-9EDD-4EB9-A91C-190C6AA8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2" y="1371601"/>
            <a:ext cx="6419215" cy="320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7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A2C0B-AD80-41EA-AC3B-669A3E99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检测人位置的投石车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A554C-1B44-4C77-A22C-907CB7F0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F8614-8117-4335-8C37-F554003F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944A-A687-4B92-96EC-1014CD66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202685" cy="1371599"/>
          </a:xfrm>
        </p:spPr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11268" name="Picture 4" descr="Image result for github">
            <a:extLst>
              <a:ext uri="{FF2B5EF4-FFF2-40B4-BE49-F238E27FC236}">
                <a16:creationId xmlns:a16="http://schemas.microsoft.com/office/drawing/2014/main" id="{470A0EB1-9CF9-4567-A61F-CEA333DB8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26" y="2799470"/>
            <a:ext cx="5330978" cy="186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github for fun">
            <a:extLst>
              <a:ext uri="{FF2B5EF4-FFF2-40B4-BE49-F238E27FC236}">
                <a16:creationId xmlns:a16="http://schemas.microsoft.com/office/drawing/2014/main" id="{C1ED1F01-B8A4-4F66-AD81-B0FC6CE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331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8BB85DBB-4ADC-4C25-9DCD-000066F35577}"/>
              </a:ext>
            </a:extLst>
          </p:cNvPr>
          <p:cNvSpPr/>
          <p:nvPr/>
        </p:nvSpPr>
        <p:spPr>
          <a:xfrm>
            <a:off x="2396197" y="2208628"/>
            <a:ext cx="5211446" cy="22866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5D1B9A-765D-468B-9EB3-F388FD338D0E}"/>
              </a:ext>
            </a:extLst>
          </p:cNvPr>
          <p:cNvSpPr txBox="1"/>
          <p:nvPr/>
        </p:nvSpPr>
        <p:spPr>
          <a:xfrm>
            <a:off x="2557976" y="2429314"/>
            <a:ext cx="1947004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Minecraft</a:t>
            </a:r>
          </a:p>
          <a:p>
            <a:endParaRPr lang="en-US" altLang="zh-CN" sz="1350" dirty="0"/>
          </a:p>
          <a:p>
            <a:r>
              <a:rPr lang="zh-CN" altLang="en-US" sz="1350" dirty="0"/>
              <a:t>部落的房屋</a:t>
            </a:r>
            <a:endParaRPr lang="en-US" altLang="zh-CN" sz="1350" dirty="0"/>
          </a:p>
          <a:p>
            <a:r>
              <a:rPr lang="zh-CN" altLang="en-US" sz="1350" dirty="0"/>
              <a:t>部落图腾柱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9CD5CC-4147-4AC4-A7FC-DD491D97B5E7}"/>
              </a:ext>
            </a:extLst>
          </p:cNvPr>
          <p:cNvSpPr txBox="1"/>
          <p:nvPr/>
        </p:nvSpPr>
        <p:spPr>
          <a:xfrm>
            <a:off x="4931900" y="2830243"/>
            <a:ext cx="694421" cy="30008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python</a:t>
            </a:r>
            <a:endParaRPr lang="zh-CN" altLang="en-US" sz="13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A42689-8CD3-4E5C-B719-93CF235D1AEC}"/>
              </a:ext>
            </a:extLst>
          </p:cNvPr>
          <p:cNvSpPr txBox="1"/>
          <p:nvPr/>
        </p:nvSpPr>
        <p:spPr>
          <a:xfrm>
            <a:off x="7227571" y="1341245"/>
            <a:ext cx="760144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Arduino</a:t>
            </a:r>
            <a:endParaRPr lang="zh-CN" altLang="en-US" sz="135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B6EBB6-8CC9-4618-93D3-5C45D20A2FD3}"/>
              </a:ext>
            </a:extLst>
          </p:cNvPr>
          <p:cNvSpPr txBox="1"/>
          <p:nvPr/>
        </p:nvSpPr>
        <p:spPr>
          <a:xfrm>
            <a:off x="7168663" y="4676629"/>
            <a:ext cx="800219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mcookie</a:t>
            </a:r>
            <a:endParaRPr lang="zh-CN" altLang="en-US" sz="135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9B0E88-2CD3-4AED-9E36-C4E450282ED2}"/>
              </a:ext>
            </a:extLst>
          </p:cNvPr>
          <p:cNvCxnSpPr>
            <a:endCxn id="8" idx="2"/>
          </p:cNvCxnSpPr>
          <p:nvPr/>
        </p:nvCxnSpPr>
        <p:spPr>
          <a:xfrm flipV="1">
            <a:off x="6947097" y="1641327"/>
            <a:ext cx="660547" cy="92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D251D8D-94B7-44CD-9536-429D04E78801}"/>
              </a:ext>
            </a:extLst>
          </p:cNvPr>
          <p:cNvCxnSpPr/>
          <p:nvPr/>
        </p:nvCxnSpPr>
        <p:spPr>
          <a:xfrm flipH="1" flipV="1">
            <a:off x="6947097" y="4075235"/>
            <a:ext cx="318231" cy="60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D28A24-F6D2-4907-BD5D-EE3EAB0BF042}"/>
              </a:ext>
            </a:extLst>
          </p:cNvPr>
          <p:cNvSpPr txBox="1"/>
          <p:nvPr/>
        </p:nvSpPr>
        <p:spPr>
          <a:xfrm>
            <a:off x="4165042" y="3936735"/>
            <a:ext cx="1114408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PC </a:t>
            </a:r>
            <a:r>
              <a:rPr lang="zh-CN" altLang="en-US" sz="1350" dirty="0"/>
              <a:t>或树莓派</a:t>
            </a:r>
            <a:endParaRPr lang="en-US" altLang="zh-CN" sz="135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36A6FC-1347-4C8E-8429-C7509FDCBA0D}"/>
              </a:ext>
            </a:extLst>
          </p:cNvPr>
          <p:cNvSpPr txBox="1"/>
          <p:nvPr/>
        </p:nvSpPr>
        <p:spPr>
          <a:xfrm>
            <a:off x="3855722" y="4795366"/>
            <a:ext cx="1650611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NCS</a:t>
            </a:r>
            <a:r>
              <a:rPr lang="zh-CN" altLang="en-US" sz="1350" dirty="0"/>
              <a:t>神经计算棒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8BDB000-7BF4-4FD0-A9EC-5A1C1530E38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681028" y="4236818"/>
            <a:ext cx="41219" cy="55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CF64995-708F-4955-93C6-3687F578C86B}"/>
              </a:ext>
            </a:extLst>
          </p:cNvPr>
          <p:cNvSpPr/>
          <p:nvPr/>
        </p:nvSpPr>
        <p:spPr>
          <a:xfrm>
            <a:off x="4108940" y="1618246"/>
            <a:ext cx="895049" cy="33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摄像头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F51C17-9E97-4F16-B2DF-9A28EB10A7BD}"/>
              </a:ext>
            </a:extLst>
          </p:cNvPr>
          <p:cNvSpPr txBox="1"/>
          <p:nvPr/>
        </p:nvSpPr>
        <p:spPr>
          <a:xfrm>
            <a:off x="8061758" y="1341245"/>
            <a:ext cx="1306530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投石车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A51547-68DF-4D32-B17B-500D138ECE73}"/>
              </a:ext>
            </a:extLst>
          </p:cNvPr>
          <p:cNvSpPr txBox="1"/>
          <p:nvPr/>
        </p:nvSpPr>
        <p:spPr>
          <a:xfrm>
            <a:off x="8142212" y="4676629"/>
            <a:ext cx="1650611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传感器 灯光效果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3A1C36-F65C-4002-B600-E6C73891387B}"/>
              </a:ext>
            </a:extLst>
          </p:cNvPr>
          <p:cNvSpPr txBox="1"/>
          <p:nvPr/>
        </p:nvSpPr>
        <p:spPr>
          <a:xfrm>
            <a:off x="9410494" y="1149991"/>
            <a:ext cx="1071127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3D</a:t>
            </a:r>
            <a:r>
              <a:rPr lang="zh-CN" altLang="en-US" sz="1350" dirty="0"/>
              <a:t>打印零件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10199A-6588-4DC5-9123-0312931BC267}"/>
              </a:ext>
            </a:extLst>
          </p:cNvPr>
          <p:cNvSpPr txBox="1"/>
          <p:nvPr/>
        </p:nvSpPr>
        <p:spPr>
          <a:xfrm>
            <a:off x="9398183" y="1503659"/>
            <a:ext cx="1223412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激光切割底座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6C021C-B2DD-46A2-92AE-03BB8E22D92F}"/>
              </a:ext>
            </a:extLst>
          </p:cNvPr>
          <p:cNvSpPr txBox="1"/>
          <p:nvPr/>
        </p:nvSpPr>
        <p:spPr>
          <a:xfrm>
            <a:off x="8170734" y="2567816"/>
            <a:ext cx="226740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项目管理和文档</a:t>
            </a:r>
            <a:endParaRPr lang="en-US" altLang="zh-CN" sz="1350" dirty="0"/>
          </a:p>
          <a:p>
            <a:r>
              <a:rPr lang="en-US" altLang="zh-CN" sz="1350" dirty="0"/>
              <a:t>1.Ppt</a:t>
            </a:r>
          </a:p>
          <a:p>
            <a:r>
              <a:rPr lang="en-US" altLang="zh-CN" sz="1350" dirty="0"/>
              <a:t>2.</a:t>
            </a:r>
            <a:r>
              <a:rPr lang="zh-CN" altLang="en-US" sz="1350" dirty="0"/>
              <a:t>代码管理</a:t>
            </a:r>
            <a:endParaRPr lang="en-US" altLang="zh-CN" sz="1350" dirty="0"/>
          </a:p>
          <a:p>
            <a:r>
              <a:rPr lang="en-US" altLang="zh-CN" sz="1350" dirty="0"/>
              <a:t>3.</a:t>
            </a:r>
            <a:r>
              <a:rPr lang="zh-CN" altLang="en-US" sz="1350" dirty="0"/>
              <a:t>视频拍摄</a:t>
            </a:r>
            <a:endParaRPr lang="en-US" altLang="zh-CN" sz="1350" dirty="0"/>
          </a:p>
          <a:p>
            <a:r>
              <a:rPr lang="en-US" altLang="zh-CN" sz="1350" dirty="0"/>
              <a:t>4.Scrum</a:t>
            </a:r>
            <a:r>
              <a:rPr lang="zh-CN" altLang="en-US" sz="1350" dirty="0"/>
              <a:t>每小时会议</a:t>
            </a:r>
            <a:endParaRPr lang="en-US" altLang="zh-CN" sz="13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8C660-6253-42D5-9935-C4C0B6A19A13}"/>
              </a:ext>
            </a:extLst>
          </p:cNvPr>
          <p:cNvSpPr txBox="1"/>
          <p:nvPr/>
        </p:nvSpPr>
        <p:spPr>
          <a:xfrm>
            <a:off x="7554104" y="4267993"/>
            <a:ext cx="10711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3D</a:t>
            </a:r>
            <a:r>
              <a:rPr lang="zh-CN" altLang="en-US" sz="1350" dirty="0"/>
              <a:t>打印模型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F52697-0C03-4165-B15A-60822BF799B1}"/>
              </a:ext>
            </a:extLst>
          </p:cNvPr>
          <p:cNvSpPr txBox="1"/>
          <p:nvPr/>
        </p:nvSpPr>
        <p:spPr>
          <a:xfrm>
            <a:off x="8622917" y="4267993"/>
            <a:ext cx="1223412" cy="300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激光切割模型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04F818-BCD4-4FCC-948C-A63716452834}"/>
              </a:ext>
            </a:extLst>
          </p:cNvPr>
          <p:cNvSpPr txBox="1"/>
          <p:nvPr/>
        </p:nvSpPr>
        <p:spPr>
          <a:xfrm>
            <a:off x="5003990" y="3452069"/>
            <a:ext cx="7889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OpenCV</a:t>
            </a:r>
            <a:endParaRPr lang="zh-CN" altLang="en-US" sz="13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82A57E-3A8A-4891-A7D4-A19F51DCA8B6}"/>
              </a:ext>
            </a:extLst>
          </p:cNvPr>
          <p:cNvSpPr txBox="1"/>
          <p:nvPr/>
        </p:nvSpPr>
        <p:spPr>
          <a:xfrm>
            <a:off x="5571478" y="3793044"/>
            <a:ext cx="1388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err="1"/>
              <a:t>jupyternotebook</a:t>
            </a:r>
            <a:endParaRPr lang="zh-CN" altLang="en-US" sz="135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79915D8-8DA5-4FD7-87FE-EAA2FB21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</a:t>
            </a:r>
            <a:r>
              <a:rPr lang="en-US" altLang="zh-CN" dirty="0"/>
              <a:t>project</a:t>
            </a:r>
            <a:r>
              <a:rPr lang="zh-CN" altLang="en-US" dirty="0"/>
              <a:t>目标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E664578-FAA3-4723-A881-97D3A916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0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B37F-954B-4C05-B8EE-F2B2FB0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50FF-732C-41C3-8F38-1BF82002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项目经理</a:t>
            </a:r>
            <a:endParaRPr lang="en-US" altLang="zh-CN" dirty="0"/>
          </a:p>
          <a:p>
            <a:r>
              <a:rPr lang="en-US" altLang="zh-CN" dirty="0"/>
              <a:t>Arduino</a:t>
            </a:r>
          </a:p>
          <a:p>
            <a:r>
              <a:rPr lang="en-US" altLang="zh-CN" dirty="0" err="1"/>
              <a:t>mCookie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及</a:t>
            </a:r>
            <a:r>
              <a:rPr lang="en-US" altLang="zh-CN" dirty="0"/>
              <a:t>Minecraft</a:t>
            </a:r>
          </a:p>
          <a:p>
            <a:r>
              <a:rPr lang="zh-CN" altLang="en-US" dirty="0"/>
              <a:t>树莓派</a:t>
            </a:r>
            <a:endParaRPr lang="en-US" altLang="zh-CN" dirty="0"/>
          </a:p>
          <a:p>
            <a:r>
              <a:rPr lang="en-US" altLang="zh-CN" dirty="0"/>
              <a:t>3D</a:t>
            </a:r>
            <a:r>
              <a:rPr lang="zh-CN" altLang="en-US" dirty="0"/>
              <a:t>打印</a:t>
            </a:r>
            <a:endParaRPr lang="en-US" altLang="zh-CN" dirty="0"/>
          </a:p>
          <a:p>
            <a:r>
              <a:rPr lang="zh-CN" altLang="en-US" dirty="0"/>
              <a:t>激光切割</a:t>
            </a:r>
            <a:endParaRPr lang="en-US" altLang="zh-CN" dirty="0"/>
          </a:p>
          <a:p>
            <a:r>
              <a:rPr lang="zh-CN" altLang="en-US" dirty="0"/>
              <a:t>视频制作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7DA10D-9C19-4B7F-B063-B5A744855BD5}"/>
              </a:ext>
            </a:extLst>
          </p:cNvPr>
          <p:cNvSpPr txBox="1">
            <a:spLocks/>
          </p:cNvSpPr>
          <p:nvPr/>
        </p:nvSpPr>
        <p:spPr>
          <a:xfrm>
            <a:off x="6350390" y="1791970"/>
            <a:ext cx="3480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项目经理</a:t>
            </a:r>
            <a:endParaRPr lang="en-US" altLang="zh-CN" dirty="0"/>
          </a:p>
          <a:p>
            <a:r>
              <a:rPr lang="en-US" altLang="zh-CN" dirty="0"/>
              <a:t>Arduino</a:t>
            </a:r>
          </a:p>
          <a:p>
            <a:r>
              <a:rPr lang="en-US" altLang="zh-CN" dirty="0" err="1"/>
              <a:t>mCookie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及</a:t>
            </a:r>
            <a:r>
              <a:rPr lang="en-US" altLang="zh-CN" dirty="0"/>
              <a:t>Minecraft</a:t>
            </a:r>
          </a:p>
          <a:p>
            <a:r>
              <a:rPr lang="zh-CN" altLang="en-US" dirty="0"/>
              <a:t>树莓派</a:t>
            </a:r>
            <a:endParaRPr lang="en-US" altLang="zh-CN" dirty="0"/>
          </a:p>
          <a:p>
            <a:r>
              <a:rPr lang="en-US" altLang="zh-CN" dirty="0"/>
              <a:t>3D</a:t>
            </a:r>
            <a:r>
              <a:rPr lang="zh-CN" altLang="en-US" dirty="0"/>
              <a:t>打印</a:t>
            </a:r>
            <a:endParaRPr lang="en-US" altLang="zh-CN" dirty="0"/>
          </a:p>
          <a:p>
            <a:r>
              <a:rPr lang="zh-CN" altLang="en-US" dirty="0"/>
              <a:t>激光切割</a:t>
            </a:r>
            <a:endParaRPr lang="en-US" altLang="zh-CN" dirty="0"/>
          </a:p>
          <a:p>
            <a:r>
              <a:rPr lang="zh-CN" altLang="en-US" dirty="0"/>
              <a:t>视频制作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132461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5D93-7522-4A55-8E76-702E793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7B5A9-3698-4E04-B284-7034BE4A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考勤                          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基础项目完成率 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r>
              <a:rPr lang="en-US" altLang="zh-CN" dirty="0"/>
              <a:t>	(</a:t>
            </a:r>
            <a:r>
              <a:rPr lang="zh-CN" altLang="en-US" dirty="0"/>
              <a:t>个人，根据</a:t>
            </a:r>
            <a:r>
              <a:rPr lang="en-US" altLang="zh-CN" dirty="0" err="1"/>
              <a:t>github</a:t>
            </a:r>
            <a:r>
              <a:rPr lang="zh-CN" altLang="en-US" dirty="0"/>
              <a:t>记录）</a:t>
            </a:r>
            <a:endParaRPr lang="en-US" altLang="zh-CN" dirty="0"/>
          </a:p>
          <a:p>
            <a:r>
              <a:rPr lang="zh-CN" altLang="en-US" dirty="0"/>
              <a:t>作品完成率           </a:t>
            </a:r>
            <a:r>
              <a:rPr lang="en-US" altLang="zh-CN" dirty="0"/>
              <a:t>40</a:t>
            </a:r>
            <a:r>
              <a:rPr lang="zh-CN" altLang="en-US" dirty="0"/>
              <a:t>分（团队）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创意 </a:t>
            </a:r>
            <a:r>
              <a:rPr lang="en-US" altLang="zh-CN" dirty="0"/>
              <a:t>5</a:t>
            </a:r>
          </a:p>
          <a:p>
            <a:pPr marL="457200" lvl="1" indent="0">
              <a:buNone/>
            </a:pPr>
            <a:r>
              <a:rPr lang="zh-CN" altLang="en-US" dirty="0"/>
              <a:t>投石机完成度</a:t>
            </a:r>
            <a:r>
              <a:rPr lang="en-US" altLang="zh-CN" dirty="0"/>
              <a:t>5</a:t>
            </a:r>
          </a:p>
          <a:p>
            <a:pPr marL="457200" lvl="1" indent="0">
              <a:buNone/>
            </a:pPr>
            <a:r>
              <a:rPr lang="en-US" altLang="zh-CN" dirty="0"/>
              <a:t> 3D</a:t>
            </a:r>
            <a:r>
              <a:rPr lang="zh-CN" altLang="en-US" dirty="0"/>
              <a:t>打印</a:t>
            </a:r>
            <a:r>
              <a:rPr lang="en-US" altLang="zh-CN" dirty="0"/>
              <a:t>+</a:t>
            </a:r>
            <a:r>
              <a:rPr lang="zh-CN" altLang="en-US" dirty="0"/>
              <a:t>激光切割作品</a:t>
            </a:r>
            <a:r>
              <a:rPr lang="en-US" altLang="zh-CN" dirty="0"/>
              <a:t>10</a:t>
            </a:r>
          </a:p>
          <a:p>
            <a:pPr marL="457200" lvl="1" indent="0">
              <a:buNone/>
            </a:pPr>
            <a:r>
              <a:rPr lang="en-US" altLang="zh-CN" dirty="0"/>
              <a:t> Arduino</a:t>
            </a:r>
            <a:r>
              <a:rPr lang="zh-CN" altLang="en-US" dirty="0"/>
              <a:t>功能  </a:t>
            </a:r>
            <a:r>
              <a:rPr lang="en-US" altLang="zh-CN" dirty="0"/>
              <a:t>10</a:t>
            </a:r>
          </a:p>
          <a:p>
            <a:pPr marL="457200" lvl="1" indent="0">
              <a:buNone/>
            </a:pPr>
            <a:r>
              <a:rPr lang="zh-CN" altLang="en-US" dirty="0"/>
              <a:t> 树莓派</a:t>
            </a:r>
            <a:r>
              <a:rPr lang="en-US" altLang="zh-CN" dirty="0"/>
              <a:t>+</a:t>
            </a:r>
            <a:r>
              <a:rPr lang="zh-CN" altLang="en-US" dirty="0"/>
              <a:t>神经棒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演讲和展示            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4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BDEC-5D27-4E55-8DB5-E2AC50C0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期末展示时间安排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AE6E7-4F1C-4EEE-8ABF-9F28FDAF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18:00~19:20 </a:t>
            </a:r>
            <a:r>
              <a:rPr lang="zh-CN" altLang="en-US" dirty="0"/>
              <a:t>完善作品</a:t>
            </a:r>
            <a:endParaRPr lang="en-US" altLang="zh-CN" dirty="0"/>
          </a:p>
          <a:p>
            <a:r>
              <a:rPr lang="en-US" altLang="zh-CN" dirty="0"/>
              <a:t>19:20~19:30</a:t>
            </a:r>
            <a:r>
              <a:rPr lang="zh-CN" altLang="en-US" dirty="0"/>
              <a:t>上交</a:t>
            </a:r>
            <a:r>
              <a:rPr lang="en-US" altLang="zh-CN" dirty="0"/>
              <a:t>PPT</a:t>
            </a:r>
            <a:r>
              <a:rPr lang="zh-CN" altLang="en-US" dirty="0"/>
              <a:t>，视频，代码上传</a:t>
            </a:r>
            <a:r>
              <a:rPr lang="en-US" altLang="zh-CN" dirty="0" err="1"/>
              <a:t>github</a:t>
            </a:r>
            <a:r>
              <a:rPr lang="zh-CN" altLang="en-US" dirty="0"/>
              <a:t>小组目录（</a:t>
            </a:r>
            <a:r>
              <a:rPr lang="en-US" altLang="zh-CN" dirty="0"/>
              <a:t>Arduino,python,3D,</a:t>
            </a:r>
            <a:r>
              <a:rPr lang="zh-CN" altLang="en-US" dirty="0"/>
              <a:t>激光切割</a:t>
            </a:r>
            <a:r>
              <a:rPr lang="en-US" altLang="zh-CN" dirty="0" err="1"/>
              <a:t>layout,Mixly</a:t>
            </a:r>
            <a:r>
              <a:rPr lang="zh-CN" altLang="en-US" dirty="0"/>
              <a:t>程序图片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19:30~20:20 </a:t>
            </a:r>
            <a:r>
              <a:rPr lang="zh-CN" altLang="en-US" dirty="0"/>
              <a:t>演讲每组</a:t>
            </a:r>
            <a:r>
              <a:rPr lang="en-US" altLang="zh-CN" dirty="0"/>
              <a:t>12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en-US" dirty="0"/>
              <a:t>视频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en-US" altLang="zh-CN" dirty="0"/>
              <a:t>ppt</a:t>
            </a:r>
            <a:r>
              <a:rPr lang="zh-CN" altLang="en-US" dirty="0"/>
              <a:t>讲</a:t>
            </a:r>
            <a:r>
              <a:rPr lang="en-US" altLang="zh-CN" dirty="0"/>
              <a:t>8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en-US" dirty="0"/>
              <a:t>作品演示</a:t>
            </a:r>
            <a:r>
              <a:rPr lang="en-US" altLang="zh-CN" dirty="0"/>
              <a:t>2</a:t>
            </a:r>
            <a:r>
              <a:rPr lang="zh-CN" altLang="en-US" dirty="0"/>
              <a:t>分钟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2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7DC2A-A072-47C8-AB95-EB6D15FE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语言：超级胶水，无所不能</a:t>
            </a:r>
          </a:p>
        </p:txBody>
      </p:sp>
      <p:pic>
        <p:nvPicPr>
          <p:cNvPr id="2050" name="Picture 2" descr="Image result for python">
            <a:extLst>
              <a:ext uri="{FF2B5EF4-FFF2-40B4-BE49-F238E27FC236}">
                <a16:creationId xmlns:a16="http://schemas.microsoft.com/office/drawing/2014/main" id="{A64F54E4-CAF9-4B36-9BC9-C036EAF6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54" y="3166600"/>
            <a:ext cx="4132119" cy="139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cookie">
            <a:extLst>
              <a:ext uri="{FF2B5EF4-FFF2-40B4-BE49-F238E27FC236}">
                <a16:creationId xmlns:a16="http://schemas.microsoft.com/office/drawing/2014/main" id="{A36B78BA-720A-4F77-ADD9-7A60E32C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6" y="13118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">
            <a:extLst>
              <a:ext uri="{FF2B5EF4-FFF2-40B4-BE49-F238E27FC236}">
                <a16:creationId xmlns:a16="http://schemas.microsoft.com/office/drawing/2014/main" id="{7EB44D55-AC27-4622-B7B7-50D14118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69" y="730131"/>
            <a:ext cx="2599885" cy="25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Image result for raspberry pi">
            <a:extLst>
              <a:ext uri="{FF2B5EF4-FFF2-40B4-BE49-F238E27FC236}">
                <a16:creationId xmlns:a16="http://schemas.microsoft.com/office/drawing/2014/main" id="{92827CEC-086A-44C8-8282-2AFBD9EDB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6930" y="5115307"/>
            <a:ext cx="280826" cy="2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8" name="Picture 10" descr="Image result for raspberry pi">
            <a:extLst>
              <a:ext uri="{FF2B5EF4-FFF2-40B4-BE49-F238E27FC236}">
                <a16:creationId xmlns:a16="http://schemas.microsoft.com/office/drawing/2014/main" id="{168903E3-EACA-47F1-80D5-F9A674E1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0" y="4059808"/>
            <a:ext cx="3481046" cy="231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DA1F375-9A55-4D94-BE7E-ADBE25E03F8B}"/>
              </a:ext>
            </a:extLst>
          </p:cNvPr>
          <p:cNvCxnSpPr>
            <a:stCxn id="2052" idx="3"/>
          </p:cNvCxnSpPr>
          <p:nvPr/>
        </p:nvCxnSpPr>
        <p:spPr>
          <a:xfrm>
            <a:off x="2743786" y="2264313"/>
            <a:ext cx="1363980" cy="76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55941-5736-45CE-B8BA-B156DD922386}"/>
              </a:ext>
            </a:extLst>
          </p:cNvPr>
          <p:cNvCxnSpPr/>
          <p:nvPr/>
        </p:nvCxnSpPr>
        <p:spPr>
          <a:xfrm flipV="1">
            <a:off x="3886354" y="4271601"/>
            <a:ext cx="724657" cy="54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AFB54B-B2B2-482B-A992-9EC7C4053EFB}"/>
              </a:ext>
            </a:extLst>
          </p:cNvPr>
          <p:cNvCxnSpPr>
            <a:cxnSpLocks/>
          </p:cNvCxnSpPr>
          <p:nvPr/>
        </p:nvCxnSpPr>
        <p:spPr>
          <a:xfrm flipV="1">
            <a:off x="7789119" y="2482823"/>
            <a:ext cx="1082040" cy="84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Image result for movidius">
            <a:extLst>
              <a:ext uri="{FF2B5EF4-FFF2-40B4-BE49-F238E27FC236}">
                <a16:creationId xmlns:a16="http://schemas.microsoft.com/office/drawing/2014/main" id="{C014081E-1D11-463D-87F2-82F7980B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59" y="3627276"/>
            <a:ext cx="2976061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972C1E-7972-4864-A223-9DAD47DF2D97}"/>
              </a:ext>
            </a:extLst>
          </p:cNvPr>
          <p:cNvCxnSpPr>
            <a:cxnSpLocks/>
          </p:cNvCxnSpPr>
          <p:nvPr/>
        </p:nvCxnSpPr>
        <p:spPr>
          <a:xfrm>
            <a:off x="7582486" y="4059808"/>
            <a:ext cx="1288673" cy="64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DD54246-CE37-4DF2-BF8B-31B6CE1A7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82" y="866685"/>
            <a:ext cx="2976649" cy="2299916"/>
          </a:xfrm>
          <a:prstGeom prst="rect">
            <a:avLst/>
          </a:prstGeom>
        </p:spPr>
      </p:pic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16A09F50-A26E-42A7-80B8-088AAD06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39" y="4471668"/>
            <a:ext cx="3481046" cy="19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2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3070-3300-467C-B9FF-76E410F3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</a:t>
            </a:r>
            <a:r>
              <a:rPr lang="en-US" altLang="zh-CN" dirty="0"/>
              <a:t>Minecraft</a:t>
            </a:r>
            <a:endParaRPr lang="zh-CN" altLang="en-US" dirty="0"/>
          </a:p>
        </p:txBody>
      </p:sp>
      <p:sp>
        <p:nvSpPr>
          <p:cNvPr id="4" name="AutoShape 2" descr="Image result for mcpi minecraft">
            <a:extLst>
              <a:ext uri="{FF2B5EF4-FFF2-40B4-BE49-F238E27FC236}">
                <a16:creationId xmlns:a16="http://schemas.microsoft.com/office/drawing/2014/main" id="{6E81448C-1ECF-46D0-865F-25C272948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Image result for mcpi minecraft">
            <a:extLst>
              <a:ext uri="{FF2B5EF4-FFF2-40B4-BE49-F238E27FC236}">
                <a16:creationId xmlns:a16="http://schemas.microsoft.com/office/drawing/2014/main" id="{5F853869-1D77-4493-9264-8787E173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8" y="1248695"/>
            <a:ext cx="9369083" cy="527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3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4A930-3FB0-41BD-9CAF-2D524940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</a:t>
            </a:r>
            <a:r>
              <a:rPr lang="en-US" altLang="zh-CN" dirty="0"/>
              <a:t>Arduino</a:t>
            </a:r>
            <a:endParaRPr lang="zh-CN" altLang="en-US" dirty="0"/>
          </a:p>
        </p:txBody>
      </p:sp>
      <p:pic>
        <p:nvPicPr>
          <p:cNvPr id="4" name="Picture 2" descr="Image result for python">
            <a:extLst>
              <a:ext uri="{FF2B5EF4-FFF2-40B4-BE49-F238E27FC236}">
                <a16:creationId xmlns:a16="http://schemas.microsoft.com/office/drawing/2014/main" id="{5B93F3EC-F5F4-49DA-8943-86827BFA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50" y="1111713"/>
            <a:ext cx="4132119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mcookie">
            <a:extLst>
              <a:ext uri="{FF2B5EF4-FFF2-40B4-BE49-F238E27FC236}">
                <a16:creationId xmlns:a16="http://schemas.microsoft.com/office/drawing/2014/main" id="{92111366-A2F0-4CE8-9DA5-759C7743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11" y="2074641"/>
            <a:ext cx="13715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arduino">
            <a:extLst>
              <a:ext uri="{FF2B5EF4-FFF2-40B4-BE49-F238E27FC236}">
                <a16:creationId xmlns:a16="http://schemas.microsoft.com/office/drawing/2014/main" id="{BE272211-6091-4266-B8C6-02A31594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91" y="1559035"/>
            <a:ext cx="2599885" cy="25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Image result for Python uart arduino">
            <a:extLst>
              <a:ext uri="{FF2B5EF4-FFF2-40B4-BE49-F238E27FC236}">
                <a16:creationId xmlns:a16="http://schemas.microsoft.com/office/drawing/2014/main" id="{B0A82C06-6EC3-4573-8C0E-02154D2D3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Image result for Python uart arduino">
            <a:extLst>
              <a:ext uri="{FF2B5EF4-FFF2-40B4-BE49-F238E27FC236}">
                <a16:creationId xmlns:a16="http://schemas.microsoft.com/office/drawing/2014/main" id="{B30E24DD-F149-4151-931B-52928DB1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1925603"/>
            <a:ext cx="4428778" cy="19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1F5338-B246-4AB5-B8D2-5849CEBE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587" y="4346355"/>
            <a:ext cx="76676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C6CED-FC3C-4008-8F8F-730F2E87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与树莓派</a:t>
            </a:r>
          </a:p>
        </p:txBody>
      </p:sp>
      <p:sp>
        <p:nvSpPr>
          <p:cNvPr id="4" name="AutoShape 4" descr="Image result for python raspberry pi gpio">
            <a:extLst>
              <a:ext uri="{FF2B5EF4-FFF2-40B4-BE49-F238E27FC236}">
                <a16:creationId xmlns:a16="http://schemas.microsoft.com/office/drawing/2014/main" id="{3FB84D7B-D348-47BD-9B5A-769BA6287D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85274" y="7384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6" name="Picture 6" descr="Image result for python raspberry pi gpio">
            <a:extLst>
              <a:ext uri="{FF2B5EF4-FFF2-40B4-BE49-F238E27FC236}">
                <a16:creationId xmlns:a16="http://schemas.microsoft.com/office/drawing/2014/main" id="{3A451B73-9961-4CF0-BB8F-6FE3B86A7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17" y="1031044"/>
            <a:ext cx="9594166" cy="53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84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F82D7-10A5-45B9-84BC-2FCC698C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0CA13-183D-4150-8E33-3DF4D628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Image result for movidius">
            <a:extLst>
              <a:ext uri="{FF2B5EF4-FFF2-40B4-BE49-F238E27FC236}">
                <a16:creationId xmlns:a16="http://schemas.microsoft.com/office/drawing/2014/main" id="{19B9CE53-DAD5-4C99-96D0-B0854B21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" y="1825625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movidius">
            <a:extLst>
              <a:ext uri="{FF2B5EF4-FFF2-40B4-BE49-F238E27FC236}">
                <a16:creationId xmlns:a16="http://schemas.microsoft.com/office/drawing/2014/main" id="{F86444E5-317E-4F7A-BA13-1C944F6D1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43" y="182562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EA3DF-3860-420A-BD3D-85E8BDD8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</a:t>
            </a:r>
            <a:r>
              <a:rPr lang="en-US" altLang="zh-CN" dirty="0"/>
              <a:t>3D</a:t>
            </a:r>
            <a:r>
              <a:rPr lang="zh-CN" altLang="en-US" dirty="0"/>
              <a:t>打印</a:t>
            </a:r>
          </a:p>
        </p:txBody>
      </p:sp>
      <p:pic>
        <p:nvPicPr>
          <p:cNvPr id="7170" name="Picture 2" descr="https://pbs.twimg.com/media/BUIywS-CEAI4WRf.jpg">
            <a:extLst>
              <a:ext uri="{FF2B5EF4-FFF2-40B4-BE49-F238E27FC236}">
                <a16:creationId xmlns:a16="http://schemas.microsoft.com/office/drawing/2014/main" id="{D2C40F9F-3686-446F-9D71-AE1A78D3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52" y="1166813"/>
            <a:ext cx="56959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2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4DFDB-1D85-4453-B7E8-A33FA1DC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打印与激光切割</a:t>
            </a:r>
          </a:p>
        </p:txBody>
      </p:sp>
      <p:pic>
        <p:nvPicPr>
          <p:cNvPr id="8194" name="Picture 2" descr="Image result for 123d Make">
            <a:extLst>
              <a:ext uri="{FF2B5EF4-FFF2-40B4-BE49-F238E27FC236}">
                <a16:creationId xmlns:a16="http://schemas.microsoft.com/office/drawing/2014/main" id="{4D669B41-EDC7-42E7-B811-E7E013BB3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09" y="1371601"/>
            <a:ext cx="7132320" cy="48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3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DB404-6B21-4E19-8694-A45637FE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投石机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5ECED-8982-4423-8219-BFD84DF7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10BF5-2875-42A3-8533-617AAAA9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92" y="1825625"/>
            <a:ext cx="4029223" cy="4323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552398-9F22-4F3B-A735-81FB7245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5" y="3429000"/>
            <a:ext cx="6570785" cy="18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3855"/>
      </p:ext>
    </p:extLst>
  </p:cSld>
  <p:clrMapOvr>
    <a:masterClrMapping/>
  </p:clrMapOvr>
</p:sld>
</file>

<file path=ppt/theme/theme1.xml><?xml version="1.0" encoding="utf-8"?>
<a:theme xmlns:a="http://schemas.openxmlformats.org/drawingml/2006/main" name="MXL_TEACHING_TEMPLATE_V05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A85D8EFE-1265-49F2-A022-0C554B97A0FD}" vid="{A724B23E-8399-4107-9265-506B56A92C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MXL_TEACHING_TEMPLATE_V05</Template>
  <TotalTime>1543</TotalTime>
  <Words>204</Words>
  <Application>Microsoft Office PowerPoint</Application>
  <PresentationFormat>宽屏</PresentationFormat>
  <Paragraphs>74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microduino</vt:lpstr>
      <vt:lpstr>等线</vt:lpstr>
      <vt:lpstr>等线 Light</vt:lpstr>
      <vt:lpstr>微软雅黑</vt:lpstr>
      <vt:lpstr>Arial</vt:lpstr>
      <vt:lpstr>Calibri</vt:lpstr>
      <vt:lpstr>Corbel</vt:lpstr>
      <vt:lpstr>MXL_TEACHING_TEMPLATE_V05</vt:lpstr>
      <vt:lpstr>期末大作业评分标准</vt:lpstr>
      <vt:lpstr>Python语言：超级胶水，无所不能</vt:lpstr>
      <vt:lpstr>Python与Minecraft</vt:lpstr>
      <vt:lpstr>Python与Arduino</vt:lpstr>
      <vt:lpstr>Python与树莓派</vt:lpstr>
      <vt:lpstr>Python与人工智能</vt:lpstr>
      <vt:lpstr>Python与3D打印</vt:lpstr>
      <vt:lpstr>3D打印与激光切割</vt:lpstr>
      <vt:lpstr>投石机</vt:lpstr>
      <vt:lpstr>人体位置检测</vt:lpstr>
      <vt:lpstr>检测人位置的投石车</vt:lpstr>
      <vt:lpstr>Github</vt:lpstr>
      <vt:lpstr>期末project目标</vt:lpstr>
      <vt:lpstr>分组：</vt:lpstr>
      <vt:lpstr>评分标准</vt:lpstr>
      <vt:lpstr>期末展示时间安排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STEM Overview</dc:title>
  <dc:creator>kainian xie</dc:creator>
  <cp:lastModifiedBy>kainian xie</cp:lastModifiedBy>
  <cp:revision>212</cp:revision>
  <dcterms:created xsi:type="dcterms:W3CDTF">2017-08-13T04:17:29Z</dcterms:created>
  <dcterms:modified xsi:type="dcterms:W3CDTF">2019-06-05T11:08:45Z</dcterms:modified>
</cp:coreProperties>
</file>