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8" r:id="rId3"/>
    <p:sldId id="380" r:id="rId5"/>
    <p:sldId id="263" r:id="rId6"/>
    <p:sldId id="278" r:id="rId7"/>
    <p:sldId id="381" r:id="rId8"/>
    <p:sldId id="382" r:id="rId9"/>
    <p:sldId id="385" r:id="rId10"/>
    <p:sldId id="383" r:id="rId11"/>
    <p:sldId id="386" r:id="rId12"/>
    <p:sldId id="384" r:id="rId13"/>
    <p:sldId id="38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A1D1A"/>
    <a:srgbClr val="545454"/>
    <a:srgbClr val="57B4D0"/>
    <a:srgbClr val="E5E5E5"/>
    <a:srgbClr val="FBFBFB"/>
    <a:srgbClr val="767676"/>
    <a:srgbClr val="878787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9" autoAdjust="0"/>
    <p:restoredTop sz="93684" autoAdjust="0"/>
  </p:normalViewPr>
  <p:slideViewPr>
    <p:cSldViewPr snapToGrid="0">
      <p:cViewPr varScale="1">
        <p:scale>
          <a:sx n="131" d="100"/>
          <a:sy n="131" d="100"/>
        </p:scale>
        <p:origin x="736" y="184"/>
      </p:cViewPr>
      <p:guideLst>
        <p:guide orient="horz" pos="2140"/>
        <p:guide pos="39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30214-BCF4-40B1-AC81-91D808689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大侠素材铺  淘宝店：</a:t>
            </a:r>
            <a:r>
              <a:rPr lang="en-US" altLang="zh-CN" dirty="0"/>
              <a:t>https://dxpu.taobao.com/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847850" y="2038350"/>
            <a:ext cx="7886700" cy="34671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46A7-8F8C-4CD6-B7C8-B85B2F2628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E2C5-596F-4533-9916-C86FEF8EE3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019" y="0"/>
            <a:ext cx="7820116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 rot="11174285" flipH="1">
            <a:off x="7836" y="3442314"/>
            <a:ext cx="107568" cy="360143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-11413" y="3675838"/>
            <a:ext cx="486556" cy="1193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 flipV="1">
            <a:off x="158093" y="3403086"/>
            <a:ext cx="317051" cy="272467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11174285">
            <a:off x="126119" y="3395284"/>
            <a:ext cx="50405" cy="5040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rot="7715704" flipH="1">
            <a:off x="427643" y="2943623"/>
            <a:ext cx="46728" cy="156449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97576" y="2891515"/>
            <a:ext cx="60177" cy="197392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392962" y="2891514"/>
            <a:ext cx="164791" cy="439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 rot="7715704">
            <a:off x="386825" y="2931043"/>
            <a:ext cx="21897" cy="21896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8000000">
            <a:off x="4253484" y="5086478"/>
            <a:ext cx="138271" cy="495101"/>
          </a:xfrm>
          <a:prstGeom prst="triangl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2463990" y="759758"/>
            <a:ext cx="285664" cy="253535"/>
          </a:xfrm>
          <a:prstGeom prst="triangle">
            <a:avLst>
              <a:gd name="adj" fmla="val 0"/>
            </a:avLst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93750" y="2596515"/>
            <a:ext cx="63220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4800" dirty="0">
                <a:solidFill>
                  <a:srgbClr val="545454"/>
                </a:solidFill>
                <a:latin typeface="思源黑体 CN Bold" panose="020B0800000000000000" charset="-122"/>
                <a:ea typeface="思源黑体 CN Bold" panose="020B0800000000000000" charset="-122"/>
                <a:sym typeface="华文细黑" panose="02010600040101010101" pitchFamily="2" charset="-122"/>
              </a:rPr>
              <a:t>视频镜头边缘检测</a:t>
            </a:r>
            <a:endParaRPr lang="zh-CN" altLang="en-US" sz="4800" dirty="0">
              <a:solidFill>
                <a:srgbClr val="545454"/>
              </a:solidFill>
              <a:latin typeface="思源黑体 CN Bold" panose="020B0800000000000000" charset="-122"/>
              <a:ea typeface="思源黑体 CN Bold" panose="020B0800000000000000" charset="-122"/>
              <a:sym typeface="华文细黑" panose="02010600040101010101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23409" y="4309363"/>
            <a:ext cx="5157610" cy="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88900" dist="63500" dir="5400000" algn="t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026909" y="4537691"/>
            <a:ext cx="74376" cy="1980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95705" y="4471670"/>
            <a:ext cx="49339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2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华文细黑" panose="02010600040101010101" pitchFamily="2" charset="-122"/>
              </a:rPr>
              <a:t>Reporter </a:t>
            </a:r>
            <a:r>
              <a:rPr lang="zh-CN" altLang="en-US" sz="1600" dirty="0">
                <a:solidFill>
                  <a:schemeClr val="tx2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华文细黑" panose="02010600040101010101" pitchFamily="2" charset="-122"/>
              </a:rPr>
              <a:t>：罗昱哲 </a:t>
            </a:r>
            <a:endParaRPr lang="zh-CN" altLang="en-US" sz="1600" dirty="0">
              <a:solidFill>
                <a:schemeClr val="tx2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path" presetSubtype="0" decel="4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0.03073 2.22222E-6 L -0.15925 2.22222E-6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40000" decel="40000" fill="hold" grpId="2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0.03073 2.22222E-6 L 2.91667E-6 2.22222E-6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5" presetClass="path" presetSubtype="0" decel="4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-0.0388 -0.02686 L 0.14193 0.06828 " pathEditMode="relative" rAng="0" ptsTypes="AA">
                                      <p:cBhvr>
                                        <p:cTn id="31" dur="75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474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40000" decel="4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45 -0.02547 L 0.0043 -0.00278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113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349 -0.124074 L 0 0 E" pathEditMode="relative" ptsTypes="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decel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from x="146726" y="11917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16" grpId="0"/>
      <p:bldP spid="23" grpId="0" animBg="1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0" name="直接连接符 769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402715" y="373380"/>
            <a:ext cx="87598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华文细黑" panose="02010600040101010101" pitchFamily="2" charset="-122"/>
              </a:rPr>
              <a:t>双阈值</a:t>
            </a: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华文细黑" panose="02010600040101010101" pitchFamily="2" charset="-122"/>
              </a:rPr>
              <a:t>法</a:t>
            </a:r>
            <a:endParaRPr lang="zh-CN" altLang="en-US" sz="3200" dirty="0">
              <a:solidFill>
                <a:schemeClr val="tx2">
                  <a:lumMod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sym typeface="华文细黑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060" y="1551940"/>
            <a:ext cx="9459595" cy="4147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image-202101061529004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764540"/>
            <a:ext cx="10058400" cy="3956685"/>
          </a:xfrm>
          <a:prstGeom prst="rect">
            <a:avLst/>
          </a:prstGeom>
        </p:spPr>
      </p:pic>
      <p:pic>
        <p:nvPicPr>
          <p:cNvPr id="3" name="图片 2" descr="image-202101061530557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" y="5245100"/>
            <a:ext cx="6029325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9" name="组合 1408"/>
          <p:cNvGrpSpPr/>
          <p:nvPr/>
        </p:nvGrpSpPr>
        <p:grpSpPr>
          <a:xfrm>
            <a:off x="-15724841" y="-637958"/>
            <a:ext cx="15746187" cy="6827133"/>
            <a:chOff x="-4832379" y="-180733"/>
            <a:chExt cx="15746187" cy="6827133"/>
          </a:xfrm>
        </p:grpSpPr>
        <p:sp>
          <p:nvSpPr>
            <p:cNvPr id="418" name="Oval 5"/>
            <p:cNvSpPr>
              <a:spLocks noChangeArrowheads="1"/>
            </p:cNvSpPr>
            <p:nvPr/>
          </p:nvSpPr>
          <p:spPr bwMode="auto">
            <a:xfrm>
              <a:off x="4196877" y="2668858"/>
              <a:ext cx="36467" cy="3733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Oval 6"/>
            <p:cNvSpPr>
              <a:spLocks noChangeArrowheads="1"/>
            </p:cNvSpPr>
            <p:nvPr/>
          </p:nvSpPr>
          <p:spPr bwMode="auto">
            <a:xfrm>
              <a:off x="6002877" y="2330233"/>
              <a:ext cx="34731" cy="3733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Oval 7"/>
            <p:cNvSpPr>
              <a:spLocks noChangeArrowheads="1"/>
            </p:cNvSpPr>
            <p:nvPr/>
          </p:nvSpPr>
          <p:spPr bwMode="auto">
            <a:xfrm>
              <a:off x="7896572" y="2050651"/>
              <a:ext cx="37336" cy="35599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Oval 8"/>
            <p:cNvSpPr>
              <a:spLocks noChangeArrowheads="1"/>
            </p:cNvSpPr>
            <p:nvPr/>
          </p:nvSpPr>
          <p:spPr bwMode="auto">
            <a:xfrm>
              <a:off x="7254053" y="4895101"/>
              <a:ext cx="37336" cy="3473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Oval 9"/>
            <p:cNvSpPr>
              <a:spLocks noChangeArrowheads="1"/>
            </p:cNvSpPr>
            <p:nvPr/>
          </p:nvSpPr>
          <p:spPr bwMode="auto">
            <a:xfrm>
              <a:off x="10878209" y="3544074"/>
              <a:ext cx="35599" cy="3473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Oval 10"/>
            <p:cNvSpPr>
              <a:spLocks noChangeArrowheads="1"/>
            </p:cNvSpPr>
            <p:nvPr/>
          </p:nvSpPr>
          <p:spPr bwMode="auto">
            <a:xfrm>
              <a:off x="6185214" y="3726410"/>
              <a:ext cx="37336" cy="3733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Oval 11"/>
            <p:cNvSpPr>
              <a:spLocks noChangeArrowheads="1"/>
            </p:cNvSpPr>
            <p:nvPr/>
          </p:nvSpPr>
          <p:spPr bwMode="auto">
            <a:xfrm>
              <a:off x="4307147" y="3866201"/>
              <a:ext cx="82486" cy="8161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Oval 12"/>
            <p:cNvSpPr>
              <a:spLocks noChangeArrowheads="1"/>
            </p:cNvSpPr>
            <p:nvPr/>
          </p:nvSpPr>
          <p:spPr bwMode="auto">
            <a:xfrm>
              <a:off x="4916672" y="3096047"/>
              <a:ext cx="148474" cy="14760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Oval 13"/>
            <p:cNvSpPr>
              <a:spLocks noChangeArrowheads="1"/>
            </p:cNvSpPr>
            <p:nvPr/>
          </p:nvSpPr>
          <p:spPr bwMode="auto">
            <a:xfrm>
              <a:off x="5548772" y="3004010"/>
              <a:ext cx="67725" cy="65120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Freeform 14"/>
            <p:cNvSpPr/>
            <p:nvPr/>
          </p:nvSpPr>
          <p:spPr bwMode="auto">
            <a:xfrm>
              <a:off x="6084494" y="1211034"/>
              <a:ext cx="105061" cy="105061"/>
            </a:xfrm>
            <a:custGeom>
              <a:avLst/>
              <a:gdLst>
                <a:gd name="T0" fmla="*/ 38 w 51"/>
                <a:gd name="T1" fmla="*/ 13 h 51"/>
                <a:gd name="T2" fmla="*/ 14 w 51"/>
                <a:gd name="T3" fmla="*/ 37 h 51"/>
                <a:gd name="T4" fmla="*/ 38 w 51"/>
                <a:gd name="T5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51">
                  <a:moveTo>
                    <a:pt x="38" y="13"/>
                  </a:moveTo>
                  <a:cubicBezTo>
                    <a:pt x="51" y="31"/>
                    <a:pt x="31" y="51"/>
                    <a:pt x="14" y="37"/>
                  </a:cubicBezTo>
                  <a:cubicBezTo>
                    <a:pt x="0" y="20"/>
                    <a:pt x="20" y="0"/>
                    <a:pt x="38" y="13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Oval 15"/>
            <p:cNvSpPr>
              <a:spLocks noChangeArrowheads="1"/>
            </p:cNvSpPr>
            <p:nvPr/>
          </p:nvSpPr>
          <p:spPr bwMode="auto">
            <a:xfrm>
              <a:off x="3117618" y="4689321"/>
              <a:ext cx="65120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Oval 16"/>
            <p:cNvSpPr>
              <a:spLocks noChangeArrowheads="1"/>
            </p:cNvSpPr>
            <p:nvPr/>
          </p:nvSpPr>
          <p:spPr bwMode="auto">
            <a:xfrm>
              <a:off x="6665366" y="4654590"/>
              <a:ext cx="65988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Oval 17"/>
            <p:cNvSpPr>
              <a:spLocks noChangeArrowheads="1"/>
            </p:cNvSpPr>
            <p:nvPr/>
          </p:nvSpPr>
          <p:spPr bwMode="auto">
            <a:xfrm>
              <a:off x="8662386" y="2002028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Oval 18"/>
            <p:cNvSpPr>
              <a:spLocks noChangeArrowheads="1"/>
            </p:cNvSpPr>
            <p:nvPr/>
          </p:nvSpPr>
          <p:spPr bwMode="auto">
            <a:xfrm>
              <a:off x="7847081" y="3020507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Oval 19"/>
            <p:cNvSpPr>
              <a:spLocks noChangeArrowheads="1"/>
            </p:cNvSpPr>
            <p:nvPr/>
          </p:nvSpPr>
          <p:spPr bwMode="auto">
            <a:xfrm>
              <a:off x="7882680" y="3693416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Oval 20"/>
            <p:cNvSpPr>
              <a:spLocks noChangeArrowheads="1"/>
            </p:cNvSpPr>
            <p:nvPr/>
          </p:nvSpPr>
          <p:spPr bwMode="auto">
            <a:xfrm>
              <a:off x="10125420" y="4654590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Oval 21"/>
            <p:cNvSpPr>
              <a:spLocks noChangeArrowheads="1"/>
            </p:cNvSpPr>
            <p:nvPr/>
          </p:nvSpPr>
          <p:spPr bwMode="auto">
            <a:xfrm>
              <a:off x="6522102" y="2118376"/>
              <a:ext cx="147606" cy="15021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Oval 22"/>
            <p:cNvSpPr>
              <a:spLocks noChangeArrowheads="1"/>
            </p:cNvSpPr>
            <p:nvPr/>
          </p:nvSpPr>
          <p:spPr bwMode="auto">
            <a:xfrm>
              <a:off x="9421253" y="3673446"/>
              <a:ext cx="150211" cy="14760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Oval 23"/>
            <p:cNvSpPr>
              <a:spLocks noChangeArrowheads="1"/>
            </p:cNvSpPr>
            <p:nvPr/>
          </p:nvSpPr>
          <p:spPr bwMode="auto">
            <a:xfrm>
              <a:off x="7527558" y="4566027"/>
              <a:ext cx="147606" cy="148474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Oval 24"/>
            <p:cNvSpPr>
              <a:spLocks noChangeArrowheads="1"/>
            </p:cNvSpPr>
            <p:nvPr/>
          </p:nvSpPr>
          <p:spPr bwMode="auto">
            <a:xfrm>
              <a:off x="4227266" y="3786321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Oval 25"/>
            <p:cNvSpPr>
              <a:spLocks noChangeArrowheads="1"/>
            </p:cNvSpPr>
            <p:nvPr/>
          </p:nvSpPr>
          <p:spPr bwMode="auto">
            <a:xfrm>
              <a:off x="4990475" y="1695528"/>
              <a:ext cx="174522" cy="174522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Oval 26"/>
            <p:cNvSpPr>
              <a:spLocks noChangeArrowheads="1"/>
            </p:cNvSpPr>
            <p:nvPr/>
          </p:nvSpPr>
          <p:spPr bwMode="auto">
            <a:xfrm>
              <a:off x="4958349" y="1660797"/>
              <a:ext cx="242247" cy="243984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Oval 27"/>
            <p:cNvSpPr>
              <a:spLocks noChangeArrowheads="1"/>
            </p:cNvSpPr>
            <p:nvPr/>
          </p:nvSpPr>
          <p:spPr bwMode="auto">
            <a:xfrm>
              <a:off x="6979680" y="3097783"/>
              <a:ext cx="174522" cy="174522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Oval 28"/>
            <p:cNvSpPr>
              <a:spLocks noChangeArrowheads="1"/>
            </p:cNvSpPr>
            <p:nvPr/>
          </p:nvSpPr>
          <p:spPr bwMode="auto">
            <a:xfrm>
              <a:off x="6946685" y="3063053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Freeform 29"/>
            <p:cNvSpPr/>
            <p:nvPr/>
          </p:nvSpPr>
          <p:spPr bwMode="auto">
            <a:xfrm>
              <a:off x="4775144" y="5225043"/>
              <a:ext cx="192756" cy="193624"/>
            </a:xfrm>
            <a:custGeom>
              <a:avLst/>
              <a:gdLst>
                <a:gd name="T0" fmla="*/ 89 w 94"/>
                <a:gd name="T1" fmla="*/ 40 h 94"/>
                <a:gd name="T2" fmla="*/ 40 w 94"/>
                <a:gd name="T3" fmla="*/ 89 h 94"/>
                <a:gd name="T4" fmla="*/ 5 w 94"/>
                <a:gd name="T5" fmla="*/ 54 h 94"/>
                <a:gd name="T6" fmla="*/ 54 w 94"/>
                <a:gd name="T7" fmla="*/ 5 h 94"/>
                <a:gd name="T8" fmla="*/ 89 w 94"/>
                <a:gd name="T9" fmla="*/ 4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4">
                  <a:moveTo>
                    <a:pt x="89" y="40"/>
                  </a:moveTo>
                  <a:cubicBezTo>
                    <a:pt x="94" y="69"/>
                    <a:pt x="69" y="94"/>
                    <a:pt x="40" y="89"/>
                  </a:cubicBezTo>
                  <a:cubicBezTo>
                    <a:pt x="22" y="86"/>
                    <a:pt x="8" y="72"/>
                    <a:pt x="5" y="54"/>
                  </a:cubicBezTo>
                  <a:cubicBezTo>
                    <a:pt x="0" y="25"/>
                    <a:pt x="25" y="0"/>
                    <a:pt x="54" y="5"/>
                  </a:cubicBezTo>
                  <a:cubicBezTo>
                    <a:pt x="72" y="8"/>
                    <a:pt x="86" y="22"/>
                    <a:pt x="89" y="40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Freeform 30"/>
            <p:cNvSpPr/>
            <p:nvPr/>
          </p:nvSpPr>
          <p:spPr bwMode="auto">
            <a:xfrm>
              <a:off x="4743018" y="5190312"/>
              <a:ext cx="260481" cy="261349"/>
            </a:xfrm>
            <a:custGeom>
              <a:avLst/>
              <a:gdLst>
                <a:gd name="T0" fmla="*/ 122 w 127"/>
                <a:gd name="T1" fmla="*/ 56 h 127"/>
                <a:gd name="T2" fmla="*/ 56 w 127"/>
                <a:gd name="T3" fmla="*/ 122 h 127"/>
                <a:gd name="T4" fmla="*/ 5 w 127"/>
                <a:gd name="T5" fmla="*/ 71 h 127"/>
                <a:gd name="T6" fmla="*/ 71 w 127"/>
                <a:gd name="T7" fmla="*/ 5 h 127"/>
                <a:gd name="T8" fmla="*/ 122 w 127"/>
                <a:gd name="T9" fmla="*/ 5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7">
                  <a:moveTo>
                    <a:pt x="122" y="56"/>
                  </a:moveTo>
                  <a:cubicBezTo>
                    <a:pt x="127" y="95"/>
                    <a:pt x="94" y="127"/>
                    <a:pt x="56" y="122"/>
                  </a:cubicBezTo>
                  <a:cubicBezTo>
                    <a:pt x="29" y="119"/>
                    <a:pt x="8" y="98"/>
                    <a:pt x="5" y="71"/>
                  </a:cubicBezTo>
                  <a:cubicBezTo>
                    <a:pt x="0" y="33"/>
                    <a:pt x="32" y="0"/>
                    <a:pt x="71" y="5"/>
                  </a:cubicBezTo>
                  <a:cubicBezTo>
                    <a:pt x="97" y="8"/>
                    <a:pt x="119" y="30"/>
                    <a:pt x="122" y="56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Oval 31"/>
            <p:cNvSpPr>
              <a:spLocks noChangeArrowheads="1"/>
            </p:cNvSpPr>
            <p:nvPr/>
          </p:nvSpPr>
          <p:spPr bwMode="auto">
            <a:xfrm>
              <a:off x="7336539" y="1560078"/>
              <a:ext cx="82486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Oval 32"/>
            <p:cNvSpPr>
              <a:spLocks noChangeArrowheads="1"/>
            </p:cNvSpPr>
            <p:nvPr/>
          </p:nvSpPr>
          <p:spPr bwMode="auto">
            <a:xfrm>
              <a:off x="7256658" y="1480197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Oval 33"/>
            <p:cNvSpPr>
              <a:spLocks noChangeArrowheads="1"/>
            </p:cNvSpPr>
            <p:nvPr/>
          </p:nvSpPr>
          <p:spPr bwMode="auto">
            <a:xfrm>
              <a:off x="8670200" y="4931568"/>
              <a:ext cx="82486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Oval 34"/>
            <p:cNvSpPr>
              <a:spLocks noChangeArrowheads="1"/>
            </p:cNvSpPr>
            <p:nvPr/>
          </p:nvSpPr>
          <p:spPr bwMode="auto">
            <a:xfrm>
              <a:off x="8590319" y="4851687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Oval 35"/>
            <p:cNvSpPr>
              <a:spLocks noChangeArrowheads="1"/>
            </p:cNvSpPr>
            <p:nvPr/>
          </p:nvSpPr>
          <p:spPr bwMode="auto">
            <a:xfrm>
              <a:off x="10078533" y="2551642"/>
              <a:ext cx="79881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Oval 36"/>
            <p:cNvSpPr>
              <a:spLocks noChangeArrowheads="1"/>
            </p:cNvSpPr>
            <p:nvPr/>
          </p:nvSpPr>
          <p:spPr bwMode="auto">
            <a:xfrm>
              <a:off x="9996047" y="2471761"/>
              <a:ext cx="243984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Oval 37"/>
            <p:cNvSpPr>
              <a:spLocks noChangeArrowheads="1"/>
            </p:cNvSpPr>
            <p:nvPr/>
          </p:nvSpPr>
          <p:spPr bwMode="auto">
            <a:xfrm>
              <a:off x="8689302" y="2681014"/>
              <a:ext cx="79881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Oval 38"/>
            <p:cNvSpPr>
              <a:spLocks noChangeArrowheads="1"/>
            </p:cNvSpPr>
            <p:nvPr/>
          </p:nvSpPr>
          <p:spPr bwMode="auto">
            <a:xfrm>
              <a:off x="8606816" y="2601133"/>
              <a:ext cx="243984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Freeform 39"/>
            <p:cNvSpPr/>
            <p:nvPr/>
          </p:nvSpPr>
          <p:spPr bwMode="auto">
            <a:xfrm>
              <a:off x="3149744" y="2706194"/>
              <a:ext cx="1065367" cy="2017858"/>
            </a:xfrm>
            <a:custGeom>
              <a:avLst/>
              <a:gdLst>
                <a:gd name="T0" fmla="*/ 1227 w 1227"/>
                <a:gd name="T1" fmla="*/ 0 h 2324"/>
                <a:gd name="T2" fmla="*/ 0 w 1227"/>
                <a:gd name="T3" fmla="*/ 2324 h 2324"/>
                <a:gd name="T4" fmla="*/ 1227 w 1227"/>
                <a:gd name="T5" fmla="*/ 0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7" h="2324">
                  <a:moveTo>
                    <a:pt x="1227" y="0"/>
                  </a:moveTo>
                  <a:lnTo>
                    <a:pt x="0" y="2324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Line 40"/>
            <p:cNvSpPr>
              <a:spLocks noChangeShapeType="1"/>
            </p:cNvSpPr>
            <p:nvPr/>
          </p:nvSpPr>
          <p:spPr bwMode="auto">
            <a:xfrm flipH="1">
              <a:off x="3149744" y="2706194"/>
              <a:ext cx="1065367" cy="201785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Freeform 41"/>
            <p:cNvSpPr/>
            <p:nvPr/>
          </p:nvSpPr>
          <p:spPr bwMode="auto">
            <a:xfrm>
              <a:off x="3149744" y="3907010"/>
              <a:ext cx="1199080" cy="817042"/>
            </a:xfrm>
            <a:custGeom>
              <a:avLst/>
              <a:gdLst>
                <a:gd name="T0" fmla="*/ 0 w 1381"/>
                <a:gd name="T1" fmla="*/ 941 h 941"/>
                <a:gd name="T2" fmla="*/ 1381 w 1381"/>
                <a:gd name="T3" fmla="*/ 0 h 941"/>
                <a:gd name="T4" fmla="*/ 0 w 1381"/>
                <a:gd name="T5" fmla="*/ 941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1" h="941">
                  <a:moveTo>
                    <a:pt x="0" y="941"/>
                  </a:moveTo>
                  <a:lnTo>
                    <a:pt x="1381" y="0"/>
                  </a:lnTo>
                  <a:lnTo>
                    <a:pt x="0" y="94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Line 42"/>
            <p:cNvSpPr>
              <a:spLocks noChangeShapeType="1"/>
            </p:cNvSpPr>
            <p:nvPr/>
          </p:nvSpPr>
          <p:spPr bwMode="auto">
            <a:xfrm flipV="1">
              <a:off x="3149744" y="3907010"/>
              <a:ext cx="1199080" cy="81704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Freeform 43"/>
            <p:cNvSpPr/>
            <p:nvPr/>
          </p:nvSpPr>
          <p:spPr bwMode="auto">
            <a:xfrm>
              <a:off x="4340141" y="3923507"/>
              <a:ext cx="531381" cy="1415279"/>
            </a:xfrm>
            <a:custGeom>
              <a:avLst/>
              <a:gdLst>
                <a:gd name="T0" fmla="*/ 0 w 612"/>
                <a:gd name="T1" fmla="*/ 0 h 1630"/>
                <a:gd name="T2" fmla="*/ 612 w 612"/>
                <a:gd name="T3" fmla="*/ 1630 h 1630"/>
                <a:gd name="T4" fmla="*/ 0 w 612"/>
                <a:gd name="T5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2" h="1630">
                  <a:moveTo>
                    <a:pt x="0" y="0"/>
                  </a:moveTo>
                  <a:lnTo>
                    <a:pt x="612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Line 44"/>
            <p:cNvSpPr>
              <a:spLocks noChangeShapeType="1"/>
            </p:cNvSpPr>
            <p:nvPr/>
          </p:nvSpPr>
          <p:spPr bwMode="auto">
            <a:xfrm>
              <a:off x="4340141" y="3923507"/>
              <a:ext cx="531381" cy="141527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Freeform 45"/>
            <p:cNvSpPr/>
            <p:nvPr/>
          </p:nvSpPr>
          <p:spPr bwMode="auto">
            <a:xfrm>
              <a:off x="4871522" y="1784092"/>
              <a:ext cx="207517" cy="3554695"/>
            </a:xfrm>
            <a:custGeom>
              <a:avLst/>
              <a:gdLst>
                <a:gd name="T0" fmla="*/ 0 w 239"/>
                <a:gd name="T1" fmla="*/ 4094 h 4094"/>
                <a:gd name="T2" fmla="*/ 239 w 239"/>
                <a:gd name="T3" fmla="*/ 0 h 4094"/>
                <a:gd name="T4" fmla="*/ 0 w 239"/>
                <a:gd name="T5" fmla="*/ 4094 h 4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9" h="4094">
                  <a:moveTo>
                    <a:pt x="0" y="4094"/>
                  </a:moveTo>
                  <a:lnTo>
                    <a:pt x="239" y="0"/>
                  </a:lnTo>
                  <a:lnTo>
                    <a:pt x="0" y="409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Line 46"/>
            <p:cNvSpPr>
              <a:spLocks noChangeShapeType="1"/>
            </p:cNvSpPr>
            <p:nvPr/>
          </p:nvSpPr>
          <p:spPr bwMode="auto">
            <a:xfrm flipV="1">
              <a:off x="4871522" y="1784092"/>
              <a:ext cx="207517" cy="355469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Freeform 47"/>
            <p:cNvSpPr/>
            <p:nvPr/>
          </p:nvSpPr>
          <p:spPr bwMode="auto">
            <a:xfrm>
              <a:off x="4990475" y="1765858"/>
              <a:ext cx="88563" cy="1403992"/>
            </a:xfrm>
            <a:custGeom>
              <a:avLst/>
              <a:gdLst>
                <a:gd name="T0" fmla="*/ 102 w 102"/>
                <a:gd name="T1" fmla="*/ 0 h 1617"/>
                <a:gd name="T2" fmla="*/ 0 w 102"/>
                <a:gd name="T3" fmla="*/ 1617 h 1617"/>
                <a:gd name="T4" fmla="*/ 102 w 102"/>
                <a:gd name="T5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2" h="1617">
                  <a:moveTo>
                    <a:pt x="102" y="0"/>
                  </a:moveTo>
                  <a:lnTo>
                    <a:pt x="0" y="1617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Line 48"/>
            <p:cNvSpPr>
              <a:spLocks noChangeShapeType="1"/>
            </p:cNvSpPr>
            <p:nvPr/>
          </p:nvSpPr>
          <p:spPr bwMode="auto">
            <a:xfrm flipH="1">
              <a:off x="4990475" y="1765858"/>
              <a:ext cx="88563" cy="140399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Freeform 49"/>
            <p:cNvSpPr/>
            <p:nvPr/>
          </p:nvSpPr>
          <p:spPr bwMode="auto">
            <a:xfrm>
              <a:off x="4990475" y="3036136"/>
              <a:ext cx="593896" cy="133713"/>
            </a:xfrm>
            <a:custGeom>
              <a:avLst/>
              <a:gdLst>
                <a:gd name="T0" fmla="*/ 0 w 684"/>
                <a:gd name="T1" fmla="*/ 154 h 154"/>
                <a:gd name="T2" fmla="*/ 684 w 684"/>
                <a:gd name="T3" fmla="*/ 0 h 154"/>
                <a:gd name="T4" fmla="*/ 0 w 684"/>
                <a:gd name="T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4" h="154">
                  <a:moveTo>
                    <a:pt x="0" y="154"/>
                  </a:moveTo>
                  <a:lnTo>
                    <a:pt x="684" y="0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Line 50"/>
            <p:cNvSpPr>
              <a:spLocks noChangeShapeType="1"/>
            </p:cNvSpPr>
            <p:nvPr/>
          </p:nvSpPr>
          <p:spPr bwMode="auto">
            <a:xfrm flipV="1">
              <a:off x="4990475" y="3036136"/>
              <a:ext cx="593896" cy="13371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Freeform 51"/>
            <p:cNvSpPr/>
            <p:nvPr/>
          </p:nvSpPr>
          <p:spPr bwMode="auto">
            <a:xfrm>
              <a:off x="4346219" y="3036136"/>
              <a:ext cx="1238152" cy="870874"/>
            </a:xfrm>
            <a:custGeom>
              <a:avLst/>
              <a:gdLst>
                <a:gd name="T0" fmla="*/ 1426 w 1426"/>
                <a:gd name="T1" fmla="*/ 0 h 1003"/>
                <a:gd name="T2" fmla="*/ 0 w 1426"/>
                <a:gd name="T3" fmla="*/ 1003 h 1003"/>
                <a:gd name="T4" fmla="*/ 1426 w 1426"/>
                <a:gd name="T5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6" h="1003">
                  <a:moveTo>
                    <a:pt x="1426" y="0"/>
                  </a:moveTo>
                  <a:lnTo>
                    <a:pt x="0" y="1003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Line 52"/>
            <p:cNvSpPr>
              <a:spLocks noChangeShapeType="1"/>
            </p:cNvSpPr>
            <p:nvPr/>
          </p:nvSpPr>
          <p:spPr bwMode="auto">
            <a:xfrm flipH="1">
              <a:off x="4346219" y="3036136"/>
              <a:ext cx="1238152" cy="87087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Freeform 53"/>
            <p:cNvSpPr/>
            <p:nvPr/>
          </p:nvSpPr>
          <p:spPr bwMode="auto">
            <a:xfrm>
              <a:off x="4215110" y="2706194"/>
              <a:ext cx="131109" cy="1200817"/>
            </a:xfrm>
            <a:custGeom>
              <a:avLst/>
              <a:gdLst>
                <a:gd name="T0" fmla="*/ 151 w 151"/>
                <a:gd name="T1" fmla="*/ 1383 h 1383"/>
                <a:gd name="T2" fmla="*/ 0 w 151"/>
                <a:gd name="T3" fmla="*/ 0 h 1383"/>
                <a:gd name="T4" fmla="*/ 151 w 151"/>
                <a:gd name="T5" fmla="*/ 1383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1383">
                  <a:moveTo>
                    <a:pt x="151" y="1383"/>
                  </a:moveTo>
                  <a:lnTo>
                    <a:pt x="0" y="0"/>
                  </a:lnTo>
                  <a:lnTo>
                    <a:pt x="151" y="138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Line 54"/>
            <p:cNvSpPr>
              <a:spLocks noChangeShapeType="1"/>
            </p:cNvSpPr>
            <p:nvPr/>
          </p:nvSpPr>
          <p:spPr bwMode="auto">
            <a:xfrm flipH="1" flipV="1">
              <a:off x="4215110" y="2706194"/>
              <a:ext cx="131109" cy="120081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Freeform 55"/>
            <p:cNvSpPr/>
            <p:nvPr/>
          </p:nvSpPr>
          <p:spPr bwMode="auto">
            <a:xfrm>
              <a:off x="4346219" y="1778014"/>
              <a:ext cx="693747" cy="2128996"/>
            </a:xfrm>
            <a:custGeom>
              <a:avLst/>
              <a:gdLst>
                <a:gd name="T0" fmla="*/ 0 w 799"/>
                <a:gd name="T1" fmla="*/ 2452 h 2452"/>
                <a:gd name="T2" fmla="*/ 799 w 799"/>
                <a:gd name="T3" fmla="*/ 0 h 2452"/>
                <a:gd name="T4" fmla="*/ 0 w 799"/>
                <a:gd name="T5" fmla="*/ 2452 h 2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9" h="2452">
                  <a:moveTo>
                    <a:pt x="0" y="2452"/>
                  </a:moveTo>
                  <a:lnTo>
                    <a:pt x="799" y="0"/>
                  </a:lnTo>
                  <a:lnTo>
                    <a:pt x="0" y="245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Line 56"/>
            <p:cNvSpPr>
              <a:spLocks noChangeShapeType="1"/>
            </p:cNvSpPr>
            <p:nvPr/>
          </p:nvSpPr>
          <p:spPr bwMode="auto">
            <a:xfrm flipV="1">
              <a:off x="4346219" y="1778014"/>
              <a:ext cx="693747" cy="212899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Freeform 57"/>
            <p:cNvSpPr/>
            <p:nvPr/>
          </p:nvSpPr>
          <p:spPr bwMode="auto">
            <a:xfrm>
              <a:off x="4231608" y="1778014"/>
              <a:ext cx="808359" cy="905605"/>
            </a:xfrm>
            <a:custGeom>
              <a:avLst/>
              <a:gdLst>
                <a:gd name="T0" fmla="*/ 931 w 931"/>
                <a:gd name="T1" fmla="*/ 0 h 1043"/>
                <a:gd name="T2" fmla="*/ 0 w 931"/>
                <a:gd name="T3" fmla="*/ 1043 h 1043"/>
                <a:gd name="T4" fmla="*/ 931 w 931"/>
                <a:gd name="T5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1" h="1043">
                  <a:moveTo>
                    <a:pt x="931" y="0"/>
                  </a:moveTo>
                  <a:lnTo>
                    <a:pt x="0" y="1043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Line 58"/>
            <p:cNvSpPr>
              <a:spLocks noChangeShapeType="1"/>
            </p:cNvSpPr>
            <p:nvPr/>
          </p:nvSpPr>
          <p:spPr bwMode="auto">
            <a:xfrm flipH="1">
              <a:off x="4231608" y="1778014"/>
              <a:ext cx="808359" cy="90560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Freeform 59"/>
            <p:cNvSpPr/>
            <p:nvPr/>
          </p:nvSpPr>
          <p:spPr bwMode="auto">
            <a:xfrm>
              <a:off x="5118110" y="1765858"/>
              <a:ext cx="466261" cy="1270278"/>
            </a:xfrm>
            <a:custGeom>
              <a:avLst/>
              <a:gdLst>
                <a:gd name="T0" fmla="*/ 0 w 537"/>
                <a:gd name="T1" fmla="*/ 0 h 1463"/>
                <a:gd name="T2" fmla="*/ 537 w 537"/>
                <a:gd name="T3" fmla="*/ 1463 h 1463"/>
                <a:gd name="T4" fmla="*/ 0 w 537"/>
                <a:gd name="T5" fmla="*/ 0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7" h="1463">
                  <a:moveTo>
                    <a:pt x="0" y="0"/>
                  </a:moveTo>
                  <a:lnTo>
                    <a:pt x="537" y="14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Line 60"/>
            <p:cNvSpPr>
              <a:spLocks noChangeShapeType="1"/>
            </p:cNvSpPr>
            <p:nvPr/>
          </p:nvSpPr>
          <p:spPr bwMode="auto">
            <a:xfrm>
              <a:off x="5118110" y="1765858"/>
              <a:ext cx="466261" cy="127027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Freeform 61"/>
            <p:cNvSpPr/>
            <p:nvPr/>
          </p:nvSpPr>
          <p:spPr bwMode="auto">
            <a:xfrm>
              <a:off x="4869785" y="3744644"/>
              <a:ext cx="1315428" cy="1577645"/>
            </a:xfrm>
            <a:custGeom>
              <a:avLst/>
              <a:gdLst>
                <a:gd name="T0" fmla="*/ 0 w 1515"/>
                <a:gd name="T1" fmla="*/ 1817 h 1817"/>
                <a:gd name="T2" fmla="*/ 1515 w 1515"/>
                <a:gd name="T3" fmla="*/ 0 h 1817"/>
                <a:gd name="T4" fmla="*/ 0 w 1515"/>
                <a:gd name="T5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5" h="1817">
                  <a:moveTo>
                    <a:pt x="0" y="1817"/>
                  </a:moveTo>
                  <a:lnTo>
                    <a:pt x="1515" y="0"/>
                  </a:lnTo>
                  <a:lnTo>
                    <a:pt x="0" y="181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Line 62"/>
            <p:cNvSpPr>
              <a:spLocks noChangeShapeType="1"/>
            </p:cNvSpPr>
            <p:nvPr/>
          </p:nvSpPr>
          <p:spPr bwMode="auto">
            <a:xfrm flipV="1">
              <a:off x="4869785" y="3744644"/>
              <a:ext cx="1315428" cy="157764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Freeform 63"/>
            <p:cNvSpPr/>
            <p:nvPr/>
          </p:nvSpPr>
          <p:spPr bwMode="auto">
            <a:xfrm>
              <a:off x="6203447" y="3763746"/>
              <a:ext cx="494913" cy="923838"/>
            </a:xfrm>
            <a:custGeom>
              <a:avLst/>
              <a:gdLst>
                <a:gd name="T0" fmla="*/ 0 w 570"/>
                <a:gd name="T1" fmla="*/ 0 h 1064"/>
                <a:gd name="T2" fmla="*/ 570 w 570"/>
                <a:gd name="T3" fmla="*/ 1064 h 1064"/>
                <a:gd name="T4" fmla="*/ 0 w 570"/>
                <a:gd name="T5" fmla="*/ 0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0" h="1064">
                  <a:moveTo>
                    <a:pt x="0" y="0"/>
                  </a:moveTo>
                  <a:lnTo>
                    <a:pt x="570" y="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Line 64"/>
            <p:cNvSpPr>
              <a:spLocks noChangeShapeType="1"/>
            </p:cNvSpPr>
            <p:nvPr/>
          </p:nvSpPr>
          <p:spPr bwMode="auto">
            <a:xfrm>
              <a:off x="6203447" y="3763746"/>
              <a:ext cx="494913" cy="9238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Freeform 65"/>
            <p:cNvSpPr/>
            <p:nvPr/>
          </p:nvSpPr>
          <p:spPr bwMode="auto">
            <a:xfrm>
              <a:off x="4869785" y="4687585"/>
              <a:ext cx="1828575" cy="634705"/>
            </a:xfrm>
            <a:custGeom>
              <a:avLst/>
              <a:gdLst>
                <a:gd name="T0" fmla="*/ 2106 w 2106"/>
                <a:gd name="T1" fmla="*/ 0 h 731"/>
                <a:gd name="T2" fmla="*/ 0 w 2106"/>
                <a:gd name="T3" fmla="*/ 731 h 731"/>
                <a:gd name="T4" fmla="*/ 2106 w 2106"/>
                <a:gd name="T5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6" h="731">
                  <a:moveTo>
                    <a:pt x="2106" y="0"/>
                  </a:moveTo>
                  <a:lnTo>
                    <a:pt x="0" y="731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Line 66"/>
            <p:cNvSpPr>
              <a:spLocks noChangeShapeType="1"/>
            </p:cNvSpPr>
            <p:nvPr/>
          </p:nvSpPr>
          <p:spPr bwMode="auto">
            <a:xfrm flipH="1">
              <a:off x="4869785" y="4687585"/>
              <a:ext cx="1828575" cy="63470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Freeform 67"/>
            <p:cNvSpPr/>
            <p:nvPr/>
          </p:nvSpPr>
          <p:spPr bwMode="auto">
            <a:xfrm>
              <a:off x="4871522" y="3036136"/>
              <a:ext cx="712849" cy="2250554"/>
            </a:xfrm>
            <a:custGeom>
              <a:avLst/>
              <a:gdLst>
                <a:gd name="T0" fmla="*/ 821 w 821"/>
                <a:gd name="T1" fmla="*/ 0 h 2592"/>
                <a:gd name="T2" fmla="*/ 0 w 821"/>
                <a:gd name="T3" fmla="*/ 2592 h 2592"/>
                <a:gd name="T4" fmla="*/ 821 w 821"/>
                <a:gd name="T5" fmla="*/ 0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1" h="2592">
                  <a:moveTo>
                    <a:pt x="821" y="0"/>
                  </a:moveTo>
                  <a:lnTo>
                    <a:pt x="0" y="2592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Line 68"/>
            <p:cNvSpPr>
              <a:spLocks noChangeShapeType="1"/>
            </p:cNvSpPr>
            <p:nvPr/>
          </p:nvSpPr>
          <p:spPr bwMode="auto">
            <a:xfrm flipH="1">
              <a:off x="-4832379" y="-180733"/>
              <a:ext cx="712849" cy="225055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Freeform 69"/>
            <p:cNvSpPr/>
            <p:nvPr/>
          </p:nvSpPr>
          <p:spPr bwMode="auto">
            <a:xfrm>
              <a:off x="5584371" y="2206939"/>
              <a:ext cx="995037" cy="829197"/>
            </a:xfrm>
            <a:custGeom>
              <a:avLst/>
              <a:gdLst>
                <a:gd name="T0" fmla="*/ 0 w 1146"/>
                <a:gd name="T1" fmla="*/ 955 h 955"/>
                <a:gd name="T2" fmla="*/ 1146 w 1146"/>
                <a:gd name="T3" fmla="*/ 0 h 955"/>
                <a:gd name="T4" fmla="*/ 0 w 1146"/>
                <a:gd name="T5" fmla="*/ 955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6" h="955">
                  <a:moveTo>
                    <a:pt x="0" y="955"/>
                  </a:moveTo>
                  <a:lnTo>
                    <a:pt x="1146" y="0"/>
                  </a:lnTo>
                  <a:lnTo>
                    <a:pt x="0" y="955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Line 70"/>
            <p:cNvSpPr>
              <a:spLocks noChangeShapeType="1"/>
            </p:cNvSpPr>
            <p:nvPr/>
          </p:nvSpPr>
          <p:spPr bwMode="auto">
            <a:xfrm flipV="1">
              <a:off x="5584371" y="2206939"/>
              <a:ext cx="995037" cy="82919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Freeform 71"/>
            <p:cNvSpPr/>
            <p:nvPr/>
          </p:nvSpPr>
          <p:spPr bwMode="auto">
            <a:xfrm>
              <a:off x="5584371" y="2367569"/>
              <a:ext cx="435003" cy="668567"/>
            </a:xfrm>
            <a:custGeom>
              <a:avLst/>
              <a:gdLst>
                <a:gd name="T0" fmla="*/ 501 w 501"/>
                <a:gd name="T1" fmla="*/ 0 h 770"/>
                <a:gd name="T2" fmla="*/ 0 w 501"/>
                <a:gd name="T3" fmla="*/ 770 h 770"/>
                <a:gd name="T4" fmla="*/ 501 w 501"/>
                <a:gd name="T5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1" h="770">
                  <a:moveTo>
                    <a:pt x="501" y="0"/>
                  </a:moveTo>
                  <a:lnTo>
                    <a:pt x="0" y="770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Line 72"/>
            <p:cNvSpPr>
              <a:spLocks noChangeShapeType="1"/>
            </p:cNvSpPr>
            <p:nvPr/>
          </p:nvSpPr>
          <p:spPr bwMode="auto">
            <a:xfrm flipH="1">
              <a:off x="5584371" y="2367569"/>
              <a:ext cx="435003" cy="66856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Freeform 73"/>
            <p:cNvSpPr/>
            <p:nvPr/>
          </p:nvSpPr>
          <p:spPr bwMode="auto">
            <a:xfrm>
              <a:off x="5079039" y="1778014"/>
              <a:ext cx="923838" cy="570453"/>
            </a:xfrm>
            <a:custGeom>
              <a:avLst/>
              <a:gdLst>
                <a:gd name="T0" fmla="*/ 1064 w 1064"/>
                <a:gd name="T1" fmla="*/ 657 h 657"/>
                <a:gd name="T2" fmla="*/ 0 w 1064"/>
                <a:gd name="T3" fmla="*/ 0 h 657"/>
                <a:gd name="T4" fmla="*/ 1064 w 1064"/>
                <a:gd name="T5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4" h="657">
                  <a:moveTo>
                    <a:pt x="1064" y="657"/>
                  </a:moveTo>
                  <a:lnTo>
                    <a:pt x="0" y="0"/>
                  </a:lnTo>
                  <a:lnTo>
                    <a:pt x="1064" y="65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Line 74"/>
            <p:cNvSpPr>
              <a:spLocks noChangeShapeType="1"/>
            </p:cNvSpPr>
            <p:nvPr/>
          </p:nvSpPr>
          <p:spPr bwMode="auto">
            <a:xfrm flipH="1" flipV="1">
              <a:off x="5079039" y="1778014"/>
              <a:ext cx="923838" cy="57045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Freeform 75"/>
            <p:cNvSpPr/>
            <p:nvPr/>
          </p:nvSpPr>
          <p:spPr bwMode="auto">
            <a:xfrm>
              <a:off x="5103350" y="1262262"/>
              <a:ext cx="1034977" cy="523567"/>
            </a:xfrm>
            <a:custGeom>
              <a:avLst/>
              <a:gdLst>
                <a:gd name="T0" fmla="*/ 1192 w 1192"/>
                <a:gd name="T1" fmla="*/ 0 h 603"/>
                <a:gd name="T2" fmla="*/ 0 w 1192"/>
                <a:gd name="T3" fmla="*/ 603 h 603"/>
                <a:gd name="T4" fmla="*/ 1192 w 1192"/>
                <a:gd name="T5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92" h="603">
                  <a:moveTo>
                    <a:pt x="1192" y="0"/>
                  </a:moveTo>
                  <a:lnTo>
                    <a:pt x="0" y="603"/>
                  </a:lnTo>
                  <a:lnTo>
                    <a:pt x="119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Line 76"/>
            <p:cNvSpPr>
              <a:spLocks noChangeShapeType="1"/>
            </p:cNvSpPr>
            <p:nvPr/>
          </p:nvSpPr>
          <p:spPr bwMode="auto">
            <a:xfrm flipH="1">
              <a:off x="5103350" y="1262262"/>
              <a:ext cx="1034977" cy="52356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Freeform 77"/>
            <p:cNvSpPr/>
            <p:nvPr/>
          </p:nvSpPr>
          <p:spPr bwMode="auto">
            <a:xfrm>
              <a:off x="6698360" y="3141197"/>
              <a:ext cx="379434" cy="1546388"/>
            </a:xfrm>
            <a:custGeom>
              <a:avLst/>
              <a:gdLst>
                <a:gd name="T0" fmla="*/ 0 w 437"/>
                <a:gd name="T1" fmla="*/ 1781 h 1781"/>
                <a:gd name="T2" fmla="*/ 437 w 437"/>
                <a:gd name="T3" fmla="*/ 0 h 1781"/>
                <a:gd name="T4" fmla="*/ 0 w 437"/>
                <a:gd name="T5" fmla="*/ 1781 h 1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7" h="1781">
                  <a:moveTo>
                    <a:pt x="0" y="1781"/>
                  </a:moveTo>
                  <a:lnTo>
                    <a:pt x="437" y="0"/>
                  </a:lnTo>
                  <a:lnTo>
                    <a:pt x="0" y="178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Line 78"/>
            <p:cNvSpPr>
              <a:spLocks noChangeShapeType="1"/>
            </p:cNvSpPr>
            <p:nvPr/>
          </p:nvSpPr>
          <p:spPr bwMode="auto">
            <a:xfrm flipV="1">
              <a:off x="6698360" y="3141197"/>
              <a:ext cx="379434" cy="154638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Freeform 79"/>
            <p:cNvSpPr/>
            <p:nvPr/>
          </p:nvSpPr>
          <p:spPr bwMode="auto">
            <a:xfrm>
              <a:off x="6203447" y="2211280"/>
              <a:ext cx="375961" cy="1515130"/>
            </a:xfrm>
            <a:custGeom>
              <a:avLst/>
              <a:gdLst>
                <a:gd name="T0" fmla="*/ 0 w 433"/>
                <a:gd name="T1" fmla="*/ 1745 h 1745"/>
                <a:gd name="T2" fmla="*/ 433 w 433"/>
                <a:gd name="T3" fmla="*/ 0 h 1745"/>
                <a:gd name="T4" fmla="*/ 0 w 433"/>
                <a:gd name="T5" fmla="*/ 1745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3" h="1745">
                  <a:moveTo>
                    <a:pt x="0" y="1745"/>
                  </a:moveTo>
                  <a:lnTo>
                    <a:pt x="433" y="0"/>
                  </a:lnTo>
                  <a:lnTo>
                    <a:pt x="0" y="1745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Line 80"/>
            <p:cNvSpPr>
              <a:spLocks noChangeShapeType="1"/>
            </p:cNvSpPr>
            <p:nvPr/>
          </p:nvSpPr>
          <p:spPr bwMode="auto">
            <a:xfrm flipV="1">
              <a:off x="6203447" y="2211280"/>
              <a:ext cx="375961" cy="151513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Freeform 81"/>
            <p:cNvSpPr/>
            <p:nvPr/>
          </p:nvSpPr>
          <p:spPr bwMode="auto">
            <a:xfrm>
              <a:off x="4871522" y="2206939"/>
              <a:ext cx="1707886" cy="3079751"/>
            </a:xfrm>
            <a:custGeom>
              <a:avLst/>
              <a:gdLst>
                <a:gd name="T0" fmla="*/ 1967 w 1967"/>
                <a:gd name="T1" fmla="*/ 0 h 3547"/>
                <a:gd name="T2" fmla="*/ 0 w 1967"/>
                <a:gd name="T3" fmla="*/ 3547 h 3547"/>
                <a:gd name="T4" fmla="*/ 1967 w 1967"/>
                <a:gd name="T5" fmla="*/ 0 h 3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7" h="3547">
                  <a:moveTo>
                    <a:pt x="1967" y="0"/>
                  </a:moveTo>
                  <a:lnTo>
                    <a:pt x="0" y="354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Line 82"/>
            <p:cNvSpPr>
              <a:spLocks noChangeShapeType="1"/>
            </p:cNvSpPr>
            <p:nvPr/>
          </p:nvSpPr>
          <p:spPr bwMode="auto">
            <a:xfrm flipH="1">
              <a:off x="4871522" y="2206939"/>
              <a:ext cx="1707886" cy="3079751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Freeform 83"/>
            <p:cNvSpPr/>
            <p:nvPr/>
          </p:nvSpPr>
          <p:spPr bwMode="auto">
            <a:xfrm>
              <a:off x="6579408" y="2206939"/>
              <a:ext cx="486231" cy="909946"/>
            </a:xfrm>
            <a:custGeom>
              <a:avLst/>
              <a:gdLst>
                <a:gd name="T0" fmla="*/ 0 w 560"/>
                <a:gd name="T1" fmla="*/ 0 h 1048"/>
                <a:gd name="T2" fmla="*/ 560 w 560"/>
                <a:gd name="T3" fmla="*/ 1048 h 1048"/>
                <a:gd name="T4" fmla="*/ 0 w 560"/>
                <a:gd name="T5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0" h="1048">
                  <a:moveTo>
                    <a:pt x="0" y="0"/>
                  </a:moveTo>
                  <a:lnTo>
                    <a:pt x="560" y="10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Line 84"/>
            <p:cNvSpPr>
              <a:spLocks noChangeShapeType="1"/>
            </p:cNvSpPr>
            <p:nvPr/>
          </p:nvSpPr>
          <p:spPr bwMode="auto">
            <a:xfrm>
              <a:off x="6579408" y="2206939"/>
              <a:ext cx="486231" cy="90994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Freeform 85"/>
            <p:cNvSpPr/>
            <p:nvPr/>
          </p:nvSpPr>
          <p:spPr bwMode="auto">
            <a:xfrm>
              <a:off x="6579408" y="1600887"/>
              <a:ext cx="797940" cy="606052"/>
            </a:xfrm>
            <a:custGeom>
              <a:avLst/>
              <a:gdLst>
                <a:gd name="T0" fmla="*/ 0 w 919"/>
                <a:gd name="T1" fmla="*/ 698 h 698"/>
                <a:gd name="T2" fmla="*/ 919 w 919"/>
                <a:gd name="T3" fmla="*/ 0 h 698"/>
                <a:gd name="T4" fmla="*/ 0 w 919"/>
                <a:gd name="T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9" h="698">
                  <a:moveTo>
                    <a:pt x="0" y="698"/>
                  </a:moveTo>
                  <a:lnTo>
                    <a:pt x="919" y="0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Line 86"/>
            <p:cNvSpPr>
              <a:spLocks noChangeShapeType="1"/>
            </p:cNvSpPr>
            <p:nvPr/>
          </p:nvSpPr>
          <p:spPr bwMode="auto">
            <a:xfrm flipV="1">
              <a:off x="6579408" y="1600887"/>
              <a:ext cx="797940" cy="60605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Freeform 87"/>
            <p:cNvSpPr/>
            <p:nvPr/>
          </p:nvSpPr>
          <p:spPr bwMode="auto">
            <a:xfrm>
              <a:off x="7036985" y="1600887"/>
              <a:ext cx="340362" cy="1540310"/>
            </a:xfrm>
            <a:custGeom>
              <a:avLst/>
              <a:gdLst>
                <a:gd name="T0" fmla="*/ 392 w 392"/>
                <a:gd name="T1" fmla="*/ 0 h 1774"/>
                <a:gd name="T2" fmla="*/ 0 w 392"/>
                <a:gd name="T3" fmla="*/ 1774 h 1774"/>
                <a:gd name="T4" fmla="*/ 392 w 392"/>
                <a:gd name="T5" fmla="*/ 0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2" h="1774">
                  <a:moveTo>
                    <a:pt x="392" y="0"/>
                  </a:moveTo>
                  <a:lnTo>
                    <a:pt x="0" y="1774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Line 88"/>
            <p:cNvSpPr>
              <a:spLocks noChangeShapeType="1"/>
            </p:cNvSpPr>
            <p:nvPr/>
          </p:nvSpPr>
          <p:spPr bwMode="auto">
            <a:xfrm flipH="1">
              <a:off x="7036985" y="1600887"/>
              <a:ext cx="340362" cy="154031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Freeform 89"/>
            <p:cNvSpPr/>
            <p:nvPr/>
          </p:nvSpPr>
          <p:spPr bwMode="auto">
            <a:xfrm>
              <a:off x="6019374" y="2367569"/>
              <a:ext cx="1017612" cy="773628"/>
            </a:xfrm>
            <a:custGeom>
              <a:avLst/>
              <a:gdLst>
                <a:gd name="T0" fmla="*/ 1172 w 1172"/>
                <a:gd name="T1" fmla="*/ 891 h 891"/>
                <a:gd name="T2" fmla="*/ 0 w 1172"/>
                <a:gd name="T3" fmla="*/ 0 h 891"/>
                <a:gd name="T4" fmla="*/ 1172 w 1172"/>
                <a:gd name="T5" fmla="*/ 891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2" h="891">
                  <a:moveTo>
                    <a:pt x="1172" y="891"/>
                  </a:moveTo>
                  <a:lnTo>
                    <a:pt x="0" y="0"/>
                  </a:lnTo>
                  <a:lnTo>
                    <a:pt x="1172" y="89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Line 90"/>
            <p:cNvSpPr>
              <a:spLocks noChangeShapeType="1"/>
            </p:cNvSpPr>
            <p:nvPr/>
          </p:nvSpPr>
          <p:spPr bwMode="auto">
            <a:xfrm flipH="1" flipV="1">
              <a:off x="6019374" y="2367569"/>
              <a:ext cx="1017612" cy="77362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Freeform 91"/>
            <p:cNvSpPr/>
            <p:nvPr/>
          </p:nvSpPr>
          <p:spPr bwMode="auto">
            <a:xfrm>
              <a:off x="6019374" y="1266603"/>
              <a:ext cx="118953" cy="1063630"/>
            </a:xfrm>
            <a:custGeom>
              <a:avLst/>
              <a:gdLst>
                <a:gd name="T0" fmla="*/ 137 w 137"/>
                <a:gd name="T1" fmla="*/ 0 h 1225"/>
                <a:gd name="T2" fmla="*/ 0 w 137"/>
                <a:gd name="T3" fmla="*/ 1225 h 1225"/>
                <a:gd name="T4" fmla="*/ 137 w 137"/>
                <a:gd name="T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" h="1225">
                  <a:moveTo>
                    <a:pt x="137" y="0"/>
                  </a:moveTo>
                  <a:lnTo>
                    <a:pt x="0" y="1225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Line 92"/>
            <p:cNvSpPr>
              <a:spLocks noChangeShapeType="1"/>
            </p:cNvSpPr>
            <p:nvPr/>
          </p:nvSpPr>
          <p:spPr bwMode="auto">
            <a:xfrm flipH="1">
              <a:off x="6019374" y="1266603"/>
              <a:ext cx="118953" cy="106363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Freeform 93"/>
            <p:cNvSpPr/>
            <p:nvPr/>
          </p:nvSpPr>
          <p:spPr bwMode="auto">
            <a:xfrm>
              <a:off x="6037608" y="2182628"/>
              <a:ext cx="558297" cy="165840"/>
            </a:xfrm>
            <a:custGeom>
              <a:avLst/>
              <a:gdLst>
                <a:gd name="T0" fmla="*/ 0 w 643"/>
                <a:gd name="T1" fmla="*/ 191 h 191"/>
                <a:gd name="T2" fmla="*/ 643 w 643"/>
                <a:gd name="T3" fmla="*/ 0 h 191"/>
                <a:gd name="T4" fmla="*/ 0 w 643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3" h="191">
                  <a:moveTo>
                    <a:pt x="0" y="191"/>
                  </a:moveTo>
                  <a:lnTo>
                    <a:pt x="643" y="0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Line 94"/>
            <p:cNvSpPr>
              <a:spLocks noChangeShapeType="1"/>
            </p:cNvSpPr>
            <p:nvPr/>
          </p:nvSpPr>
          <p:spPr bwMode="auto">
            <a:xfrm flipV="1">
              <a:off x="6037608" y="2182628"/>
              <a:ext cx="558297" cy="16584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Freeform 95"/>
            <p:cNvSpPr/>
            <p:nvPr/>
          </p:nvSpPr>
          <p:spPr bwMode="auto">
            <a:xfrm>
              <a:off x="6138327" y="1266603"/>
              <a:ext cx="457578" cy="916024"/>
            </a:xfrm>
            <a:custGeom>
              <a:avLst/>
              <a:gdLst>
                <a:gd name="T0" fmla="*/ 527 w 527"/>
                <a:gd name="T1" fmla="*/ 1055 h 1055"/>
                <a:gd name="T2" fmla="*/ 0 w 527"/>
                <a:gd name="T3" fmla="*/ 0 h 1055"/>
                <a:gd name="T4" fmla="*/ 527 w 527"/>
                <a:gd name="T5" fmla="*/ 1055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7" h="1055">
                  <a:moveTo>
                    <a:pt x="527" y="1055"/>
                  </a:moveTo>
                  <a:lnTo>
                    <a:pt x="0" y="0"/>
                  </a:lnTo>
                  <a:lnTo>
                    <a:pt x="527" y="1055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Line 96"/>
            <p:cNvSpPr>
              <a:spLocks noChangeShapeType="1"/>
            </p:cNvSpPr>
            <p:nvPr/>
          </p:nvSpPr>
          <p:spPr bwMode="auto">
            <a:xfrm flipH="1" flipV="1">
              <a:off x="6138327" y="1266603"/>
              <a:ext cx="457578" cy="91602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Freeform 97"/>
            <p:cNvSpPr/>
            <p:nvPr/>
          </p:nvSpPr>
          <p:spPr bwMode="auto">
            <a:xfrm>
              <a:off x="4346219" y="1262262"/>
              <a:ext cx="1792108" cy="2644748"/>
            </a:xfrm>
            <a:custGeom>
              <a:avLst/>
              <a:gdLst>
                <a:gd name="T0" fmla="*/ 2064 w 2064"/>
                <a:gd name="T1" fmla="*/ 0 h 3046"/>
                <a:gd name="T2" fmla="*/ 0 w 2064"/>
                <a:gd name="T3" fmla="*/ 3046 h 3046"/>
                <a:gd name="T4" fmla="*/ 2064 w 2064"/>
                <a:gd name="T5" fmla="*/ 0 h 3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4" h="3046">
                  <a:moveTo>
                    <a:pt x="2064" y="0"/>
                  </a:moveTo>
                  <a:lnTo>
                    <a:pt x="0" y="3046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Line 98"/>
            <p:cNvSpPr>
              <a:spLocks noChangeShapeType="1"/>
            </p:cNvSpPr>
            <p:nvPr/>
          </p:nvSpPr>
          <p:spPr bwMode="auto">
            <a:xfrm flipH="1">
              <a:off x="4346219" y="1262262"/>
              <a:ext cx="1792108" cy="264474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Freeform 99"/>
            <p:cNvSpPr/>
            <p:nvPr/>
          </p:nvSpPr>
          <p:spPr bwMode="auto">
            <a:xfrm>
              <a:off x="4990475" y="3169849"/>
              <a:ext cx="1707886" cy="1517735"/>
            </a:xfrm>
            <a:custGeom>
              <a:avLst/>
              <a:gdLst>
                <a:gd name="T0" fmla="*/ 0 w 1967"/>
                <a:gd name="T1" fmla="*/ 0 h 1748"/>
                <a:gd name="T2" fmla="*/ 1967 w 1967"/>
                <a:gd name="T3" fmla="*/ 1748 h 1748"/>
                <a:gd name="T4" fmla="*/ 0 w 1967"/>
                <a:gd name="T5" fmla="*/ 0 h 1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7" h="1748">
                  <a:moveTo>
                    <a:pt x="0" y="0"/>
                  </a:moveTo>
                  <a:lnTo>
                    <a:pt x="1967" y="17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Line 100"/>
            <p:cNvSpPr>
              <a:spLocks noChangeShapeType="1"/>
            </p:cNvSpPr>
            <p:nvPr/>
          </p:nvSpPr>
          <p:spPr bwMode="auto">
            <a:xfrm>
              <a:off x="4990475" y="3169849"/>
              <a:ext cx="1707886" cy="151773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Freeform 101"/>
            <p:cNvSpPr/>
            <p:nvPr/>
          </p:nvSpPr>
          <p:spPr bwMode="auto">
            <a:xfrm>
              <a:off x="5584371" y="3036136"/>
              <a:ext cx="1464771" cy="133713"/>
            </a:xfrm>
            <a:custGeom>
              <a:avLst/>
              <a:gdLst>
                <a:gd name="T0" fmla="*/ 0 w 1687"/>
                <a:gd name="T1" fmla="*/ 0 h 154"/>
                <a:gd name="T2" fmla="*/ 1687 w 1687"/>
                <a:gd name="T3" fmla="*/ 154 h 154"/>
                <a:gd name="T4" fmla="*/ 0 w 1687"/>
                <a:gd name="T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7" h="154">
                  <a:moveTo>
                    <a:pt x="0" y="0"/>
                  </a:moveTo>
                  <a:lnTo>
                    <a:pt x="1687" y="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Line 102"/>
            <p:cNvSpPr>
              <a:spLocks noChangeShapeType="1"/>
            </p:cNvSpPr>
            <p:nvPr/>
          </p:nvSpPr>
          <p:spPr bwMode="auto">
            <a:xfrm>
              <a:off x="5584371" y="3036136"/>
              <a:ext cx="1464771" cy="13371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Freeform 103"/>
            <p:cNvSpPr/>
            <p:nvPr/>
          </p:nvSpPr>
          <p:spPr bwMode="auto">
            <a:xfrm>
              <a:off x="3149744" y="3169849"/>
              <a:ext cx="1840731" cy="1554202"/>
            </a:xfrm>
            <a:custGeom>
              <a:avLst/>
              <a:gdLst>
                <a:gd name="T0" fmla="*/ 2120 w 2120"/>
                <a:gd name="T1" fmla="*/ 0 h 1790"/>
                <a:gd name="T2" fmla="*/ 0 w 2120"/>
                <a:gd name="T3" fmla="*/ 1790 h 1790"/>
                <a:gd name="T4" fmla="*/ 2120 w 2120"/>
                <a:gd name="T5" fmla="*/ 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0" h="1790">
                  <a:moveTo>
                    <a:pt x="2120" y="0"/>
                  </a:moveTo>
                  <a:lnTo>
                    <a:pt x="0" y="1790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Line 104"/>
            <p:cNvSpPr>
              <a:spLocks noChangeShapeType="1"/>
            </p:cNvSpPr>
            <p:nvPr/>
          </p:nvSpPr>
          <p:spPr bwMode="auto">
            <a:xfrm flipH="1">
              <a:off x="3149744" y="3169849"/>
              <a:ext cx="1840731" cy="155420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Freeform 105"/>
            <p:cNvSpPr/>
            <p:nvPr/>
          </p:nvSpPr>
          <p:spPr bwMode="auto">
            <a:xfrm>
              <a:off x="6698360" y="4613781"/>
              <a:ext cx="903000" cy="79881"/>
            </a:xfrm>
            <a:custGeom>
              <a:avLst/>
              <a:gdLst>
                <a:gd name="T0" fmla="*/ 0 w 1040"/>
                <a:gd name="T1" fmla="*/ 92 h 92"/>
                <a:gd name="T2" fmla="*/ 1040 w 1040"/>
                <a:gd name="T3" fmla="*/ 0 h 92"/>
                <a:gd name="T4" fmla="*/ 0 w 1040"/>
                <a:gd name="T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0" h="92">
                  <a:moveTo>
                    <a:pt x="0" y="92"/>
                  </a:moveTo>
                  <a:lnTo>
                    <a:pt x="1040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Line 106"/>
            <p:cNvSpPr>
              <a:spLocks noChangeShapeType="1"/>
            </p:cNvSpPr>
            <p:nvPr/>
          </p:nvSpPr>
          <p:spPr bwMode="auto">
            <a:xfrm flipV="1">
              <a:off x="6698360" y="4613781"/>
              <a:ext cx="903000" cy="79881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107"/>
            <p:cNvSpPr/>
            <p:nvPr/>
          </p:nvSpPr>
          <p:spPr bwMode="auto">
            <a:xfrm>
              <a:off x="7601361" y="4639830"/>
              <a:ext cx="1101834" cy="335152"/>
            </a:xfrm>
            <a:custGeom>
              <a:avLst/>
              <a:gdLst>
                <a:gd name="T0" fmla="*/ 0 w 1269"/>
                <a:gd name="T1" fmla="*/ 0 h 386"/>
                <a:gd name="T2" fmla="*/ 1269 w 1269"/>
                <a:gd name="T3" fmla="*/ 386 h 386"/>
                <a:gd name="T4" fmla="*/ 0 w 1269"/>
                <a:gd name="T5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69" h="386">
                  <a:moveTo>
                    <a:pt x="0" y="0"/>
                  </a:moveTo>
                  <a:lnTo>
                    <a:pt x="1269" y="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Line 108"/>
            <p:cNvSpPr>
              <a:spLocks noChangeShapeType="1"/>
            </p:cNvSpPr>
            <p:nvPr/>
          </p:nvSpPr>
          <p:spPr bwMode="auto">
            <a:xfrm>
              <a:off x="7601361" y="4639830"/>
              <a:ext cx="1101834" cy="33515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Freeform 109"/>
            <p:cNvSpPr/>
            <p:nvPr/>
          </p:nvSpPr>
          <p:spPr bwMode="auto">
            <a:xfrm>
              <a:off x="7291389" y="4913335"/>
              <a:ext cx="1411806" cy="61647"/>
            </a:xfrm>
            <a:custGeom>
              <a:avLst/>
              <a:gdLst>
                <a:gd name="T0" fmla="*/ 1626 w 1626"/>
                <a:gd name="T1" fmla="*/ 71 h 71"/>
                <a:gd name="T2" fmla="*/ 0 w 1626"/>
                <a:gd name="T3" fmla="*/ 0 h 71"/>
                <a:gd name="T4" fmla="*/ 1626 w 1626"/>
                <a:gd name="T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6" h="71">
                  <a:moveTo>
                    <a:pt x="1626" y="71"/>
                  </a:moveTo>
                  <a:lnTo>
                    <a:pt x="0" y="0"/>
                  </a:lnTo>
                  <a:lnTo>
                    <a:pt x="1626" y="7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Line 110"/>
            <p:cNvSpPr>
              <a:spLocks noChangeShapeType="1"/>
            </p:cNvSpPr>
            <p:nvPr/>
          </p:nvSpPr>
          <p:spPr bwMode="auto">
            <a:xfrm flipH="1" flipV="1">
              <a:off x="7291389" y="4913335"/>
              <a:ext cx="1411806" cy="6164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Freeform 111"/>
            <p:cNvSpPr/>
            <p:nvPr/>
          </p:nvSpPr>
          <p:spPr bwMode="auto">
            <a:xfrm>
              <a:off x="7273155" y="3052633"/>
              <a:ext cx="609525" cy="1842467"/>
            </a:xfrm>
            <a:custGeom>
              <a:avLst/>
              <a:gdLst>
                <a:gd name="T0" fmla="*/ 0 w 702"/>
                <a:gd name="T1" fmla="*/ 2122 h 2122"/>
                <a:gd name="T2" fmla="*/ 702 w 702"/>
                <a:gd name="T3" fmla="*/ 0 h 2122"/>
                <a:gd name="T4" fmla="*/ 0 w 702"/>
                <a:gd name="T5" fmla="*/ 2122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2" h="2122">
                  <a:moveTo>
                    <a:pt x="0" y="2122"/>
                  </a:moveTo>
                  <a:lnTo>
                    <a:pt x="702" y="0"/>
                  </a:lnTo>
                  <a:lnTo>
                    <a:pt x="0" y="212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Line 112"/>
            <p:cNvSpPr>
              <a:spLocks noChangeShapeType="1"/>
            </p:cNvSpPr>
            <p:nvPr/>
          </p:nvSpPr>
          <p:spPr bwMode="auto">
            <a:xfrm flipV="1">
              <a:off x="7273155" y="3052633"/>
              <a:ext cx="609525" cy="184246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Freeform 113"/>
            <p:cNvSpPr/>
            <p:nvPr/>
          </p:nvSpPr>
          <p:spPr bwMode="auto">
            <a:xfrm>
              <a:off x="7077794" y="3052633"/>
              <a:ext cx="804886" cy="88563"/>
            </a:xfrm>
            <a:custGeom>
              <a:avLst/>
              <a:gdLst>
                <a:gd name="T0" fmla="*/ 927 w 927"/>
                <a:gd name="T1" fmla="*/ 0 h 102"/>
                <a:gd name="T2" fmla="*/ 0 w 927"/>
                <a:gd name="T3" fmla="*/ 102 h 102"/>
                <a:gd name="T4" fmla="*/ 927 w 927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7" h="102">
                  <a:moveTo>
                    <a:pt x="927" y="0"/>
                  </a:moveTo>
                  <a:lnTo>
                    <a:pt x="0" y="10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Line 114"/>
            <p:cNvSpPr>
              <a:spLocks noChangeShapeType="1"/>
            </p:cNvSpPr>
            <p:nvPr/>
          </p:nvSpPr>
          <p:spPr bwMode="auto">
            <a:xfrm flipH="1">
              <a:off x="7077794" y="3052633"/>
              <a:ext cx="804886" cy="885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Freeform 115"/>
            <p:cNvSpPr/>
            <p:nvPr/>
          </p:nvSpPr>
          <p:spPr bwMode="auto">
            <a:xfrm>
              <a:off x="7049141" y="2081908"/>
              <a:ext cx="853509" cy="1106175"/>
            </a:xfrm>
            <a:custGeom>
              <a:avLst/>
              <a:gdLst>
                <a:gd name="T0" fmla="*/ 0 w 983"/>
                <a:gd name="T1" fmla="*/ 1274 h 1274"/>
                <a:gd name="T2" fmla="*/ 983 w 983"/>
                <a:gd name="T3" fmla="*/ 0 h 1274"/>
                <a:gd name="T4" fmla="*/ 0 w 983"/>
                <a:gd name="T5" fmla="*/ 1274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3" h="1274">
                  <a:moveTo>
                    <a:pt x="0" y="1274"/>
                  </a:moveTo>
                  <a:lnTo>
                    <a:pt x="983" y="0"/>
                  </a:lnTo>
                  <a:lnTo>
                    <a:pt x="0" y="127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Line 116"/>
            <p:cNvSpPr>
              <a:spLocks noChangeShapeType="1"/>
            </p:cNvSpPr>
            <p:nvPr/>
          </p:nvSpPr>
          <p:spPr bwMode="auto">
            <a:xfrm flipV="1">
              <a:off x="7049141" y="2081908"/>
              <a:ext cx="853509" cy="110617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117"/>
            <p:cNvSpPr/>
            <p:nvPr/>
          </p:nvSpPr>
          <p:spPr bwMode="auto">
            <a:xfrm>
              <a:off x="7896572" y="2069753"/>
              <a:ext cx="833538" cy="652938"/>
            </a:xfrm>
            <a:custGeom>
              <a:avLst/>
              <a:gdLst>
                <a:gd name="T0" fmla="*/ 0 w 960"/>
                <a:gd name="T1" fmla="*/ 0 h 752"/>
                <a:gd name="T2" fmla="*/ 960 w 960"/>
                <a:gd name="T3" fmla="*/ 752 h 752"/>
                <a:gd name="T4" fmla="*/ 0 w 960"/>
                <a:gd name="T5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0" h="752">
                  <a:moveTo>
                    <a:pt x="0" y="0"/>
                  </a:moveTo>
                  <a:lnTo>
                    <a:pt x="960" y="7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Line 118"/>
            <p:cNvSpPr>
              <a:spLocks noChangeShapeType="1"/>
            </p:cNvSpPr>
            <p:nvPr/>
          </p:nvSpPr>
          <p:spPr bwMode="auto">
            <a:xfrm>
              <a:off x="7896572" y="2069753"/>
              <a:ext cx="833538" cy="6529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Freeform 119"/>
            <p:cNvSpPr/>
            <p:nvPr/>
          </p:nvSpPr>
          <p:spPr bwMode="auto">
            <a:xfrm>
              <a:off x="8695380" y="2034153"/>
              <a:ext cx="34731" cy="688538"/>
            </a:xfrm>
            <a:custGeom>
              <a:avLst/>
              <a:gdLst>
                <a:gd name="T0" fmla="*/ 40 w 40"/>
                <a:gd name="T1" fmla="*/ 793 h 793"/>
                <a:gd name="T2" fmla="*/ 0 w 40"/>
                <a:gd name="T3" fmla="*/ 0 h 793"/>
                <a:gd name="T4" fmla="*/ 40 w 40"/>
                <a:gd name="T5" fmla="*/ 79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793">
                  <a:moveTo>
                    <a:pt x="40" y="793"/>
                  </a:moveTo>
                  <a:lnTo>
                    <a:pt x="0" y="0"/>
                  </a:lnTo>
                  <a:lnTo>
                    <a:pt x="40" y="79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Line 120"/>
            <p:cNvSpPr>
              <a:spLocks noChangeShapeType="1"/>
            </p:cNvSpPr>
            <p:nvPr/>
          </p:nvSpPr>
          <p:spPr bwMode="auto">
            <a:xfrm flipH="1" flipV="1">
              <a:off x="8695380" y="2034153"/>
              <a:ext cx="34731" cy="6885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121"/>
            <p:cNvSpPr/>
            <p:nvPr/>
          </p:nvSpPr>
          <p:spPr bwMode="auto">
            <a:xfrm>
              <a:off x="7366928" y="1603492"/>
              <a:ext cx="1328452" cy="430662"/>
            </a:xfrm>
            <a:custGeom>
              <a:avLst/>
              <a:gdLst>
                <a:gd name="T0" fmla="*/ 1530 w 1530"/>
                <a:gd name="T1" fmla="*/ 496 h 496"/>
                <a:gd name="T2" fmla="*/ 0 w 1530"/>
                <a:gd name="T3" fmla="*/ 0 h 496"/>
                <a:gd name="T4" fmla="*/ 1530 w 1530"/>
                <a:gd name="T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0" h="496">
                  <a:moveTo>
                    <a:pt x="1530" y="496"/>
                  </a:moveTo>
                  <a:lnTo>
                    <a:pt x="0" y="0"/>
                  </a:lnTo>
                  <a:lnTo>
                    <a:pt x="1530" y="496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Line 122"/>
            <p:cNvSpPr>
              <a:spLocks noChangeShapeType="1"/>
            </p:cNvSpPr>
            <p:nvPr/>
          </p:nvSpPr>
          <p:spPr bwMode="auto">
            <a:xfrm flipH="1" flipV="1">
              <a:off x="7366928" y="1603492"/>
              <a:ext cx="1328452" cy="43066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Freeform 123"/>
            <p:cNvSpPr/>
            <p:nvPr/>
          </p:nvSpPr>
          <p:spPr bwMode="auto">
            <a:xfrm>
              <a:off x="7601361" y="3726410"/>
              <a:ext cx="299553" cy="923838"/>
            </a:xfrm>
            <a:custGeom>
              <a:avLst/>
              <a:gdLst>
                <a:gd name="T0" fmla="*/ 0 w 345"/>
                <a:gd name="T1" fmla="*/ 1064 h 1064"/>
                <a:gd name="T2" fmla="*/ 345 w 345"/>
                <a:gd name="T3" fmla="*/ 0 h 1064"/>
                <a:gd name="T4" fmla="*/ 0 w 345"/>
                <a:gd name="T5" fmla="*/ 1064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5" h="1064">
                  <a:moveTo>
                    <a:pt x="0" y="1064"/>
                  </a:moveTo>
                  <a:lnTo>
                    <a:pt x="345" y="0"/>
                  </a:lnTo>
                  <a:lnTo>
                    <a:pt x="0" y="106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Line 124"/>
            <p:cNvSpPr>
              <a:spLocks noChangeShapeType="1"/>
            </p:cNvSpPr>
            <p:nvPr/>
          </p:nvSpPr>
          <p:spPr bwMode="auto">
            <a:xfrm flipV="1">
              <a:off x="7601361" y="3726410"/>
              <a:ext cx="299553" cy="9238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Freeform 125"/>
            <p:cNvSpPr/>
            <p:nvPr/>
          </p:nvSpPr>
          <p:spPr bwMode="auto">
            <a:xfrm>
              <a:off x="7882680" y="3061316"/>
              <a:ext cx="32126" cy="665094"/>
            </a:xfrm>
            <a:custGeom>
              <a:avLst/>
              <a:gdLst>
                <a:gd name="T0" fmla="*/ 37 w 37"/>
                <a:gd name="T1" fmla="*/ 766 h 766"/>
                <a:gd name="T2" fmla="*/ 0 w 37"/>
                <a:gd name="T3" fmla="*/ 0 h 766"/>
                <a:gd name="T4" fmla="*/ 37 w 37"/>
                <a:gd name="T5" fmla="*/ 766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766">
                  <a:moveTo>
                    <a:pt x="37" y="766"/>
                  </a:moveTo>
                  <a:lnTo>
                    <a:pt x="0" y="0"/>
                  </a:lnTo>
                  <a:lnTo>
                    <a:pt x="37" y="766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Line 126"/>
            <p:cNvSpPr>
              <a:spLocks noChangeShapeType="1"/>
            </p:cNvSpPr>
            <p:nvPr/>
          </p:nvSpPr>
          <p:spPr bwMode="auto">
            <a:xfrm flipH="1" flipV="1">
              <a:off x="7882680" y="3061316"/>
              <a:ext cx="32126" cy="66509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Freeform 127"/>
            <p:cNvSpPr/>
            <p:nvPr/>
          </p:nvSpPr>
          <p:spPr bwMode="auto">
            <a:xfrm>
              <a:off x="7882680" y="2722691"/>
              <a:ext cx="832670" cy="338625"/>
            </a:xfrm>
            <a:custGeom>
              <a:avLst/>
              <a:gdLst>
                <a:gd name="T0" fmla="*/ 0 w 959"/>
                <a:gd name="T1" fmla="*/ 390 h 390"/>
                <a:gd name="T2" fmla="*/ 959 w 959"/>
                <a:gd name="T3" fmla="*/ 0 h 390"/>
                <a:gd name="T4" fmla="*/ 0 w 959"/>
                <a:gd name="T5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9" h="390">
                  <a:moveTo>
                    <a:pt x="0" y="390"/>
                  </a:moveTo>
                  <a:lnTo>
                    <a:pt x="959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Line 128"/>
            <p:cNvSpPr>
              <a:spLocks noChangeShapeType="1"/>
            </p:cNvSpPr>
            <p:nvPr/>
          </p:nvSpPr>
          <p:spPr bwMode="auto">
            <a:xfrm flipV="1">
              <a:off x="7882680" y="2722691"/>
              <a:ext cx="832670" cy="33862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Freeform 129"/>
            <p:cNvSpPr/>
            <p:nvPr/>
          </p:nvSpPr>
          <p:spPr bwMode="auto">
            <a:xfrm>
              <a:off x="7900914" y="3726410"/>
              <a:ext cx="1596747" cy="8683"/>
            </a:xfrm>
            <a:custGeom>
              <a:avLst/>
              <a:gdLst>
                <a:gd name="T0" fmla="*/ 0 w 1839"/>
                <a:gd name="T1" fmla="*/ 0 h 10"/>
                <a:gd name="T2" fmla="*/ 1839 w 1839"/>
                <a:gd name="T3" fmla="*/ 10 h 10"/>
                <a:gd name="T4" fmla="*/ 0 w 1839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39" h="10">
                  <a:moveTo>
                    <a:pt x="0" y="0"/>
                  </a:moveTo>
                  <a:lnTo>
                    <a:pt x="1839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Line 130"/>
            <p:cNvSpPr>
              <a:spLocks noChangeShapeType="1"/>
            </p:cNvSpPr>
            <p:nvPr/>
          </p:nvSpPr>
          <p:spPr bwMode="auto">
            <a:xfrm>
              <a:off x="7900914" y="3726410"/>
              <a:ext cx="1596747" cy="868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Freeform 131"/>
            <p:cNvSpPr/>
            <p:nvPr/>
          </p:nvSpPr>
          <p:spPr bwMode="auto">
            <a:xfrm>
              <a:off x="9497661" y="3578804"/>
              <a:ext cx="1380548" cy="156288"/>
            </a:xfrm>
            <a:custGeom>
              <a:avLst/>
              <a:gdLst>
                <a:gd name="T0" fmla="*/ 0 w 1590"/>
                <a:gd name="T1" fmla="*/ 180 h 180"/>
                <a:gd name="T2" fmla="*/ 1590 w 1590"/>
                <a:gd name="T3" fmla="*/ 0 h 180"/>
                <a:gd name="T4" fmla="*/ 0 w 1590"/>
                <a:gd name="T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0" h="180">
                  <a:moveTo>
                    <a:pt x="0" y="180"/>
                  </a:moveTo>
                  <a:lnTo>
                    <a:pt x="1590" y="0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Line 132"/>
            <p:cNvSpPr>
              <a:spLocks noChangeShapeType="1"/>
            </p:cNvSpPr>
            <p:nvPr/>
          </p:nvSpPr>
          <p:spPr bwMode="auto">
            <a:xfrm flipV="1">
              <a:off x="9497661" y="3578804"/>
              <a:ext cx="1380548" cy="15628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Freeform 133"/>
            <p:cNvSpPr/>
            <p:nvPr/>
          </p:nvSpPr>
          <p:spPr bwMode="auto">
            <a:xfrm>
              <a:off x="9497661" y="3735093"/>
              <a:ext cx="660753" cy="940336"/>
            </a:xfrm>
            <a:custGeom>
              <a:avLst/>
              <a:gdLst>
                <a:gd name="T0" fmla="*/ 0 w 761"/>
                <a:gd name="T1" fmla="*/ 0 h 1083"/>
                <a:gd name="T2" fmla="*/ 761 w 761"/>
                <a:gd name="T3" fmla="*/ 1083 h 1083"/>
                <a:gd name="T4" fmla="*/ 0 w 761"/>
                <a:gd name="T5" fmla="*/ 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1" h="1083">
                  <a:moveTo>
                    <a:pt x="0" y="0"/>
                  </a:moveTo>
                  <a:lnTo>
                    <a:pt x="761" y="1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Line 134"/>
            <p:cNvSpPr>
              <a:spLocks noChangeShapeType="1"/>
            </p:cNvSpPr>
            <p:nvPr/>
          </p:nvSpPr>
          <p:spPr bwMode="auto">
            <a:xfrm>
              <a:off x="9497661" y="3735093"/>
              <a:ext cx="660753" cy="94033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Freeform 135"/>
            <p:cNvSpPr/>
            <p:nvPr/>
          </p:nvSpPr>
          <p:spPr bwMode="auto">
            <a:xfrm>
              <a:off x="7900914" y="2590714"/>
              <a:ext cx="2212350" cy="1135696"/>
            </a:xfrm>
            <a:custGeom>
              <a:avLst/>
              <a:gdLst>
                <a:gd name="T0" fmla="*/ 0 w 2548"/>
                <a:gd name="T1" fmla="*/ 1308 h 1308"/>
                <a:gd name="T2" fmla="*/ 2548 w 2548"/>
                <a:gd name="T3" fmla="*/ 0 h 1308"/>
                <a:gd name="T4" fmla="*/ 0 w 2548"/>
                <a:gd name="T5" fmla="*/ 1308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8" h="1308">
                  <a:moveTo>
                    <a:pt x="0" y="1308"/>
                  </a:moveTo>
                  <a:lnTo>
                    <a:pt x="2548" y="0"/>
                  </a:lnTo>
                  <a:lnTo>
                    <a:pt x="0" y="130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Line 136"/>
            <p:cNvSpPr>
              <a:spLocks noChangeShapeType="1"/>
            </p:cNvSpPr>
            <p:nvPr/>
          </p:nvSpPr>
          <p:spPr bwMode="auto">
            <a:xfrm flipV="1">
              <a:off x="7900914" y="2590714"/>
              <a:ext cx="2212350" cy="113569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Freeform 137"/>
            <p:cNvSpPr/>
            <p:nvPr/>
          </p:nvSpPr>
          <p:spPr bwMode="auto">
            <a:xfrm>
              <a:off x="10113264" y="2590714"/>
              <a:ext cx="781442" cy="953360"/>
            </a:xfrm>
            <a:custGeom>
              <a:avLst/>
              <a:gdLst>
                <a:gd name="T0" fmla="*/ 0 w 900"/>
                <a:gd name="T1" fmla="*/ 0 h 1098"/>
                <a:gd name="T2" fmla="*/ 900 w 900"/>
                <a:gd name="T3" fmla="*/ 1098 h 1098"/>
                <a:gd name="T4" fmla="*/ 0 w 900"/>
                <a:gd name="T5" fmla="*/ 0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098">
                  <a:moveTo>
                    <a:pt x="0" y="0"/>
                  </a:moveTo>
                  <a:lnTo>
                    <a:pt x="900" y="1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Line 138"/>
            <p:cNvSpPr>
              <a:spLocks noChangeShapeType="1"/>
            </p:cNvSpPr>
            <p:nvPr/>
          </p:nvSpPr>
          <p:spPr bwMode="auto">
            <a:xfrm>
              <a:off x="10113264" y="2590714"/>
              <a:ext cx="781442" cy="95336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Freeform 139"/>
            <p:cNvSpPr/>
            <p:nvPr/>
          </p:nvSpPr>
          <p:spPr bwMode="auto">
            <a:xfrm>
              <a:off x="8715350" y="2722691"/>
              <a:ext cx="2179356" cy="821383"/>
            </a:xfrm>
            <a:custGeom>
              <a:avLst/>
              <a:gdLst>
                <a:gd name="T0" fmla="*/ 2510 w 2510"/>
                <a:gd name="T1" fmla="*/ 946 h 946"/>
                <a:gd name="T2" fmla="*/ 0 w 2510"/>
                <a:gd name="T3" fmla="*/ 0 h 946"/>
                <a:gd name="T4" fmla="*/ 2510 w 2510"/>
                <a:gd name="T5" fmla="*/ 946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0" h="946">
                  <a:moveTo>
                    <a:pt x="2510" y="946"/>
                  </a:moveTo>
                  <a:lnTo>
                    <a:pt x="0" y="0"/>
                  </a:lnTo>
                  <a:lnTo>
                    <a:pt x="2510" y="946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Line 140"/>
            <p:cNvSpPr>
              <a:spLocks noChangeShapeType="1"/>
            </p:cNvSpPr>
            <p:nvPr/>
          </p:nvSpPr>
          <p:spPr bwMode="auto">
            <a:xfrm flipH="1" flipV="1">
              <a:off x="8715350" y="2722691"/>
              <a:ext cx="2179356" cy="82138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Freeform 141"/>
            <p:cNvSpPr/>
            <p:nvPr/>
          </p:nvSpPr>
          <p:spPr bwMode="auto">
            <a:xfrm>
              <a:off x="7933908" y="2034153"/>
              <a:ext cx="761472" cy="35599"/>
            </a:xfrm>
            <a:custGeom>
              <a:avLst/>
              <a:gdLst>
                <a:gd name="T0" fmla="*/ 0 w 877"/>
                <a:gd name="T1" fmla="*/ 41 h 41"/>
                <a:gd name="T2" fmla="*/ 877 w 877"/>
                <a:gd name="T3" fmla="*/ 0 h 41"/>
                <a:gd name="T4" fmla="*/ 0 w 877"/>
                <a:gd name="T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7" h="41">
                  <a:moveTo>
                    <a:pt x="0" y="41"/>
                  </a:moveTo>
                  <a:lnTo>
                    <a:pt x="877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Line 142"/>
            <p:cNvSpPr>
              <a:spLocks noChangeShapeType="1"/>
            </p:cNvSpPr>
            <p:nvPr/>
          </p:nvSpPr>
          <p:spPr bwMode="auto">
            <a:xfrm flipV="1">
              <a:off x="7933908" y="2034153"/>
              <a:ext cx="761472" cy="3559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Freeform 143"/>
            <p:cNvSpPr/>
            <p:nvPr/>
          </p:nvSpPr>
          <p:spPr bwMode="auto">
            <a:xfrm>
              <a:off x="7601361" y="2593319"/>
              <a:ext cx="2517981" cy="2020463"/>
            </a:xfrm>
            <a:custGeom>
              <a:avLst/>
              <a:gdLst>
                <a:gd name="T0" fmla="*/ 2900 w 2900"/>
                <a:gd name="T1" fmla="*/ 0 h 2327"/>
                <a:gd name="T2" fmla="*/ 0 w 2900"/>
                <a:gd name="T3" fmla="*/ 2327 h 2327"/>
                <a:gd name="T4" fmla="*/ 2900 w 2900"/>
                <a:gd name="T5" fmla="*/ 0 h 2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0" h="2327">
                  <a:moveTo>
                    <a:pt x="2900" y="0"/>
                  </a:moveTo>
                  <a:lnTo>
                    <a:pt x="0" y="2327"/>
                  </a:lnTo>
                  <a:lnTo>
                    <a:pt x="290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Line 144"/>
            <p:cNvSpPr>
              <a:spLocks noChangeShapeType="1"/>
            </p:cNvSpPr>
            <p:nvPr/>
          </p:nvSpPr>
          <p:spPr bwMode="auto">
            <a:xfrm flipH="1">
              <a:off x="7601361" y="2593319"/>
              <a:ext cx="2517981" cy="20204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Freeform 145"/>
            <p:cNvSpPr/>
            <p:nvPr/>
          </p:nvSpPr>
          <p:spPr bwMode="auto">
            <a:xfrm>
              <a:off x="6698360" y="3052633"/>
              <a:ext cx="1148721" cy="1641029"/>
            </a:xfrm>
            <a:custGeom>
              <a:avLst/>
              <a:gdLst>
                <a:gd name="T0" fmla="*/ 1323 w 1323"/>
                <a:gd name="T1" fmla="*/ 0 h 1890"/>
                <a:gd name="T2" fmla="*/ 0 w 1323"/>
                <a:gd name="T3" fmla="*/ 1890 h 1890"/>
                <a:gd name="T4" fmla="*/ 1323 w 1323"/>
                <a:gd name="T5" fmla="*/ 0 h 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3" h="1890">
                  <a:moveTo>
                    <a:pt x="1323" y="0"/>
                  </a:moveTo>
                  <a:lnTo>
                    <a:pt x="0" y="1890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Line 146"/>
            <p:cNvSpPr>
              <a:spLocks noChangeShapeType="1"/>
            </p:cNvSpPr>
            <p:nvPr/>
          </p:nvSpPr>
          <p:spPr bwMode="auto">
            <a:xfrm flipH="1">
              <a:off x="6698360" y="3052633"/>
              <a:ext cx="1148721" cy="164102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Freeform 147"/>
            <p:cNvSpPr/>
            <p:nvPr/>
          </p:nvSpPr>
          <p:spPr bwMode="auto">
            <a:xfrm>
              <a:off x="7601361" y="2712272"/>
              <a:ext cx="1130487" cy="1901510"/>
            </a:xfrm>
            <a:custGeom>
              <a:avLst/>
              <a:gdLst>
                <a:gd name="T0" fmla="*/ 1302 w 1302"/>
                <a:gd name="T1" fmla="*/ 0 h 2190"/>
                <a:gd name="T2" fmla="*/ 0 w 1302"/>
                <a:gd name="T3" fmla="*/ 2190 h 2190"/>
                <a:gd name="T4" fmla="*/ 1302 w 1302"/>
                <a:gd name="T5" fmla="*/ 0 h 2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2" h="2190">
                  <a:moveTo>
                    <a:pt x="1302" y="0"/>
                  </a:moveTo>
                  <a:lnTo>
                    <a:pt x="0" y="2190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Line 148"/>
            <p:cNvSpPr>
              <a:spLocks noChangeShapeType="1"/>
            </p:cNvSpPr>
            <p:nvPr/>
          </p:nvSpPr>
          <p:spPr bwMode="auto">
            <a:xfrm flipH="1">
              <a:off x="7601361" y="2712272"/>
              <a:ext cx="1130487" cy="190151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Freeform 149"/>
            <p:cNvSpPr/>
            <p:nvPr/>
          </p:nvSpPr>
          <p:spPr bwMode="auto">
            <a:xfrm>
              <a:off x="8731847" y="2590714"/>
              <a:ext cx="1381417" cy="121558"/>
            </a:xfrm>
            <a:custGeom>
              <a:avLst/>
              <a:gdLst>
                <a:gd name="T0" fmla="*/ 0 w 1591"/>
                <a:gd name="T1" fmla="*/ 140 h 140"/>
                <a:gd name="T2" fmla="*/ 1591 w 1591"/>
                <a:gd name="T3" fmla="*/ 0 h 140"/>
                <a:gd name="T4" fmla="*/ 0 w 1591"/>
                <a:gd name="T5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1" h="140">
                  <a:moveTo>
                    <a:pt x="0" y="140"/>
                  </a:moveTo>
                  <a:lnTo>
                    <a:pt x="1591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Line 150"/>
            <p:cNvSpPr>
              <a:spLocks noChangeShapeType="1"/>
            </p:cNvSpPr>
            <p:nvPr/>
          </p:nvSpPr>
          <p:spPr bwMode="auto">
            <a:xfrm flipV="1">
              <a:off x="8731847" y="2590714"/>
              <a:ext cx="1381417" cy="12155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Freeform 151"/>
            <p:cNvSpPr/>
            <p:nvPr/>
          </p:nvSpPr>
          <p:spPr bwMode="auto">
            <a:xfrm>
              <a:off x="8731847" y="2712272"/>
              <a:ext cx="765813" cy="1022821"/>
            </a:xfrm>
            <a:custGeom>
              <a:avLst/>
              <a:gdLst>
                <a:gd name="T0" fmla="*/ 0 w 882"/>
                <a:gd name="T1" fmla="*/ 0 h 1178"/>
                <a:gd name="T2" fmla="*/ 882 w 882"/>
                <a:gd name="T3" fmla="*/ 1178 h 1178"/>
                <a:gd name="T4" fmla="*/ 0 w 882"/>
                <a:gd name="T5" fmla="*/ 0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2" h="1178">
                  <a:moveTo>
                    <a:pt x="0" y="0"/>
                  </a:moveTo>
                  <a:lnTo>
                    <a:pt x="882" y="1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Line 152"/>
            <p:cNvSpPr>
              <a:spLocks noChangeShapeType="1"/>
            </p:cNvSpPr>
            <p:nvPr/>
          </p:nvSpPr>
          <p:spPr bwMode="auto">
            <a:xfrm>
              <a:off x="8731847" y="2712272"/>
              <a:ext cx="765813" cy="1022821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6" name="Freeform 153"/>
            <p:cNvSpPr/>
            <p:nvPr/>
          </p:nvSpPr>
          <p:spPr bwMode="auto">
            <a:xfrm>
              <a:off x="10158414" y="3578804"/>
              <a:ext cx="736292" cy="1108780"/>
            </a:xfrm>
            <a:custGeom>
              <a:avLst/>
              <a:gdLst>
                <a:gd name="T0" fmla="*/ 848 w 848"/>
                <a:gd name="T1" fmla="*/ 0 h 1277"/>
                <a:gd name="T2" fmla="*/ 0 w 848"/>
                <a:gd name="T3" fmla="*/ 1277 h 1277"/>
                <a:gd name="T4" fmla="*/ 848 w 848"/>
                <a:gd name="T5" fmla="*/ 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8" h="1277">
                  <a:moveTo>
                    <a:pt x="848" y="0"/>
                  </a:moveTo>
                  <a:lnTo>
                    <a:pt x="0" y="1277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7" name="Line 154"/>
            <p:cNvSpPr>
              <a:spLocks noChangeShapeType="1"/>
            </p:cNvSpPr>
            <p:nvPr/>
          </p:nvSpPr>
          <p:spPr bwMode="auto">
            <a:xfrm flipH="1">
              <a:off x="10158414" y="3578804"/>
              <a:ext cx="736292" cy="110878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8" name="Freeform 155"/>
            <p:cNvSpPr/>
            <p:nvPr/>
          </p:nvSpPr>
          <p:spPr bwMode="auto">
            <a:xfrm>
              <a:off x="8703194" y="4687585"/>
              <a:ext cx="1455219" cy="287397"/>
            </a:xfrm>
            <a:custGeom>
              <a:avLst/>
              <a:gdLst>
                <a:gd name="T0" fmla="*/ 1676 w 1676"/>
                <a:gd name="T1" fmla="*/ 0 h 331"/>
                <a:gd name="T2" fmla="*/ 0 w 1676"/>
                <a:gd name="T3" fmla="*/ 331 h 331"/>
                <a:gd name="T4" fmla="*/ 1676 w 1676"/>
                <a:gd name="T5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76" h="331">
                  <a:moveTo>
                    <a:pt x="1676" y="0"/>
                  </a:moveTo>
                  <a:lnTo>
                    <a:pt x="0" y="331"/>
                  </a:lnTo>
                  <a:lnTo>
                    <a:pt x="1676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9" name="Line 156"/>
            <p:cNvSpPr>
              <a:spLocks noChangeShapeType="1"/>
            </p:cNvSpPr>
            <p:nvPr/>
          </p:nvSpPr>
          <p:spPr bwMode="auto">
            <a:xfrm flipH="1">
              <a:off x="8703194" y="4687585"/>
              <a:ext cx="1455219" cy="28739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0" name="Freeform 157"/>
            <p:cNvSpPr/>
            <p:nvPr/>
          </p:nvSpPr>
          <p:spPr bwMode="auto">
            <a:xfrm>
              <a:off x="8703194" y="2734847"/>
              <a:ext cx="28653" cy="2240135"/>
            </a:xfrm>
            <a:custGeom>
              <a:avLst/>
              <a:gdLst>
                <a:gd name="T0" fmla="*/ 33 w 33"/>
                <a:gd name="T1" fmla="*/ 0 h 2580"/>
                <a:gd name="T2" fmla="*/ 0 w 33"/>
                <a:gd name="T3" fmla="*/ 2580 h 2580"/>
                <a:gd name="T4" fmla="*/ 33 w 33"/>
                <a:gd name="T5" fmla="*/ 0 h 2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2580">
                  <a:moveTo>
                    <a:pt x="33" y="0"/>
                  </a:moveTo>
                  <a:lnTo>
                    <a:pt x="0" y="25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1" name="Line 158"/>
            <p:cNvSpPr>
              <a:spLocks noChangeShapeType="1"/>
            </p:cNvSpPr>
            <p:nvPr/>
          </p:nvSpPr>
          <p:spPr bwMode="auto">
            <a:xfrm flipH="1">
              <a:off x="8703194" y="2734847"/>
              <a:ext cx="28653" cy="224013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2" name="Freeform 159"/>
            <p:cNvSpPr/>
            <p:nvPr/>
          </p:nvSpPr>
          <p:spPr bwMode="auto">
            <a:xfrm>
              <a:off x="7049141" y="3188083"/>
              <a:ext cx="543537" cy="1451746"/>
            </a:xfrm>
            <a:custGeom>
              <a:avLst/>
              <a:gdLst>
                <a:gd name="T0" fmla="*/ 0 w 626"/>
                <a:gd name="T1" fmla="*/ 0 h 1672"/>
                <a:gd name="T2" fmla="*/ 626 w 626"/>
                <a:gd name="T3" fmla="*/ 1672 h 1672"/>
                <a:gd name="T4" fmla="*/ 0 w 626"/>
                <a:gd name="T5" fmla="*/ 0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6" h="1672">
                  <a:moveTo>
                    <a:pt x="0" y="0"/>
                  </a:moveTo>
                  <a:lnTo>
                    <a:pt x="626" y="1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3" name="Line 160"/>
            <p:cNvSpPr>
              <a:spLocks noChangeShapeType="1"/>
            </p:cNvSpPr>
            <p:nvPr/>
          </p:nvSpPr>
          <p:spPr bwMode="auto">
            <a:xfrm>
              <a:off x="7049141" y="3188083"/>
              <a:ext cx="543537" cy="145174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4" name="Freeform 161"/>
            <p:cNvSpPr/>
            <p:nvPr/>
          </p:nvSpPr>
          <p:spPr bwMode="auto">
            <a:xfrm>
              <a:off x="7389503" y="1600887"/>
              <a:ext cx="494913" cy="1448273"/>
            </a:xfrm>
            <a:custGeom>
              <a:avLst/>
              <a:gdLst>
                <a:gd name="T0" fmla="*/ 0 w 570"/>
                <a:gd name="T1" fmla="*/ 0 h 1668"/>
                <a:gd name="T2" fmla="*/ 570 w 570"/>
                <a:gd name="T3" fmla="*/ 1668 h 1668"/>
                <a:gd name="T4" fmla="*/ 0 w 570"/>
                <a:gd name="T5" fmla="*/ 0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0" h="1668">
                  <a:moveTo>
                    <a:pt x="0" y="0"/>
                  </a:moveTo>
                  <a:lnTo>
                    <a:pt x="570" y="1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5" name="Line 162"/>
            <p:cNvSpPr>
              <a:spLocks noChangeShapeType="1"/>
            </p:cNvSpPr>
            <p:nvPr/>
          </p:nvSpPr>
          <p:spPr bwMode="auto">
            <a:xfrm>
              <a:off x="7389503" y="1600887"/>
              <a:ext cx="494913" cy="144827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6" name="Freeform 163"/>
            <p:cNvSpPr/>
            <p:nvPr/>
          </p:nvSpPr>
          <p:spPr bwMode="auto">
            <a:xfrm>
              <a:off x="6595905" y="2182628"/>
              <a:ext cx="1286775" cy="878688"/>
            </a:xfrm>
            <a:custGeom>
              <a:avLst/>
              <a:gdLst>
                <a:gd name="T0" fmla="*/ 0 w 1482"/>
                <a:gd name="T1" fmla="*/ 0 h 1012"/>
                <a:gd name="T2" fmla="*/ 1482 w 1482"/>
                <a:gd name="T3" fmla="*/ 1012 h 1012"/>
                <a:gd name="T4" fmla="*/ 0 w 1482"/>
                <a:gd name="T5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82" h="1012">
                  <a:moveTo>
                    <a:pt x="0" y="0"/>
                  </a:moveTo>
                  <a:lnTo>
                    <a:pt x="1482" y="10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7" name="Line 164"/>
            <p:cNvSpPr>
              <a:spLocks noChangeShapeType="1"/>
            </p:cNvSpPr>
            <p:nvPr/>
          </p:nvSpPr>
          <p:spPr bwMode="auto">
            <a:xfrm>
              <a:off x="6595905" y="2182628"/>
              <a:ext cx="1286775" cy="87868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8" name="Freeform 165"/>
            <p:cNvSpPr/>
            <p:nvPr/>
          </p:nvSpPr>
          <p:spPr bwMode="auto">
            <a:xfrm>
              <a:off x="7882680" y="2034153"/>
              <a:ext cx="812700" cy="1027163"/>
            </a:xfrm>
            <a:custGeom>
              <a:avLst/>
              <a:gdLst>
                <a:gd name="T0" fmla="*/ 0 w 936"/>
                <a:gd name="T1" fmla="*/ 1183 h 1183"/>
                <a:gd name="T2" fmla="*/ 936 w 936"/>
                <a:gd name="T3" fmla="*/ 0 h 1183"/>
                <a:gd name="T4" fmla="*/ 0 w 936"/>
                <a:gd name="T5" fmla="*/ 118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6" h="1183">
                  <a:moveTo>
                    <a:pt x="0" y="1183"/>
                  </a:moveTo>
                  <a:lnTo>
                    <a:pt x="936" y="0"/>
                  </a:lnTo>
                  <a:lnTo>
                    <a:pt x="0" y="118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9" name="Line 166"/>
            <p:cNvSpPr>
              <a:spLocks noChangeShapeType="1"/>
            </p:cNvSpPr>
            <p:nvPr/>
          </p:nvSpPr>
          <p:spPr bwMode="auto">
            <a:xfrm flipV="1">
              <a:off x="7882680" y="2034153"/>
              <a:ext cx="812700" cy="10271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0" name="Freeform 167"/>
            <p:cNvSpPr/>
            <p:nvPr/>
          </p:nvSpPr>
          <p:spPr bwMode="auto">
            <a:xfrm>
              <a:off x="8703194" y="3755063"/>
              <a:ext cx="797940" cy="1219919"/>
            </a:xfrm>
            <a:custGeom>
              <a:avLst/>
              <a:gdLst>
                <a:gd name="T0" fmla="*/ 919 w 919"/>
                <a:gd name="T1" fmla="*/ 0 h 1405"/>
                <a:gd name="T2" fmla="*/ 0 w 919"/>
                <a:gd name="T3" fmla="*/ 1405 h 1405"/>
                <a:gd name="T4" fmla="*/ 919 w 919"/>
                <a:gd name="T5" fmla="*/ 0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9" h="1405">
                  <a:moveTo>
                    <a:pt x="919" y="0"/>
                  </a:moveTo>
                  <a:lnTo>
                    <a:pt x="0" y="1405"/>
                  </a:lnTo>
                  <a:lnTo>
                    <a:pt x="919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1" name="Line 168"/>
            <p:cNvSpPr>
              <a:spLocks noChangeShapeType="1"/>
            </p:cNvSpPr>
            <p:nvPr/>
          </p:nvSpPr>
          <p:spPr bwMode="auto">
            <a:xfrm flipH="1">
              <a:off x="8703194" y="3755063"/>
              <a:ext cx="797940" cy="121991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2" name="Freeform 169"/>
            <p:cNvSpPr/>
            <p:nvPr/>
          </p:nvSpPr>
          <p:spPr bwMode="auto">
            <a:xfrm>
              <a:off x="4346219" y="3184610"/>
              <a:ext cx="2719419" cy="722400"/>
            </a:xfrm>
            <a:custGeom>
              <a:avLst/>
              <a:gdLst>
                <a:gd name="T0" fmla="*/ 0 w 3132"/>
                <a:gd name="T1" fmla="*/ 832 h 832"/>
                <a:gd name="T2" fmla="*/ 3132 w 3132"/>
                <a:gd name="T3" fmla="*/ 0 h 832"/>
                <a:gd name="T4" fmla="*/ 0 w 3132"/>
                <a:gd name="T5" fmla="*/ 83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32" h="832">
                  <a:moveTo>
                    <a:pt x="0" y="832"/>
                  </a:moveTo>
                  <a:lnTo>
                    <a:pt x="3132" y="0"/>
                  </a:lnTo>
                  <a:lnTo>
                    <a:pt x="0" y="83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3" name="Line 170"/>
            <p:cNvSpPr>
              <a:spLocks noChangeShapeType="1"/>
            </p:cNvSpPr>
            <p:nvPr/>
          </p:nvSpPr>
          <p:spPr bwMode="auto">
            <a:xfrm flipV="1">
              <a:off x="4346219" y="3184610"/>
              <a:ext cx="2719419" cy="72240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4" name="Freeform 171"/>
            <p:cNvSpPr/>
            <p:nvPr/>
          </p:nvSpPr>
          <p:spPr bwMode="auto">
            <a:xfrm>
              <a:off x="7065639" y="3184610"/>
              <a:ext cx="835275" cy="541800"/>
            </a:xfrm>
            <a:custGeom>
              <a:avLst/>
              <a:gdLst>
                <a:gd name="T0" fmla="*/ 0 w 962"/>
                <a:gd name="T1" fmla="*/ 0 h 624"/>
                <a:gd name="T2" fmla="*/ 962 w 962"/>
                <a:gd name="T3" fmla="*/ 624 h 624"/>
                <a:gd name="T4" fmla="*/ 0 w 962"/>
                <a:gd name="T5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2" h="624">
                  <a:moveTo>
                    <a:pt x="0" y="0"/>
                  </a:moveTo>
                  <a:lnTo>
                    <a:pt x="962" y="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5" name="Line 172"/>
            <p:cNvSpPr>
              <a:spLocks noChangeShapeType="1"/>
            </p:cNvSpPr>
            <p:nvPr/>
          </p:nvSpPr>
          <p:spPr bwMode="auto">
            <a:xfrm>
              <a:off x="7065639" y="3184610"/>
              <a:ext cx="835275" cy="54180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6" name="Freeform 173"/>
            <p:cNvSpPr/>
            <p:nvPr/>
          </p:nvSpPr>
          <p:spPr bwMode="auto">
            <a:xfrm>
              <a:off x="7601361" y="3755063"/>
              <a:ext cx="1899773" cy="895186"/>
            </a:xfrm>
            <a:custGeom>
              <a:avLst/>
              <a:gdLst>
                <a:gd name="T0" fmla="*/ 2188 w 2188"/>
                <a:gd name="T1" fmla="*/ 0 h 1031"/>
                <a:gd name="T2" fmla="*/ 0 w 2188"/>
                <a:gd name="T3" fmla="*/ 1031 h 1031"/>
                <a:gd name="T4" fmla="*/ 2188 w 2188"/>
                <a:gd name="T5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8" h="1031">
                  <a:moveTo>
                    <a:pt x="2188" y="0"/>
                  </a:moveTo>
                  <a:lnTo>
                    <a:pt x="0" y="1031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7" name="Line 174"/>
            <p:cNvSpPr>
              <a:spLocks noChangeShapeType="1"/>
            </p:cNvSpPr>
            <p:nvPr/>
          </p:nvSpPr>
          <p:spPr bwMode="auto">
            <a:xfrm flipH="1">
              <a:off x="7601361" y="3755063"/>
              <a:ext cx="1899773" cy="89518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8" name="Freeform 175"/>
            <p:cNvSpPr/>
            <p:nvPr/>
          </p:nvSpPr>
          <p:spPr bwMode="auto">
            <a:xfrm>
              <a:off x="9501134" y="2590714"/>
              <a:ext cx="612130" cy="1164349"/>
            </a:xfrm>
            <a:custGeom>
              <a:avLst/>
              <a:gdLst>
                <a:gd name="T0" fmla="*/ 0 w 705"/>
                <a:gd name="T1" fmla="*/ 1341 h 1341"/>
                <a:gd name="T2" fmla="*/ 705 w 705"/>
                <a:gd name="T3" fmla="*/ 0 h 1341"/>
                <a:gd name="T4" fmla="*/ 0 w 705"/>
                <a:gd name="T5" fmla="*/ 1341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5" h="1341">
                  <a:moveTo>
                    <a:pt x="0" y="1341"/>
                  </a:moveTo>
                  <a:lnTo>
                    <a:pt x="705" y="0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9" name="Line 176"/>
            <p:cNvSpPr>
              <a:spLocks noChangeShapeType="1"/>
            </p:cNvSpPr>
            <p:nvPr/>
          </p:nvSpPr>
          <p:spPr bwMode="auto">
            <a:xfrm flipV="1">
              <a:off x="9501134" y="2590714"/>
              <a:ext cx="612130" cy="116434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0" name="Freeform 177"/>
            <p:cNvSpPr/>
            <p:nvPr/>
          </p:nvSpPr>
          <p:spPr bwMode="auto">
            <a:xfrm>
              <a:off x="5584371" y="2034153"/>
              <a:ext cx="3111009" cy="1010665"/>
            </a:xfrm>
            <a:custGeom>
              <a:avLst/>
              <a:gdLst>
                <a:gd name="T0" fmla="*/ 0 w 3583"/>
                <a:gd name="T1" fmla="*/ 1164 h 1164"/>
                <a:gd name="T2" fmla="*/ 3583 w 3583"/>
                <a:gd name="T3" fmla="*/ 0 h 1164"/>
                <a:gd name="T4" fmla="*/ 0 w 3583"/>
                <a:gd name="T5" fmla="*/ 1164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83" h="1164">
                  <a:moveTo>
                    <a:pt x="0" y="1164"/>
                  </a:moveTo>
                  <a:lnTo>
                    <a:pt x="3583" y="0"/>
                  </a:lnTo>
                  <a:lnTo>
                    <a:pt x="0" y="116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1" name="Line 178"/>
            <p:cNvSpPr>
              <a:spLocks noChangeShapeType="1"/>
            </p:cNvSpPr>
            <p:nvPr/>
          </p:nvSpPr>
          <p:spPr bwMode="auto">
            <a:xfrm flipV="1">
              <a:off x="5584371" y="2034153"/>
              <a:ext cx="3111009" cy="101066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2" name="Freeform 179"/>
            <p:cNvSpPr/>
            <p:nvPr/>
          </p:nvSpPr>
          <p:spPr bwMode="auto">
            <a:xfrm>
              <a:off x="7882680" y="3061316"/>
              <a:ext cx="820515" cy="1913665"/>
            </a:xfrm>
            <a:custGeom>
              <a:avLst/>
              <a:gdLst>
                <a:gd name="T0" fmla="*/ 0 w 945"/>
                <a:gd name="T1" fmla="*/ 0 h 2204"/>
                <a:gd name="T2" fmla="*/ 945 w 945"/>
                <a:gd name="T3" fmla="*/ 2204 h 2204"/>
                <a:gd name="T4" fmla="*/ 0 w 945"/>
                <a:gd name="T5" fmla="*/ 0 h 2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5" h="2204">
                  <a:moveTo>
                    <a:pt x="0" y="0"/>
                  </a:moveTo>
                  <a:lnTo>
                    <a:pt x="945" y="2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3" name="Line 180"/>
            <p:cNvSpPr>
              <a:spLocks noChangeShapeType="1"/>
            </p:cNvSpPr>
            <p:nvPr/>
          </p:nvSpPr>
          <p:spPr bwMode="auto">
            <a:xfrm>
              <a:off x="7882680" y="3061316"/>
              <a:ext cx="820515" cy="191366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4" name="Oval 181"/>
            <p:cNvSpPr>
              <a:spLocks noChangeArrowheads="1"/>
            </p:cNvSpPr>
            <p:nvPr/>
          </p:nvSpPr>
          <p:spPr bwMode="auto">
            <a:xfrm>
              <a:off x="7541450" y="5151240"/>
              <a:ext cx="35599" cy="3733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5" name="Oval 182"/>
            <p:cNvSpPr>
              <a:spLocks noChangeArrowheads="1"/>
            </p:cNvSpPr>
            <p:nvPr/>
          </p:nvSpPr>
          <p:spPr bwMode="auto">
            <a:xfrm>
              <a:off x="5735450" y="5490733"/>
              <a:ext cx="37336" cy="3646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6" name="Oval 183"/>
            <p:cNvSpPr>
              <a:spLocks noChangeArrowheads="1"/>
            </p:cNvSpPr>
            <p:nvPr/>
          </p:nvSpPr>
          <p:spPr bwMode="auto">
            <a:xfrm>
              <a:off x="3840018" y="5772053"/>
              <a:ext cx="36467" cy="3473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7" name="Oval 184"/>
            <p:cNvSpPr>
              <a:spLocks noChangeArrowheads="1"/>
            </p:cNvSpPr>
            <p:nvPr/>
          </p:nvSpPr>
          <p:spPr bwMode="auto">
            <a:xfrm>
              <a:off x="4484274" y="2927603"/>
              <a:ext cx="34731" cy="3473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8" name="Oval 185"/>
            <p:cNvSpPr>
              <a:spLocks noChangeArrowheads="1"/>
            </p:cNvSpPr>
            <p:nvPr/>
          </p:nvSpPr>
          <p:spPr bwMode="auto">
            <a:xfrm>
              <a:off x="860118" y="4278630"/>
              <a:ext cx="36467" cy="3473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9" name="Oval 186"/>
            <p:cNvSpPr>
              <a:spLocks noChangeArrowheads="1"/>
            </p:cNvSpPr>
            <p:nvPr/>
          </p:nvSpPr>
          <p:spPr bwMode="auto">
            <a:xfrm>
              <a:off x="5553114" y="4093688"/>
              <a:ext cx="34731" cy="3733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0" name="Oval 187"/>
            <p:cNvSpPr>
              <a:spLocks noChangeArrowheads="1"/>
            </p:cNvSpPr>
            <p:nvPr/>
          </p:nvSpPr>
          <p:spPr bwMode="auto">
            <a:xfrm>
              <a:off x="7386030" y="3909615"/>
              <a:ext cx="79881" cy="8161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1" name="Oval 188"/>
            <p:cNvSpPr>
              <a:spLocks noChangeArrowheads="1"/>
            </p:cNvSpPr>
            <p:nvPr/>
          </p:nvSpPr>
          <p:spPr bwMode="auto">
            <a:xfrm>
              <a:off x="6708780" y="4613781"/>
              <a:ext cx="149342" cy="14760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2" name="Oval 189"/>
            <p:cNvSpPr>
              <a:spLocks noChangeArrowheads="1"/>
            </p:cNvSpPr>
            <p:nvPr/>
          </p:nvSpPr>
          <p:spPr bwMode="auto">
            <a:xfrm>
              <a:off x="6156560" y="4788304"/>
              <a:ext cx="67725" cy="65120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3" name="Freeform 190"/>
            <p:cNvSpPr/>
            <p:nvPr/>
          </p:nvSpPr>
          <p:spPr bwMode="auto">
            <a:xfrm>
              <a:off x="5584371" y="6541339"/>
              <a:ext cx="104192" cy="105061"/>
            </a:xfrm>
            <a:custGeom>
              <a:avLst/>
              <a:gdLst>
                <a:gd name="T0" fmla="*/ 14 w 51"/>
                <a:gd name="T1" fmla="*/ 38 h 51"/>
                <a:gd name="T2" fmla="*/ 38 w 51"/>
                <a:gd name="T3" fmla="*/ 14 h 51"/>
                <a:gd name="T4" fmla="*/ 14 w 51"/>
                <a:gd name="T5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51">
                  <a:moveTo>
                    <a:pt x="14" y="38"/>
                  </a:moveTo>
                  <a:cubicBezTo>
                    <a:pt x="0" y="20"/>
                    <a:pt x="20" y="0"/>
                    <a:pt x="38" y="14"/>
                  </a:cubicBezTo>
                  <a:cubicBezTo>
                    <a:pt x="51" y="31"/>
                    <a:pt x="31" y="51"/>
                    <a:pt x="14" y="38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4" name="Oval 191"/>
            <p:cNvSpPr>
              <a:spLocks noChangeArrowheads="1"/>
            </p:cNvSpPr>
            <p:nvPr/>
          </p:nvSpPr>
          <p:spPr bwMode="auto">
            <a:xfrm>
              <a:off x="8590319" y="3100388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5" name="Oval 192"/>
            <p:cNvSpPr>
              <a:spLocks noChangeArrowheads="1"/>
            </p:cNvSpPr>
            <p:nvPr/>
          </p:nvSpPr>
          <p:spPr bwMode="auto">
            <a:xfrm>
              <a:off x="5042571" y="3135119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6" name="Oval 193"/>
            <p:cNvSpPr>
              <a:spLocks noChangeArrowheads="1"/>
            </p:cNvSpPr>
            <p:nvPr/>
          </p:nvSpPr>
          <p:spPr bwMode="auto">
            <a:xfrm>
              <a:off x="3045552" y="5787681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7" name="Oval 194"/>
            <p:cNvSpPr>
              <a:spLocks noChangeArrowheads="1"/>
            </p:cNvSpPr>
            <p:nvPr/>
          </p:nvSpPr>
          <p:spPr bwMode="auto">
            <a:xfrm>
              <a:off x="3858252" y="4769202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8" name="Oval 195"/>
            <p:cNvSpPr>
              <a:spLocks noChangeArrowheads="1"/>
            </p:cNvSpPr>
            <p:nvPr/>
          </p:nvSpPr>
          <p:spPr bwMode="auto">
            <a:xfrm>
              <a:off x="3825258" y="4096293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9" name="Oval 196"/>
            <p:cNvSpPr>
              <a:spLocks noChangeArrowheads="1"/>
            </p:cNvSpPr>
            <p:nvPr/>
          </p:nvSpPr>
          <p:spPr bwMode="auto">
            <a:xfrm>
              <a:off x="1582518" y="3135119"/>
              <a:ext cx="65120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0" name="Oval 197"/>
            <p:cNvSpPr>
              <a:spLocks noChangeArrowheads="1"/>
            </p:cNvSpPr>
            <p:nvPr/>
          </p:nvSpPr>
          <p:spPr bwMode="auto">
            <a:xfrm>
              <a:off x="5103350" y="5588848"/>
              <a:ext cx="150211" cy="15021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1" name="Oval 198"/>
            <p:cNvSpPr>
              <a:spLocks noChangeArrowheads="1"/>
            </p:cNvSpPr>
            <p:nvPr/>
          </p:nvSpPr>
          <p:spPr bwMode="auto">
            <a:xfrm>
              <a:off x="2204199" y="4036383"/>
              <a:ext cx="147606" cy="14760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2" name="Oval 199"/>
            <p:cNvSpPr>
              <a:spLocks noChangeArrowheads="1"/>
            </p:cNvSpPr>
            <p:nvPr/>
          </p:nvSpPr>
          <p:spPr bwMode="auto">
            <a:xfrm>
              <a:off x="4097894" y="3142933"/>
              <a:ext cx="148474" cy="148474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3" name="Oval 200"/>
            <p:cNvSpPr>
              <a:spLocks noChangeArrowheads="1"/>
            </p:cNvSpPr>
            <p:nvPr/>
          </p:nvSpPr>
          <p:spPr bwMode="auto">
            <a:xfrm>
              <a:off x="7303544" y="3828866"/>
              <a:ext cx="243984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" name="Oval 201"/>
            <p:cNvSpPr>
              <a:spLocks noChangeArrowheads="1"/>
            </p:cNvSpPr>
            <p:nvPr/>
          </p:nvSpPr>
          <p:spPr bwMode="auto">
            <a:xfrm>
              <a:off x="6608060" y="5987383"/>
              <a:ext cx="174522" cy="174522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5" name="Oval 202"/>
            <p:cNvSpPr>
              <a:spLocks noChangeArrowheads="1"/>
            </p:cNvSpPr>
            <p:nvPr/>
          </p:nvSpPr>
          <p:spPr bwMode="auto">
            <a:xfrm>
              <a:off x="6575066" y="5952653"/>
              <a:ext cx="242247" cy="243984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6" name="Oval 203"/>
            <p:cNvSpPr>
              <a:spLocks noChangeArrowheads="1"/>
            </p:cNvSpPr>
            <p:nvPr/>
          </p:nvSpPr>
          <p:spPr bwMode="auto">
            <a:xfrm>
              <a:off x="4619724" y="4585129"/>
              <a:ext cx="174522" cy="174522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7" name="Oval 204"/>
            <p:cNvSpPr>
              <a:spLocks noChangeArrowheads="1"/>
            </p:cNvSpPr>
            <p:nvPr/>
          </p:nvSpPr>
          <p:spPr bwMode="auto">
            <a:xfrm>
              <a:off x="4584993" y="4552135"/>
              <a:ext cx="243984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8" name="Freeform 206"/>
            <p:cNvSpPr/>
            <p:nvPr/>
          </p:nvSpPr>
          <p:spPr bwMode="auto">
            <a:xfrm>
              <a:off x="6805158" y="2438767"/>
              <a:ext cx="192756" cy="193624"/>
            </a:xfrm>
            <a:custGeom>
              <a:avLst/>
              <a:gdLst>
                <a:gd name="T0" fmla="*/ 5 w 94"/>
                <a:gd name="T1" fmla="*/ 54 h 94"/>
                <a:gd name="T2" fmla="*/ 54 w 94"/>
                <a:gd name="T3" fmla="*/ 5 h 94"/>
                <a:gd name="T4" fmla="*/ 89 w 94"/>
                <a:gd name="T5" fmla="*/ 40 h 94"/>
                <a:gd name="T6" fmla="*/ 40 w 94"/>
                <a:gd name="T7" fmla="*/ 89 h 94"/>
                <a:gd name="T8" fmla="*/ 5 w 94"/>
                <a:gd name="T9" fmla="*/ 5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4">
                  <a:moveTo>
                    <a:pt x="5" y="54"/>
                  </a:moveTo>
                  <a:cubicBezTo>
                    <a:pt x="0" y="25"/>
                    <a:pt x="25" y="0"/>
                    <a:pt x="54" y="5"/>
                  </a:cubicBezTo>
                  <a:cubicBezTo>
                    <a:pt x="72" y="8"/>
                    <a:pt x="86" y="22"/>
                    <a:pt x="89" y="40"/>
                  </a:cubicBezTo>
                  <a:cubicBezTo>
                    <a:pt x="94" y="69"/>
                    <a:pt x="69" y="94"/>
                    <a:pt x="40" y="89"/>
                  </a:cubicBezTo>
                  <a:cubicBezTo>
                    <a:pt x="22" y="86"/>
                    <a:pt x="8" y="72"/>
                    <a:pt x="5" y="54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9" name="Freeform 207"/>
            <p:cNvSpPr/>
            <p:nvPr/>
          </p:nvSpPr>
          <p:spPr bwMode="auto">
            <a:xfrm>
              <a:off x="6772164" y="2405773"/>
              <a:ext cx="260481" cy="261349"/>
            </a:xfrm>
            <a:custGeom>
              <a:avLst/>
              <a:gdLst>
                <a:gd name="T0" fmla="*/ 4 w 127"/>
                <a:gd name="T1" fmla="*/ 71 h 127"/>
                <a:gd name="T2" fmla="*/ 71 w 127"/>
                <a:gd name="T3" fmla="*/ 5 h 127"/>
                <a:gd name="T4" fmla="*/ 122 w 127"/>
                <a:gd name="T5" fmla="*/ 56 h 127"/>
                <a:gd name="T6" fmla="*/ 55 w 127"/>
                <a:gd name="T7" fmla="*/ 122 h 127"/>
                <a:gd name="T8" fmla="*/ 4 w 127"/>
                <a:gd name="T9" fmla="*/ 7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7">
                  <a:moveTo>
                    <a:pt x="4" y="71"/>
                  </a:moveTo>
                  <a:cubicBezTo>
                    <a:pt x="0" y="32"/>
                    <a:pt x="32" y="0"/>
                    <a:pt x="71" y="5"/>
                  </a:cubicBezTo>
                  <a:cubicBezTo>
                    <a:pt x="97" y="8"/>
                    <a:pt x="119" y="29"/>
                    <a:pt x="122" y="56"/>
                  </a:cubicBezTo>
                  <a:cubicBezTo>
                    <a:pt x="127" y="94"/>
                    <a:pt x="94" y="127"/>
                    <a:pt x="55" y="122"/>
                  </a:cubicBezTo>
                  <a:cubicBezTo>
                    <a:pt x="29" y="119"/>
                    <a:pt x="8" y="97"/>
                    <a:pt x="4" y="71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0" name="Oval 208"/>
            <p:cNvSpPr>
              <a:spLocks noChangeArrowheads="1"/>
            </p:cNvSpPr>
            <p:nvPr/>
          </p:nvSpPr>
          <p:spPr bwMode="auto">
            <a:xfrm>
              <a:off x="4356638" y="6214870"/>
              <a:ext cx="79881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1" name="Oval 209"/>
            <p:cNvSpPr>
              <a:spLocks noChangeArrowheads="1"/>
            </p:cNvSpPr>
            <p:nvPr/>
          </p:nvSpPr>
          <p:spPr bwMode="auto">
            <a:xfrm>
              <a:off x="4275021" y="6134990"/>
              <a:ext cx="243984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2" name="Oval 210"/>
            <p:cNvSpPr>
              <a:spLocks noChangeArrowheads="1"/>
            </p:cNvSpPr>
            <p:nvPr/>
          </p:nvSpPr>
          <p:spPr bwMode="auto">
            <a:xfrm>
              <a:off x="3021240" y="2843381"/>
              <a:ext cx="81617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3" name="Oval 211"/>
            <p:cNvSpPr>
              <a:spLocks noChangeArrowheads="1"/>
            </p:cNvSpPr>
            <p:nvPr/>
          </p:nvSpPr>
          <p:spPr bwMode="auto">
            <a:xfrm>
              <a:off x="2940491" y="2763500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4" name="Oval 212"/>
            <p:cNvSpPr>
              <a:spLocks noChangeArrowheads="1"/>
            </p:cNvSpPr>
            <p:nvPr/>
          </p:nvSpPr>
          <p:spPr bwMode="auto">
            <a:xfrm>
              <a:off x="1615512" y="5223307"/>
              <a:ext cx="81617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5" name="Oval 213"/>
            <p:cNvSpPr>
              <a:spLocks noChangeArrowheads="1"/>
            </p:cNvSpPr>
            <p:nvPr/>
          </p:nvSpPr>
          <p:spPr bwMode="auto">
            <a:xfrm>
              <a:off x="1534763" y="5143426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6" name="Oval 214"/>
            <p:cNvSpPr>
              <a:spLocks noChangeArrowheads="1"/>
            </p:cNvSpPr>
            <p:nvPr/>
          </p:nvSpPr>
          <p:spPr bwMode="auto">
            <a:xfrm>
              <a:off x="3004743" y="5093935"/>
              <a:ext cx="81617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7" name="Oval 215"/>
            <p:cNvSpPr>
              <a:spLocks noChangeArrowheads="1"/>
            </p:cNvSpPr>
            <p:nvPr/>
          </p:nvSpPr>
          <p:spPr bwMode="auto">
            <a:xfrm>
              <a:off x="2923994" y="5014054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8" name="Freeform 216"/>
            <p:cNvSpPr/>
            <p:nvPr/>
          </p:nvSpPr>
          <p:spPr bwMode="auto">
            <a:xfrm>
              <a:off x="7560552" y="3133383"/>
              <a:ext cx="1062762" cy="2017858"/>
            </a:xfrm>
            <a:custGeom>
              <a:avLst/>
              <a:gdLst>
                <a:gd name="T0" fmla="*/ 0 w 1224"/>
                <a:gd name="T1" fmla="*/ 2324 h 2324"/>
                <a:gd name="T2" fmla="*/ 1224 w 1224"/>
                <a:gd name="T3" fmla="*/ 0 h 2324"/>
                <a:gd name="T4" fmla="*/ 0 w 1224"/>
                <a:gd name="T5" fmla="*/ 2324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4" h="2324">
                  <a:moveTo>
                    <a:pt x="0" y="2324"/>
                  </a:moveTo>
                  <a:lnTo>
                    <a:pt x="1224" y="0"/>
                  </a:lnTo>
                  <a:lnTo>
                    <a:pt x="0" y="232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9" name="Line 217"/>
            <p:cNvSpPr>
              <a:spLocks noChangeShapeType="1"/>
            </p:cNvSpPr>
            <p:nvPr/>
          </p:nvSpPr>
          <p:spPr bwMode="auto">
            <a:xfrm flipV="1">
              <a:off x="7560552" y="3133383"/>
              <a:ext cx="1062762" cy="201785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0" name="Freeform 218"/>
            <p:cNvSpPr/>
            <p:nvPr/>
          </p:nvSpPr>
          <p:spPr bwMode="auto">
            <a:xfrm>
              <a:off x="7426839" y="3133383"/>
              <a:ext cx="1196475" cy="817042"/>
            </a:xfrm>
            <a:custGeom>
              <a:avLst/>
              <a:gdLst>
                <a:gd name="T0" fmla="*/ 1378 w 1378"/>
                <a:gd name="T1" fmla="*/ 0 h 941"/>
                <a:gd name="T2" fmla="*/ 0 w 1378"/>
                <a:gd name="T3" fmla="*/ 941 h 941"/>
                <a:gd name="T4" fmla="*/ 1378 w 1378"/>
                <a:gd name="T5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8" h="941">
                  <a:moveTo>
                    <a:pt x="1378" y="0"/>
                  </a:moveTo>
                  <a:lnTo>
                    <a:pt x="0" y="941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1" name="Line 219"/>
            <p:cNvSpPr>
              <a:spLocks noChangeShapeType="1"/>
            </p:cNvSpPr>
            <p:nvPr/>
          </p:nvSpPr>
          <p:spPr bwMode="auto">
            <a:xfrm flipH="1">
              <a:off x="7426839" y="3133383"/>
              <a:ext cx="1196475" cy="81704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2" name="Freeform 220"/>
            <p:cNvSpPr/>
            <p:nvPr/>
          </p:nvSpPr>
          <p:spPr bwMode="auto">
            <a:xfrm>
              <a:off x="6901535" y="2519516"/>
              <a:ext cx="533117" cy="1414411"/>
            </a:xfrm>
            <a:custGeom>
              <a:avLst/>
              <a:gdLst>
                <a:gd name="T0" fmla="*/ 614 w 614"/>
                <a:gd name="T1" fmla="*/ 1629 h 1629"/>
                <a:gd name="T2" fmla="*/ 0 w 614"/>
                <a:gd name="T3" fmla="*/ 0 h 1629"/>
                <a:gd name="T4" fmla="*/ 614 w 614"/>
                <a:gd name="T5" fmla="*/ 1629 h 1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4" h="1629">
                  <a:moveTo>
                    <a:pt x="614" y="1629"/>
                  </a:moveTo>
                  <a:lnTo>
                    <a:pt x="0" y="0"/>
                  </a:lnTo>
                  <a:lnTo>
                    <a:pt x="614" y="1629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3" name="Line 221"/>
            <p:cNvSpPr>
              <a:spLocks noChangeShapeType="1"/>
            </p:cNvSpPr>
            <p:nvPr/>
          </p:nvSpPr>
          <p:spPr bwMode="auto">
            <a:xfrm flipH="1" flipV="1">
              <a:off x="6901535" y="2519516"/>
              <a:ext cx="533117" cy="1414411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4" name="Freeform 222"/>
            <p:cNvSpPr/>
            <p:nvPr/>
          </p:nvSpPr>
          <p:spPr bwMode="auto">
            <a:xfrm>
              <a:off x="6696624" y="2519516"/>
              <a:ext cx="204912" cy="3553826"/>
            </a:xfrm>
            <a:custGeom>
              <a:avLst/>
              <a:gdLst>
                <a:gd name="T0" fmla="*/ 236 w 236"/>
                <a:gd name="T1" fmla="*/ 0 h 4093"/>
                <a:gd name="T2" fmla="*/ 0 w 236"/>
                <a:gd name="T3" fmla="*/ 4093 h 4093"/>
                <a:gd name="T4" fmla="*/ 236 w 236"/>
                <a:gd name="T5" fmla="*/ 0 h 4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4093">
                  <a:moveTo>
                    <a:pt x="236" y="0"/>
                  </a:moveTo>
                  <a:lnTo>
                    <a:pt x="0" y="4093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5" name="Line 223"/>
            <p:cNvSpPr>
              <a:spLocks noChangeShapeType="1"/>
            </p:cNvSpPr>
            <p:nvPr/>
          </p:nvSpPr>
          <p:spPr bwMode="auto">
            <a:xfrm flipH="1">
              <a:off x="6696624" y="2519516"/>
              <a:ext cx="204912" cy="355382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6" name="Freeform 224"/>
            <p:cNvSpPr/>
            <p:nvPr/>
          </p:nvSpPr>
          <p:spPr bwMode="auto">
            <a:xfrm>
              <a:off x="6696624" y="4687585"/>
              <a:ext cx="85959" cy="1403992"/>
            </a:xfrm>
            <a:custGeom>
              <a:avLst/>
              <a:gdLst>
                <a:gd name="T0" fmla="*/ 0 w 99"/>
                <a:gd name="T1" fmla="*/ 1617 h 1617"/>
                <a:gd name="T2" fmla="*/ 99 w 99"/>
                <a:gd name="T3" fmla="*/ 0 h 1617"/>
                <a:gd name="T4" fmla="*/ 0 w 99"/>
                <a:gd name="T5" fmla="*/ 1617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1617">
                  <a:moveTo>
                    <a:pt x="0" y="1617"/>
                  </a:moveTo>
                  <a:lnTo>
                    <a:pt x="99" y="0"/>
                  </a:lnTo>
                  <a:lnTo>
                    <a:pt x="0" y="161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7" name="Line 225"/>
            <p:cNvSpPr>
              <a:spLocks noChangeShapeType="1"/>
            </p:cNvSpPr>
            <p:nvPr/>
          </p:nvSpPr>
          <p:spPr bwMode="auto">
            <a:xfrm flipV="1">
              <a:off x="6696624" y="4687585"/>
              <a:ext cx="85959" cy="140399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8" name="Freeform 226"/>
            <p:cNvSpPr/>
            <p:nvPr/>
          </p:nvSpPr>
          <p:spPr bwMode="auto">
            <a:xfrm>
              <a:off x="6191291" y="4687585"/>
              <a:ext cx="591292" cy="133713"/>
            </a:xfrm>
            <a:custGeom>
              <a:avLst/>
              <a:gdLst>
                <a:gd name="T0" fmla="*/ 681 w 681"/>
                <a:gd name="T1" fmla="*/ 0 h 154"/>
                <a:gd name="T2" fmla="*/ 0 w 681"/>
                <a:gd name="T3" fmla="*/ 154 h 154"/>
                <a:gd name="T4" fmla="*/ 681 w 681"/>
                <a:gd name="T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1" h="154">
                  <a:moveTo>
                    <a:pt x="681" y="0"/>
                  </a:moveTo>
                  <a:lnTo>
                    <a:pt x="0" y="154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9" name="Line 227"/>
            <p:cNvSpPr>
              <a:spLocks noChangeShapeType="1"/>
            </p:cNvSpPr>
            <p:nvPr/>
          </p:nvSpPr>
          <p:spPr bwMode="auto">
            <a:xfrm flipH="1">
              <a:off x="6191291" y="4687585"/>
              <a:ext cx="591292" cy="13371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0" name="Freeform 228"/>
            <p:cNvSpPr/>
            <p:nvPr/>
          </p:nvSpPr>
          <p:spPr bwMode="auto">
            <a:xfrm>
              <a:off x="6191291" y="3950424"/>
              <a:ext cx="1235547" cy="870874"/>
            </a:xfrm>
            <a:custGeom>
              <a:avLst/>
              <a:gdLst>
                <a:gd name="T0" fmla="*/ 0 w 1423"/>
                <a:gd name="T1" fmla="*/ 1003 h 1003"/>
                <a:gd name="T2" fmla="*/ 1423 w 1423"/>
                <a:gd name="T3" fmla="*/ 0 h 1003"/>
                <a:gd name="T4" fmla="*/ 0 w 1423"/>
                <a:gd name="T5" fmla="*/ 1003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3" h="1003">
                  <a:moveTo>
                    <a:pt x="0" y="1003"/>
                  </a:moveTo>
                  <a:lnTo>
                    <a:pt x="1423" y="0"/>
                  </a:lnTo>
                  <a:lnTo>
                    <a:pt x="0" y="100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1" name="Line 229"/>
            <p:cNvSpPr>
              <a:spLocks noChangeShapeType="1"/>
            </p:cNvSpPr>
            <p:nvPr/>
          </p:nvSpPr>
          <p:spPr bwMode="auto">
            <a:xfrm flipV="1">
              <a:off x="6191291" y="3950424"/>
              <a:ext cx="1235547" cy="87087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2" name="Freeform 230"/>
            <p:cNvSpPr/>
            <p:nvPr/>
          </p:nvSpPr>
          <p:spPr bwMode="auto">
            <a:xfrm>
              <a:off x="7426839" y="3950424"/>
              <a:ext cx="133713" cy="1200817"/>
            </a:xfrm>
            <a:custGeom>
              <a:avLst/>
              <a:gdLst>
                <a:gd name="T0" fmla="*/ 0 w 154"/>
                <a:gd name="T1" fmla="*/ 0 h 1383"/>
                <a:gd name="T2" fmla="*/ 154 w 154"/>
                <a:gd name="T3" fmla="*/ 1383 h 1383"/>
                <a:gd name="T4" fmla="*/ 0 w 154"/>
                <a:gd name="T5" fmla="*/ 0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" h="1383">
                  <a:moveTo>
                    <a:pt x="0" y="0"/>
                  </a:moveTo>
                  <a:lnTo>
                    <a:pt x="154" y="1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3" name="Line 231"/>
            <p:cNvSpPr>
              <a:spLocks noChangeShapeType="1"/>
            </p:cNvSpPr>
            <p:nvPr/>
          </p:nvSpPr>
          <p:spPr bwMode="auto">
            <a:xfrm>
              <a:off x="7426839" y="3950424"/>
              <a:ext cx="133713" cy="120081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4" name="Freeform 232"/>
            <p:cNvSpPr/>
            <p:nvPr/>
          </p:nvSpPr>
          <p:spPr bwMode="auto">
            <a:xfrm>
              <a:off x="6734828" y="3950424"/>
              <a:ext cx="692011" cy="2128996"/>
            </a:xfrm>
            <a:custGeom>
              <a:avLst/>
              <a:gdLst>
                <a:gd name="T0" fmla="*/ 797 w 797"/>
                <a:gd name="T1" fmla="*/ 0 h 2452"/>
                <a:gd name="T2" fmla="*/ 0 w 797"/>
                <a:gd name="T3" fmla="*/ 2452 h 2452"/>
                <a:gd name="T4" fmla="*/ 797 w 797"/>
                <a:gd name="T5" fmla="*/ 0 h 2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7" h="2452">
                  <a:moveTo>
                    <a:pt x="797" y="0"/>
                  </a:moveTo>
                  <a:lnTo>
                    <a:pt x="0" y="2452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5" name="Line 233"/>
            <p:cNvSpPr>
              <a:spLocks noChangeShapeType="1"/>
            </p:cNvSpPr>
            <p:nvPr/>
          </p:nvSpPr>
          <p:spPr bwMode="auto">
            <a:xfrm flipH="1">
              <a:off x="6734828" y="3950424"/>
              <a:ext cx="692011" cy="212899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6" name="Freeform 234"/>
            <p:cNvSpPr/>
            <p:nvPr/>
          </p:nvSpPr>
          <p:spPr bwMode="auto">
            <a:xfrm>
              <a:off x="6734828" y="5173815"/>
              <a:ext cx="806622" cy="905605"/>
            </a:xfrm>
            <a:custGeom>
              <a:avLst/>
              <a:gdLst>
                <a:gd name="T0" fmla="*/ 0 w 929"/>
                <a:gd name="T1" fmla="*/ 1043 h 1043"/>
                <a:gd name="T2" fmla="*/ 929 w 929"/>
                <a:gd name="T3" fmla="*/ 0 h 1043"/>
                <a:gd name="T4" fmla="*/ 0 w 929"/>
                <a:gd name="T5" fmla="*/ 1043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9" h="1043">
                  <a:moveTo>
                    <a:pt x="0" y="1043"/>
                  </a:moveTo>
                  <a:lnTo>
                    <a:pt x="929" y="0"/>
                  </a:lnTo>
                  <a:lnTo>
                    <a:pt x="0" y="104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7" name="Line 235"/>
            <p:cNvSpPr>
              <a:spLocks noChangeShapeType="1"/>
            </p:cNvSpPr>
            <p:nvPr/>
          </p:nvSpPr>
          <p:spPr bwMode="auto">
            <a:xfrm flipV="1">
              <a:off x="6734828" y="5173815"/>
              <a:ext cx="806622" cy="90560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8" name="Freeform 236"/>
            <p:cNvSpPr/>
            <p:nvPr/>
          </p:nvSpPr>
          <p:spPr bwMode="auto">
            <a:xfrm>
              <a:off x="6191291" y="4821298"/>
              <a:ext cx="466261" cy="1270278"/>
            </a:xfrm>
            <a:custGeom>
              <a:avLst/>
              <a:gdLst>
                <a:gd name="T0" fmla="*/ 537 w 537"/>
                <a:gd name="T1" fmla="*/ 1463 h 1463"/>
                <a:gd name="T2" fmla="*/ 0 w 537"/>
                <a:gd name="T3" fmla="*/ 0 h 1463"/>
                <a:gd name="T4" fmla="*/ 537 w 537"/>
                <a:gd name="T5" fmla="*/ 1463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7" h="1463">
                  <a:moveTo>
                    <a:pt x="537" y="1463"/>
                  </a:moveTo>
                  <a:lnTo>
                    <a:pt x="0" y="0"/>
                  </a:lnTo>
                  <a:lnTo>
                    <a:pt x="537" y="146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9" name="Line 237"/>
            <p:cNvSpPr>
              <a:spLocks noChangeShapeType="1"/>
            </p:cNvSpPr>
            <p:nvPr/>
          </p:nvSpPr>
          <p:spPr bwMode="auto">
            <a:xfrm flipH="1" flipV="1">
              <a:off x="6191291" y="4821298"/>
              <a:ext cx="466261" cy="127027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0" name="Freeform 238"/>
            <p:cNvSpPr/>
            <p:nvPr/>
          </p:nvSpPr>
          <p:spPr bwMode="auto">
            <a:xfrm>
              <a:off x="5587844" y="2535145"/>
              <a:ext cx="1315428" cy="1577645"/>
            </a:xfrm>
            <a:custGeom>
              <a:avLst/>
              <a:gdLst>
                <a:gd name="T0" fmla="*/ 1515 w 1515"/>
                <a:gd name="T1" fmla="*/ 0 h 1817"/>
                <a:gd name="T2" fmla="*/ 0 w 1515"/>
                <a:gd name="T3" fmla="*/ 1817 h 1817"/>
                <a:gd name="T4" fmla="*/ 1515 w 1515"/>
                <a:gd name="T5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5" h="1817">
                  <a:moveTo>
                    <a:pt x="1515" y="0"/>
                  </a:moveTo>
                  <a:lnTo>
                    <a:pt x="0" y="1817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1" name="Line 239"/>
            <p:cNvSpPr>
              <a:spLocks noChangeShapeType="1"/>
            </p:cNvSpPr>
            <p:nvPr/>
          </p:nvSpPr>
          <p:spPr bwMode="auto">
            <a:xfrm flipH="1">
              <a:off x="5587844" y="2535145"/>
              <a:ext cx="1315428" cy="157764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2" name="Freeform 240"/>
            <p:cNvSpPr/>
            <p:nvPr/>
          </p:nvSpPr>
          <p:spPr bwMode="auto">
            <a:xfrm>
              <a:off x="5074697" y="3169850"/>
              <a:ext cx="494913" cy="923838"/>
            </a:xfrm>
            <a:custGeom>
              <a:avLst/>
              <a:gdLst>
                <a:gd name="T0" fmla="*/ 570 w 570"/>
                <a:gd name="T1" fmla="*/ 1064 h 1064"/>
                <a:gd name="T2" fmla="*/ 0 w 570"/>
                <a:gd name="T3" fmla="*/ 0 h 1064"/>
                <a:gd name="T4" fmla="*/ 570 w 570"/>
                <a:gd name="T5" fmla="*/ 1064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0" h="1064">
                  <a:moveTo>
                    <a:pt x="570" y="1064"/>
                  </a:moveTo>
                  <a:lnTo>
                    <a:pt x="0" y="0"/>
                  </a:lnTo>
                  <a:lnTo>
                    <a:pt x="570" y="106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3" name="Line 241"/>
            <p:cNvSpPr>
              <a:spLocks noChangeShapeType="1"/>
            </p:cNvSpPr>
            <p:nvPr/>
          </p:nvSpPr>
          <p:spPr bwMode="auto">
            <a:xfrm flipH="1" flipV="1">
              <a:off x="5074697" y="3169850"/>
              <a:ext cx="494913" cy="9238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4" name="Freeform 242"/>
            <p:cNvSpPr/>
            <p:nvPr/>
          </p:nvSpPr>
          <p:spPr bwMode="auto">
            <a:xfrm>
              <a:off x="5074697" y="2535145"/>
              <a:ext cx="1828575" cy="634705"/>
            </a:xfrm>
            <a:custGeom>
              <a:avLst/>
              <a:gdLst>
                <a:gd name="T0" fmla="*/ 0 w 2106"/>
                <a:gd name="T1" fmla="*/ 731 h 731"/>
                <a:gd name="T2" fmla="*/ 2106 w 2106"/>
                <a:gd name="T3" fmla="*/ 0 h 731"/>
                <a:gd name="T4" fmla="*/ 0 w 2106"/>
                <a:gd name="T5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6" h="731">
                  <a:moveTo>
                    <a:pt x="0" y="731"/>
                  </a:moveTo>
                  <a:lnTo>
                    <a:pt x="2106" y="0"/>
                  </a:lnTo>
                  <a:lnTo>
                    <a:pt x="0" y="73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5" name="Line 243"/>
            <p:cNvSpPr>
              <a:spLocks noChangeShapeType="1"/>
            </p:cNvSpPr>
            <p:nvPr/>
          </p:nvSpPr>
          <p:spPr bwMode="auto">
            <a:xfrm flipV="1">
              <a:off x="5074697" y="2535145"/>
              <a:ext cx="1828575" cy="63470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6" name="Freeform 244"/>
            <p:cNvSpPr/>
            <p:nvPr/>
          </p:nvSpPr>
          <p:spPr bwMode="auto">
            <a:xfrm>
              <a:off x="6191291" y="2570744"/>
              <a:ext cx="710244" cy="2250554"/>
            </a:xfrm>
            <a:custGeom>
              <a:avLst/>
              <a:gdLst>
                <a:gd name="T0" fmla="*/ 0 w 818"/>
                <a:gd name="T1" fmla="*/ 2592 h 2592"/>
                <a:gd name="T2" fmla="*/ 818 w 818"/>
                <a:gd name="T3" fmla="*/ 0 h 2592"/>
                <a:gd name="T4" fmla="*/ 0 w 818"/>
                <a:gd name="T5" fmla="*/ 2592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8" h="2592">
                  <a:moveTo>
                    <a:pt x="0" y="2592"/>
                  </a:moveTo>
                  <a:lnTo>
                    <a:pt x="818" y="0"/>
                  </a:lnTo>
                  <a:lnTo>
                    <a:pt x="0" y="259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7" name="Line 245"/>
            <p:cNvSpPr>
              <a:spLocks noChangeShapeType="1"/>
            </p:cNvSpPr>
            <p:nvPr/>
          </p:nvSpPr>
          <p:spPr bwMode="auto">
            <a:xfrm flipV="1">
              <a:off x="6191291" y="2570744"/>
              <a:ext cx="710244" cy="225055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8" name="Freeform 246"/>
            <p:cNvSpPr/>
            <p:nvPr/>
          </p:nvSpPr>
          <p:spPr bwMode="auto">
            <a:xfrm>
              <a:off x="5196255" y="4821298"/>
              <a:ext cx="995037" cy="829197"/>
            </a:xfrm>
            <a:custGeom>
              <a:avLst/>
              <a:gdLst>
                <a:gd name="T0" fmla="*/ 1146 w 1146"/>
                <a:gd name="T1" fmla="*/ 0 h 955"/>
                <a:gd name="T2" fmla="*/ 0 w 1146"/>
                <a:gd name="T3" fmla="*/ 955 h 955"/>
                <a:gd name="T4" fmla="*/ 1146 w 1146"/>
                <a:gd name="T5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6" h="955">
                  <a:moveTo>
                    <a:pt x="1146" y="0"/>
                  </a:moveTo>
                  <a:lnTo>
                    <a:pt x="0" y="955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9" name="Line 247"/>
            <p:cNvSpPr>
              <a:spLocks noChangeShapeType="1"/>
            </p:cNvSpPr>
            <p:nvPr/>
          </p:nvSpPr>
          <p:spPr bwMode="auto">
            <a:xfrm flipH="1">
              <a:off x="5196255" y="4821298"/>
              <a:ext cx="995037" cy="82919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0" name="Freeform 248"/>
            <p:cNvSpPr/>
            <p:nvPr/>
          </p:nvSpPr>
          <p:spPr bwMode="auto">
            <a:xfrm>
              <a:off x="5754552" y="4821298"/>
              <a:ext cx="436740" cy="669436"/>
            </a:xfrm>
            <a:custGeom>
              <a:avLst/>
              <a:gdLst>
                <a:gd name="T0" fmla="*/ 0 w 503"/>
                <a:gd name="T1" fmla="*/ 771 h 771"/>
                <a:gd name="T2" fmla="*/ 503 w 503"/>
                <a:gd name="T3" fmla="*/ 0 h 771"/>
                <a:gd name="T4" fmla="*/ 0 w 503"/>
                <a:gd name="T5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3" h="771">
                  <a:moveTo>
                    <a:pt x="0" y="771"/>
                  </a:moveTo>
                  <a:lnTo>
                    <a:pt x="503" y="0"/>
                  </a:lnTo>
                  <a:lnTo>
                    <a:pt x="0" y="77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1" name="Line 249"/>
            <p:cNvSpPr>
              <a:spLocks noChangeShapeType="1"/>
            </p:cNvSpPr>
            <p:nvPr/>
          </p:nvSpPr>
          <p:spPr bwMode="auto">
            <a:xfrm flipV="1">
              <a:off x="5754552" y="4821298"/>
              <a:ext cx="436740" cy="66943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2" name="Freeform 250"/>
            <p:cNvSpPr/>
            <p:nvPr/>
          </p:nvSpPr>
          <p:spPr bwMode="auto">
            <a:xfrm>
              <a:off x="5772785" y="5508967"/>
              <a:ext cx="923838" cy="570453"/>
            </a:xfrm>
            <a:custGeom>
              <a:avLst/>
              <a:gdLst>
                <a:gd name="T0" fmla="*/ 0 w 1064"/>
                <a:gd name="T1" fmla="*/ 0 h 657"/>
                <a:gd name="T2" fmla="*/ 1064 w 1064"/>
                <a:gd name="T3" fmla="*/ 657 h 657"/>
                <a:gd name="T4" fmla="*/ 0 w 1064"/>
                <a:gd name="T5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4" h="657">
                  <a:moveTo>
                    <a:pt x="0" y="0"/>
                  </a:moveTo>
                  <a:lnTo>
                    <a:pt x="1064" y="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3" name="Line 251"/>
            <p:cNvSpPr>
              <a:spLocks noChangeShapeType="1"/>
            </p:cNvSpPr>
            <p:nvPr/>
          </p:nvSpPr>
          <p:spPr bwMode="auto">
            <a:xfrm>
              <a:off x="5772785" y="5508967"/>
              <a:ext cx="923838" cy="57045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4" name="Freeform 252"/>
            <p:cNvSpPr/>
            <p:nvPr/>
          </p:nvSpPr>
          <p:spPr bwMode="auto">
            <a:xfrm>
              <a:off x="5637335" y="6071606"/>
              <a:ext cx="1032372" cy="523567"/>
            </a:xfrm>
            <a:custGeom>
              <a:avLst/>
              <a:gdLst>
                <a:gd name="T0" fmla="*/ 0 w 1189"/>
                <a:gd name="T1" fmla="*/ 603 h 603"/>
                <a:gd name="T2" fmla="*/ 1189 w 1189"/>
                <a:gd name="T3" fmla="*/ 0 h 603"/>
                <a:gd name="T4" fmla="*/ 0 w 1189"/>
                <a:gd name="T5" fmla="*/ 60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89" h="603">
                  <a:moveTo>
                    <a:pt x="0" y="603"/>
                  </a:moveTo>
                  <a:lnTo>
                    <a:pt x="1189" y="0"/>
                  </a:lnTo>
                  <a:lnTo>
                    <a:pt x="0" y="60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5" name="Line 253"/>
            <p:cNvSpPr>
              <a:spLocks noChangeShapeType="1"/>
            </p:cNvSpPr>
            <p:nvPr/>
          </p:nvSpPr>
          <p:spPr bwMode="auto">
            <a:xfrm flipV="1">
              <a:off x="5637335" y="6071606"/>
              <a:ext cx="1032372" cy="52356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6" name="Freeform 254"/>
            <p:cNvSpPr/>
            <p:nvPr/>
          </p:nvSpPr>
          <p:spPr bwMode="auto">
            <a:xfrm>
              <a:off x="4697868" y="3169850"/>
              <a:ext cx="376829" cy="1546388"/>
            </a:xfrm>
            <a:custGeom>
              <a:avLst/>
              <a:gdLst>
                <a:gd name="T0" fmla="*/ 434 w 434"/>
                <a:gd name="T1" fmla="*/ 0 h 1781"/>
                <a:gd name="T2" fmla="*/ 0 w 434"/>
                <a:gd name="T3" fmla="*/ 1781 h 1781"/>
                <a:gd name="T4" fmla="*/ 434 w 434"/>
                <a:gd name="T5" fmla="*/ 0 h 1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4" h="1781">
                  <a:moveTo>
                    <a:pt x="434" y="0"/>
                  </a:moveTo>
                  <a:lnTo>
                    <a:pt x="0" y="178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7" name="Line 255"/>
            <p:cNvSpPr>
              <a:spLocks noChangeShapeType="1"/>
            </p:cNvSpPr>
            <p:nvPr/>
          </p:nvSpPr>
          <p:spPr bwMode="auto">
            <a:xfrm flipH="1">
              <a:off x="4697868" y="3169850"/>
              <a:ext cx="376829" cy="154638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8" name="Freeform 256"/>
            <p:cNvSpPr/>
            <p:nvPr/>
          </p:nvSpPr>
          <p:spPr bwMode="auto">
            <a:xfrm>
              <a:off x="5193650" y="4131024"/>
              <a:ext cx="375961" cy="1515130"/>
            </a:xfrm>
            <a:custGeom>
              <a:avLst/>
              <a:gdLst>
                <a:gd name="T0" fmla="*/ 433 w 433"/>
                <a:gd name="T1" fmla="*/ 0 h 1745"/>
                <a:gd name="T2" fmla="*/ 0 w 433"/>
                <a:gd name="T3" fmla="*/ 1745 h 1745"/>
                <a:gd name="T4" fmla="*/ 433 w 433"/>
                <a:gd name="T5" fmla="*/ 0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3" h="1745">
                  <a:moveTo>
                    <a:pt x="433" y="0"/>
                  </a:moveTo>
                  <a:lnTo>
                    <a:pt x="0" y="1745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9" name="Line 257"/>
            <p:cNvSpPr>
              <a:spLocks noChangeShapeType="1"/>
            </p:cNvSpPr>
            <p:nvPr/>
          </p:nvSpPr>
          <p:spPr bwMode="auto">
            <a:xfrm flipH="1">
              <a:off x="5193650" y="4131024"/>
              <a:ext cx="375961" cy="151513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0" name="Freeform 258"/>
            <p:cNvSpPr/>
            <p:nvPr/>
          </p:nvSpPr>
          <p:spPr bwMode="auto">
            <a:xfrm>
              <a:off x="5196255" y="2570744"/>
              <a:ext cx="1705281" cy="3079751"/>
            </a:xfrm>
            <a:custGeom>
              <a:avLst/>
              <a:gdLst>
                <a:gd name="T0" fmla="*/ 0 w 1964"/>
                <a:gd name="T1" fmla="*/ 3547 h 3547"/>
                <a:gd name="T2" fmla="*/ 1964 w 1964"/>
                <a:gd name="T3" fmla="*/ 0 h 3547"/>
                <a:gd name="T4" fmla="*/ 0 w 1964"/>
                <a:gd name="T5" fmla="*/ 3547 h 3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4" h="3547">
                  <a:moveTo>
                    <a:pt x="0" y="3547"/>
                  </a:moveTo>
                  <a:lnTo>
                    <a:pt x="1964" y="0"/>
                  </a:lnTo>
                  <a:lnTo>
                    <a:pt x="0" y="354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2" name="Freeform 260"/>
            <p:cNvSpPr/>
            <p:nvPr/>
          </p:nvSpPr>
          <p:spPr bwMode="auto">
            <a:xfrm>
              <a:off x="4707419" y="4740549"/>
              <a:ext cx="488836" cy="909946"/>
            </a:xfrm>
            <a:custGeom>
              <a:avLst/>
              <a:gdLst>
                <a:gd name="T0" fmla="*/ 563 w 563"/>
                <a:gd name="T1" fmla="*/ 1048 h 1048"/>
                <a:gd name="T2" fmla="*/ 0 w 563"/>
                <a:gd name="T3" fmla="*/ 0 h 1048"/>
                <a:gd name="T4" fmla="*/ 563 w 563"/>
                <a:gd name="T5" fmla="*/ 1048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3" h="1048">
                  <a:moveTo>
                    <a:pt x="563" y="1048"/>
                  </a:moveTo>
                  <a:lnTo>
                    <a:pt x="0" y="0"/>
                  </a:lnTo>
                  <a:lnTo>
                    <a:pt x="563" y="104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3" name="Line 261"/>
            <p:cNvSpPr>
              <a:spLocks noChangeShapeType="1"/>
            </p:cNvSpPr>
            <p:nvPr/>
          </p:nvSpPr>
          <p:spPr bwMode="auto">
            <a:xfrm flipH="1" flipV="1">
              <a:off x="4707419" y="4740549"/>
              <a:ext cx="488836" cy="90994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4" name="Freeform 262"/>
            <p:cNvSpPr/>
            <p:nvPr/>
          </p:nvSpPr>
          <p:spPr bwMode="auto">
            <a:xfrm>
              <a:off x="4397447" y="5650495"/>
              <a:ext cx="798808" cy="606052"/>
            </a:xfrm>
            <a:custGeom>
              <a:avLst/>
              <a:gdLst>
                <a:gd name="T0" fmla="*/ 920 w 920"/>
                <a:gd name="T1" fmla="*/ 0 h 698"/>
                <a:gd name="T2" fmla="*/ 0 w 920"/>
                <a:gd name="T3" fmla="*/ 698 h 698"/>
                <a:gd name="T4" fmla="*/ 920 w 920"/>
                <a:gd name="T5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0" h="698">
                  <a:moveTo>
                    <a:pt x="920" y="0"/>
                  </a:moveTo>
                  <a:lnTo>
                    <a:pt x="0" y="698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5" name="Line 263"/>
            <p:cNvSpPr>
              <a:spLocks noChangeShapeType="1"/>
            </p:cNvSpPr>
            <p:nvPr/>
          </p:nvSpPr>
          <p:spPr bwMode="auto">
            <a:xfrm flipH="1">
              <a:off x="4397447" y="5650495"/>
              <a:ext cx="798808" cy="60605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6" name="Freeform 264"/>
            <p:cNvSpPr/>
            <p:nvPr/>
          </p:nvSpPr>
          <p:spPr bwMode="auto">
            <a:xfrm>
              <a:off x="4397447" y="4716238"/>
              <a:ext cx="338625" cy="1540310"/>
            </a:xfrm>
            <a:custGeom>
              <a:avLst/>
              <a:gdLst>
                <a:gd name="T0" fmla="*/ 0 w 390"/>
                <a:gd name="T1" fmla="*/ 1774 h 1774"/>
                <a:gd name="T2" fmla="*/ 390 w 390"/>
                <a:gd name="T3" fmla="*/ 0 h 1774"/>
                <a:gd name="T4" fmla="*/ 0 w 390"/>
                <a:gd name="T5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0" h="1774">
                  <a:moveTo>
                    <a:pt x="0" y="1774"/>
                  </a:moveTo>
                  <a:lnTo>
                    <a:pt x="390" y="0"/>
                  </a:lnTo>
                  <a:lnTo>
                    <a:pt x="0" y="177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7" name="Line 265"/>
            <p:cNvSpPr>
              <a:spLocks noChangeShapeType="1"/>
            </p:cNvSpPr>
            <p:nvPr/>
          </p:nvSpPr>
          <p:spPr bwMode="auto">
            <a:xfrm flipV="1">
              <a:off x="4397447" y="4716238"/>
              <a:ext cx="338625" cy="154031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8" name="Freeform 266"/>
            <p:cNvSpPr/>
            <p:nvPr/>
          </p:nvSpPr>
          <p:spPr bwMode="auto">
            <a:xfrm>
              <a:off x="4736072" y="4716238"/>
              <a:ext cx="1018480" cy="774496"/>
            </a:xfrm>
            <a:custGeom>
              <a:avLst/>
              <a:gdLst>
                <a:gd name="T0" fmla="*/ 0 w 1173"/>
                <a:gd name="T1" fmla="*/ 0 h 892"/>
                <a:gd name="T2" fmla="*/ 1173 w 1173"/>
                <a:gd name="T3" fmla="*/ 892 h 892"/>
                <a:gd name="T4" fmla="*/ 0 w 1173"/>
                <a:gd name="T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3" h="892">
                  <a:moveTo>
                    <a:pt x="0" y="0"/>
                  </a:moveTo>
                  <a:lnTo>
                    <a:pt x="1173" y="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9" name="Line 267"/>
            <p:cNvSpPr>
              <a:spLocks noChangeShapeType="1"/>
            </p:cNvSpPr>
            <p:nvPr/>
          </p:nvSpPr>
          <p:spPr bwMode="auto">
            <a:xfrm>
              <a:off x="4736072" y="4716238"/>
              <a:ext cx="1018480" cy="77449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0" name="Freeform 268"/>
            <p:cNvSpPr/>
            <p:nvPr/>
          </p:nvSpPr>
          <p:spPr bwMode="auto">
            <a:xfrm>
              <a:off x="5635599" y="5527201"/>
              <a:ext cx="118953" cy="1063630"/>
            </a:xfrm>
            <a:custGeom>
              <a:avLst/>
              <a:gdLst>
                <a:gd name="T0" fmla="*/ 0 w 137"/>
                <a:gd name="T1" fmla="*/ 1225 h 1225"/>
                <a:gd name="T2" fmla="*/ 137 w 137"/>
                <a:gd name="T3" fmla="*/ 0 h 1225"/>
                <a:gd name="T4" fmla="*/ 0 w 137"/>
                <a:gd name="T5" fmla="*/ 1225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" h="1225">
                  <a:moveTo>
                    <a:pt x="0" y="1225"/>
                  </a:moveTo>
                  <a:lnTo>
                    <a:pt x="137" y="0"/>
                  </a:lnTo>
                  <a:lnTo>
                    <a:pt x="0" y="1225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1" name="Line 269"/>
            <p:cNvSpPr>
              <a:spLocks noChangeShapeType="1"/>
            </p:cNvSpPr>
            <p:nvPr/>
          </p:nvSpPr>
          <p:spPr bwMode="auto">
            <a:xfrm flipV="1">
              <a:off x="5635599" y="5527201"/>
              <a:ext cx="118953" cy="106363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2" name="Freeform 270"/>
            <p:cNvSpPr/>
            <p:nvPr/>
          </p:nvSpPr>
          <p:spPr bwMode="auto">
            <a:xfrm>
              <a:off x="5178021" y="5508967"/>
              <a:ext cx="557429" cy="165840"/>
            </a:xfrm>
            <a:custGeom>
              <a:avLst/>
              <a:gdLst>
                <a:gd name="T0" fmla="*/ 642 w 642"/>
                <a:gd name="T1" fmla="*/ 0 h 191"/>
                <a:gd name="T2" fmla="*/ 0 w 642"/>
                <a:gd name="T3" fmla="*/ 191 h 191"/>
                <a:gd name="T4" fmla="*/ 642 w 642"/>
                <a:gd name="T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2" h="191">
                  <a:moveTo>
                    <a:pt x="642" y="0"/>
                  </a:moveTo>
                  <a:lnTo>
                    <a:pt x="0" y="191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3" name="Line 271"/>
            <p:cNvSpPr>
              <a:spLocks noChangeShapeType="1"/>
            </p:cNvSpPr>
            <p:nvPr/>
          </p:nvSpPr>
          <p:spPr bwMode="auto">
            <a:xfrm flipH="1">
              <a:off x="5178021" y="5508967"/>
              <a:ext cx="557429" cy="16584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4" name="Freeform 272"/>
            <p:cNvSpPr/>
            <p:nvPr/>
          </p:nvSpPr>
          <p:spPr bwMode="auto">
            <a:xfrm>
              <a:off x="5178021" y="5674807"/>
              <a:ext cx="457578" cy="916024"/>
            </a:xfrm>
            <a:custGeom>
              <a:avLst/>
              <a:gdLst>
                <a:gd name="T0" fmla="*/ 0 w 527"/>
                <a:gd name="T1" fmla="*/ 0 h 1055"/>
                <a:gd name="T2" fmla="*/ 527 w 527"/>
                <a:gd name="T3" fmla="*/ 1055 h 1055"/>
                <a:gd name="T4" fmla="*/ 0 w 527"/>
                <a:gd name="T5" fmla="*/ 0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7" h="1055">
                  <a:moveTo>
                    <a:pt x="0" y="0"/>
                  </a:moveTo>
                  <a:lnTo>
                    <a:pt x="527" y="1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5" name="Line 273"/>
            <p:cNvSpPr>
              <a:spLocks noChangeShapeType="1"/>
            </p:cNvSpPr>
            <p:nvPr/>
          </p:nvSpPr>
          <p:spPr bwMode="auto">
            <a:xfrm>
              <a:off x="5178021" y="5674807"/>
              <a:ext cx="457578" cy="91602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6" name="Freeform 274"/>
            <p:cNvSpPr/>
            <p:nvPr/>
          </p:nvSpPr>
          <p:spPr bwMode="auto">
            <a:xfrm>
              <a:off x="5637335" y="3950424"/>
              <a:ext cx="1789503" cy="2644748"/>
            </a:xfrm>
            <a:custGeom>
              <a:avLst/>
              <a:gdLst>
                <a:gd name="T0" fmla="*/ 0 w 2061"/>
                <a:gd name="T1" fmla="*/ 3046 h 3046"/>
                <a:gd name="T2" fmla="*/ 2061 w 2061"/>
                <a:gd name="T3" fmla="*/ 0 h 3046"/>
                <a:gd name="T4" fmla="*/ 0 w 2061"/>
                <a:gd name="T5" fmla="*/ 3046 h 3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1" h="3046">
                  <a:moveTo>
                    <a:pt x="0" y="3046"/>
                  </a:moveTo>
                  <a:lnTo>
                    <a:pt x="2061" y="0"/>
                  </a:lnTo>
                  <a:lnTo>
                    <a:pt x="0" y="3046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7" name="Line 275"/>
            <p:cNvSpPr>
              <a:spLocks noChangeShapeType="1"/>
            </p:cNvSpPr>
            <p:nvPr/>
          </p:nvSpPr>
          <p:spPr bwMode="auto">
            <a:xfrm flipV="1">
              <a:off x="5637335" y="3950424"/>
              <a:ext cx="1789503" cy="264474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8" name="Freeform 276"/>
            <p:cNvSpPr/>
            <p:nvPr/>
          </p:nvSpPr>
          <p:spPr bwMode="auto">
            <a:xfrm>
              <a:off x="5074697" y="3169850"/>
              <a:ext cx="1707886" cy="1517735"/>
            </a:xfrm>
            <a:custGeom>
              <a:avLst/>
              <a:gdLst>
                <a:gd name="T0" fmla="*/ 1967 w 1967"/>
                <a:gd name="T1" fmla="*/ 1748 h 1748"/>
                <a:gd name="T2" fmla="*/ 0 w 1967"/>
                <a:gd name="T3" fmla="*/ 0 h 1748"/>
                <a:gd name="T4" fmla="*/ 1967 w 1967"/>
                <a:gd name="T5" fmla="*/ 1748 h 1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7" h="1748">
                  <a:moveTo>
                    <a:pt x="1967" y="1748"/>
                  </a:moveTo>
                  <a:lnTo>
                    <a:pt x="0" y="0"/>
                  </a:lnTo>
                  <a:lnTo>
                    <a:pt x="1967" y="174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9" name="Line 277"/>
            <p:cNvSpPr>
              <a:spLocks noChangeShapeType="1"/>
            </p:cNvSpPr>
            <p:nvPr/>
          </p:nvSpPr>
          <p:spPr bwMode="auto">
            <a:xfrm flipH="1" flipV="1">
              <a:off x="5074697" y="3169850"/>
              <a:ext cx="1707886" cy="151773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0" name="Freeform 278"/>
            <p:cNvSpPr/>
            <p:nvPr/>
          </p:nvSpPr>
          <p:spPr bwMode="auto">
            <a:xfrm>
              <a:off x="4723916" y="4687585"/>
              <a:ext cx="1467375" cy="133713"/>
            </a:xfrm>
            <a:custGeom>
              <a:avLst/>
              <a:gdLst>
                <a:gd name="T0" fmla="*/ 1690 w 1690"/>
                <a:gd name="T1" fmla="*/ 154 h 154"/>
                <a:gd name="T2" fmla="*/ 0 w 1690"/>
                <a:gd name="T3" fmla="*/ 0 h 154"/>
                <a:gd name="T4" fmla="*/ 1690 w 1690"/>
                <a:gd name="T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90" h="154">
                  <a:moveTo>
                    <a:pt x="1690" y="154"/>
                  </a:moveTo>
                  <a:lnTo>
                    <a:pt x="0" y="0"/>
                  </a:lnTo>
                  <a:lnTo>
                    <a:pt x="1690" y="15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1" name="Line 279"/>
            <p:cNvSpPr>
              <a:spLocks noChangeShapeType="1"/>
            </p:cNvSpPr>
            <p:nvPr/>
          </p:nvSpPr>
          <p:spPr bwMode="auto">
            <a:xfrm flipH="1" flipV="1">
              <a:off x="4723916" y="4687585"/>
              <a:ext cx="1467375" cy="13371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2" name="Freeform 280"/>
            <p:cNvSpPr/>
            <p:nvPr/>
          </p:nvSpPr>
          <p:spPr bwMode="auto">
            <a:xfrm>
              <a:off x="6782583" y="3133383"/>
              <a:ext cx="1840731" cy="1554202"/>
            </a:xfrm>
            <a:custGeom>
              <a:avLst/>
              <a:gdLst>
                <a:gd name="T0" fmla="*/ 0 w 2120"/>
                <a:gd name="T1" fmla="*/ 1790 h 1790"/>
                <a:gd name="T2" fmla="*/ 2120 w 2120"/>
                <a:gd name="T3" fmla="*/ 0 h 1790"/>
                <a:gd name="T4" fmla="*/ 0 w 2120"/>
                <a:gd name="T5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0" h="1790">
                  <a:moveTo>
                    <a:pt x="0" y="1790"/>
                  </a:moveTo>
                  <a:lnTo>
                    <a:pt x="2120" y="0"/>
                  </a:lnTo>
                  <a:lnTo>
                    <a:pt x="0" y="179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3" name="Line 281"/>
            <p:cNvSpPr>
              <a:spLocks noChangeShapeType="1"/>
            </p:cNvSpPr>
            <p:nvPr/>
          </p:nvSpPr>
          <p:spPr bwMode="auto">
            <a:xfrm flipV="1">
              <a:off x="6782583" y="3133383"/>
              <a:ext cx="1840731" cy="155420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4" name="Freeform 282"/>
            <p:cNvSpPr/>
            <p:nvPr/>
          </p:nvSpPr>
          <p:spPr bwMode="auto">
            <a:xfrm>
              <a:off x="4171697" y="3163772"/>
              <a:ext cx="903000" cy="79881"/>
            </a:xfrm>
            <a:custGeom>
              <a:avLst/>
              <a:gdLst>
                <a:gd name="T0" fmla="*/ 1040 w 1040"/>
                <a:gd name="T1" fmla="*/ 0 h 92"/>
                <a:gd name="T2" fmla="*/ 0 w 1040"/>
                <a:gd name="T3" fmla="*/ 92 h 92"/>
                <a:gd name="T4" fmla="*/ 1040 w 1040"/>
                <a:gd name="T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0" h="92">
                  <a:moveTo>
                    <a:pt x="1040" y="0"/>
                  </a:moveTo>
                  <a:lnTo>
                    <a:pt x="0" y="92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5" name="Line 283"/>
            <p:cNvSpPr>
              <a:spLocks noChangeShapeType="1"/>
            </p:cNvSpPr>
            <p:nvPr/>
          </p:nvSpPr>
          <p:spPr bwMode="auto">
            <a:xfrm flipH="1">
              <a:off x="4171697" y="3163772"/>
              <a:ext cx="903000" cy="79881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6" name="Freeform 284"/>
            <p:cNvSpPr/>
            <p:nvPr/>
          </p:nvSpPr>
          <p:spPr bwMode="auto">
            <a:xfrm>
              <a:off x="3069863" y="2882453"/>
              <a:ext cx="1101834" cy="335152"/>
            </a:xfrm>
            <a:custGeom>
              <a:avLst/>
              <a:gdLst>
                <a:gd name="T0" fmla="*/ 1269 w 1269"/>
                <a:gd name="T1" fmla="*/ 386 h 386"/>
                <a:gd name="T2" fmla="*/ 0 w 1269"/>
                <a:gd name="T3" fmla="*/ 0 h 386"/>
                <a:gd name="T4" fmla="*/ 1269 w 1269"/>
                <a:gd name="T5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69" h="386">
                  <a:moveTo>
                    <a:pt x="1269" y="386"/>
                  </a:moveTo>
                  <a:lnTo>
                    <a:pt x="0" y="0"/>
                  </a:lnTo>
                  <a:lnTo>
                    <a:pt x="1269" y="386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7" name="Line 285"/>
            <p:cNvSpPr>
              <a:spLocks noChangeShapeType="1"/>
            </p:cNvSpPr>
            <p:nvPr/>
          </p:nvSpPr>
          <p:spPr bwMode="auto">
            <a:xfrm flipH="1" flipV="1">
              <a:off x="3069863" y="2882453"/>
              <a:ext cx="1101834" cy="33515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8" name="Freeform 286"/>
            <p:cNvSpPr/>
            <p:nvPr/>
          </p:nvSpPr>
          <p:spPr bwMode="auto">
            <a:xfrm>
              <a:off x="3069863" y="2882453"/>
              <a:ext cx="1414411" cy="61647"/>
            </a:xfrm>
            <a:custGeom>
              <a:avLst/>
              <a:gdLst>
                <a:gd name="T0" fmla="*/ 0 w 1629"/>
                <a:gd name="T1" fmla="*/ 0 h 71"/>
                <a:gd name="T2" fmla="*/ 1629 w 1629"/>
                <a:gd name="T3" fmla="*/ 71 h 71"/>
                <a:gd name="T4" fmla="*/ 0 w 1629"/>
                <a:gd name="T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9" h="71">
                  <a:moveTo>
                    <a:pt x="0" y="0"/>
                  </a:moveTo>
                  <a:lnTo>
                    <a:pt x="1629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9" name="Line 287"/>
            <p:cNvSpPr>
              <a:spLocks noChangeShapeType="1"/>
            </p:cNvSpPr>
            <p:nvPr/>
          </p:nvSpPr>
          <p:spPr bwMode="auto">
            <a:xfrm>
              <a:off x="3069863" y="2882453"/>
              <a:ext cx="1414411" cy="6164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0" name="Freeform 288"/>
            <p:cNvSpPr/>
            <p:nvPr/>
          </p:nvSpPr>
          <p:spPr bwMode="auto">
            <a:xfrm>
              <a:off x="3892982" y="2962333"/>
              <a:ext cx="607788" cy="1842467"/>
            </a:xfrm>
            <a:custGeom>
              <a:avLst/>
              <a:gdLst>
                <a:gd name="T0" fmla="*/ 700 w 700"/>
                <a:gd name="T1" fmla="*/ 0 h 2122"/>
                <a:gd name="T2" fmla="*/ 0 w 700"/>
                <a:gd name="T3" fmla="*/ 2122 h 2122"/>
                <a:gd name="T4" fmla="*/ 700 w 700"/>
                <a:gd name="T5" fmla="*/ 0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0" h="2122">
                  <a:moveTo>
                    <a:pt x="700" y="0"/>
                  </a:moveTo>
                  <a:lnTo>
                    <a:pt x="0" y="2122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1" name="Line 289"/>
            <p:cNvSpPr>
              <a:spLocks noChangeShapeType="1"/>
            </p:cNvSpPr>
            <p:nvPr/>
          </p:nvSpPr>
          <p:spPr bwMode="auto">
            <a:xfrm flipH="1">
              <a:off x="3892982" y="2962333"/>
              <a:ext cx="607788" cy="184246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2" name="Freeform 290"/>
            <p:cNvSpPr/>
            <p:nvPr/>
          </p:nvSpPr>
          <p:spPr bwMode="auto">
            <a:xfrm>
              <a:off x="3892982" y="4716238"/>
              <a:ext cx="804886" cy="88563"/>
            </a:xfrm>
            <a:custGeom>
              <a:avLst/>
              <a:gdLst>
                <a:gd name="T0" fmla="*/ 0 w 927"/>
                <a:gd name="T1" fmla="*/ 102 h 102"/>
                <a:gd name="T2" fmla="*/ 927 w 927"/>
                <a:gd name="T3" fmla="*/ 0 h 102"/>
                <a:gd name="T4" fmla="*/ 0 w 927"/>
                <a:gd name="T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7" h="102">
                  <a:moveTo>
                    <a:pt x="0" y="102"/>
                  </a:moveTo>
                  <a:lnTo>
                    <a:pt x="927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3" name="Line 291"/>
            <p:cNvSpPr>
              <a:spLocks noChangeShapeType="1"/>
            </p:cNvSpPr>
            <p:nvPr/>
          </p:nvSpPr>
          <p:spPr bwMode="auto">
            <a:xfrm flipV="1">
              <a:off x="3892982" y="4716238"/>
              <a:ext cx="804886" cy="885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4" name="Freeform 292"/>
            <p:cNvSpPr/>
            <p:nvPr/>
          </p:nvSpPr>
          <p:spPr bwMode="auto">
            <a:xfrm>
              <a:off x="3870407" y="4669351"/>
              <a:ext cx="853509" cy="1106175"/>
            </a:xfrm>
            <a:custGeom>
              <a:avLst/>
              <a:gdLst>
                <a:gd name="T0" fmla="*/ 983 w 983"/>
                <a:gd name="T1" fmla="*/ 0 h 1274"/>
                <a:gd name="T2" fmla="*/ 0 w 983"/>
                <a:gd name="T3" fmla="*/ 1274 h 1274"/>
                <a:gd name="T4" fmla="*/ 983 w 983"/>
                <a:gd name="T5" fmla="*/ 0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3" h="1274">
                  <a:moveTo>
                    <a:pt x="983" y="0"/>
                  </a:moveTo>
                  <a:lnTo>
                    <a:pt x="0" y="1274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5" name="Line 293"/>
            <p:cNvSpPr>
              <a:spLocks noChangeShapeType="1"/>
            </p:cNvSpPr>
            <p:nvPr/>
          </p:nvSpPr>
          <p:spPr bwMode="auto">
            <a:xfrm flipH="1">
              <a:off x="3870407" y="4669351"/>
              <a:ext cx="853509" cy="110617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6" name="Freeform 294"/>
            <p:cNvSpPr/>
            <p:nvPr/>
          </p:nvSpPr>
          <p:spPr bwMode="auto">
            <a:xfrm>
              <a:off x="3045551" y="5134744"/>
              <a:ext cx="830934" cy="652938"/>
            </a:xfrm>
            <a:custGeom>
              <a:avLst/>
              <a:gdLst>
                <a:gd name="T0" fmla="*/ 957 w 957"/>
                <a:gd name="T1" fmla="*/ 752 h 752"/>
                <a:gd name="T2" fmla="*/ 0 w 957"/>
                <a:gd name="T3" fmla="*/ 0 h 752"/>
                <a:gd name="T4" fmla="*/ 957 w 957"/>
                <a:gd name="T5" fmla="*/ 752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7" h="752">
                  <a:moveTo>
                    <a:pt x="957" y="752"/>
                  </a:moveTo>
                  <a:lnTo>
                    <a:pt x="0" y="0"/>
                  </a:lnTo>
                  <a:lnTo>
                    <a:pt x="957" y="75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7" name="Line 295"/>
            <p:cNvSpPr>
              <a:spLocks noChangeShapeType="1"/>
            </p:cNvSpPr>
            <p:nvPr/>
          </p:nvSpPr>
          <p:spPr bwMode="auto">
            <a:xfrm flipH="1" flipV="1">
              <a:off x="3045551" y="5134744"/>
              <a:ext cx="830934" cy="6529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8" name="Freeform 296"/>
            <p:cNvSpPr/>
            <p:nvPr/>
          </p:nvSpPr>
          <p:spPr bwMode="auto">
            <a:xfrm>
              <a:off x="3045551" y="5134744"/>
              <a:ext cx="32994" cy="688538"/>
            </a:xfrm>
            <a:custGeom>
              <a:avLst/>
              <a:gdLst>
                <a:gd name="T0" fmla="*/ 0 w 38"/>
                <a:gd name="T1" fmla="*/ 0 h 793"/>
                <a:gd name="T2" fmla="*/ 38 w 38"/>
                <a:gd name="T3" fmla="*/ 793 h 793"/>
                <a:gd name="T4" fmla="*/ 0 w 38"/>
                <a:gd name="T5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793">
                  <a:moveTo>
                    <a:pt x="0" y="0"/>
                  </a:moveTo>
                  <a:lnTo>
                    <a:pt x="38" y="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9" name="Line 297"/>
            <p:cNvSpPr>
              <a:spLocks noChangeShapeType="1"/>
            </p:cNvSpPr>
            <p:nvPr/>
          </p:nvSpPr>
          <p:spPr bwMode="auto">
            <a:xfrm>
              <a:off x="3045551" y="5134744"/>
              <a:ext cx="32994" cy="6885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0" name="Freeform 298"/>
            <p:cNvSpPr/>
            <p:nvPr/>
          </p:nvSpPr>
          <p:spPr bwMode="auto">
            <a:xfrm>
              <a:off x="3078546" y="5823281"/>
              <a:ext cx="1327584" cy="430662"/>
            </a:xfrm>
            <a:custGeom>
              <a:avLst/>
              <a:gdLst>
                <a:gd name="T0" fmla="*/ 0 w 1529"/>
                <a:gd name="T1" fmla="*/ 0 h 496"/>
                <a:gd name="T2" fmla="*/ 1529 w 1529"/>
                <a:gd name="T3" fmla="*/ 496 h 496"/>
                <a:gd name="T4" fmla="*/ 0 w 1529"/>
                <a:gd name="T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9" h="496">
                  <a:moveTo>
                    <a:pt x="0" y="0"/>
                  </a:moveTo>
                  <a:lnTo>
                    <a:pt x="1529" y="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1" name="Line 299"/>
            <p:cNvSpPr>
              <a:spLocks noChangeShapeType="1"/>
            </p:cNvSpPr>
            <p:nvPr/>
          </p:nvSpPr>
          <p:spPr bwMode="auto">
            <a:xfrm>
              <a:off x="3078546" y="5823281"/>
              <a:ext cx="1327584" cy="43066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2" name="Freeform 300"/>
            <p:cNvSpPr/>
            <p:nvPr/>
          </p:nvSpPr>
          <p:spPr bwMode="auto">
            <a:xfrm>
              <a:off x="3874749" y="3207185"/>
              <a:ext cx="296948" cy="923838"/>
            </a:xfrm>
            <a:custGeom>
              <a:avLst/>
              <a:gdLst>
                <a:gd name="T0" fmla="*/ 342 w 342"/>
                <a:gd name="T1" fmla="*/ 0 h 1064"/>
                <a:gd name="T2" fmla="*/ 0 w 342"/>
                <a:gd name="T3" fmla="*/ 1064 h 1064"/>
                <a:gd name="T4" fmla="*/ 342 w 342"/>
                <a:gd name="T5" fmla="*/ 0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2" h="1064">
                  <a:moveTo>
                    <a:pt x="342" y="0"/>
                  </a:moveTo>
                  <a:lnTo>
                    <a:pt x="0" y="1064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3" name="Line 301"/>
            <p:cNvSpPr>
              <a:spLocks noChangeShapeType="1"/>
            </p:cNvSpPr>
            <p:nvPr/>
          </p:nvSpPr>
          <p:spPr bwMode="auto">
            <a:xfrm flipH="1">
              <a:off x="3874749" y="3207185"/>
              <a:ext cx="296948" cy="9238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4" name="Freeform 302"/>
            <p:cNvSpPr/>
            <p:nvPr/>
          </p:nvSpPr>
          <p:spPr bwMode="auto">
            <a:xfrm>
              <a:off x="3858251" y="4131024"/>
              <a:ext cx="34731" cy="665094"/>
            </a:xfrm>
            <a:custGeom>
              <a:avLst/>
              <a:gdLst>
                <a:gd name="T0" fmla="*/ 0 w 40"/>
                <a:gd name="T1" fmla="*/ 0 h 766"/>
                <a:gd name="T2" fmla="*/ 40 w 40"/>
                <a:gd name="T3" fmla="*/ 766 h 766"/>
                <a:gd name="T4" fmla="*/ 0 w 40"/>
                <a:gd name="T5" fmla="*/ 0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766">
                  <a:moveTo>
                    <a:pt x="0" y="0"/>
                  </a:moveTo>
                  <a:lnTo>
                    <a:pt x="40" y="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5" name="Line 303"/>
            <p:cNvSpPr>
              <a:spLocks noChangeShapeType="1"/>
            </p:cNvSpPr>
            <p:nvPr/>
          </p:nvSpPr>
          <p:spPr bwMode="auto">
            <a:xfrm>
              <a:off x="3858251" y="4131024"/>
              <a:ext cx="34731" cy="66509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6" name="Freeform 304"/>
            <p:cNvSpPr/>
            <p:nvPr/>
          </p:nvSpPr>
          <p:spPr bwMode="auto">
            <a:xfrm>
              <a:off x="3057707" y="4796119"/>
              <a:ext cx="835275" cy="338625"/>
            </a:xfrm>
            <a:custGeom>
              <a:avLst/>
              <a:gdLst>
                <a:gd name="T0" fmla="*/ 962 w 962"/>
                <a:gd name="T1" fmla="*/ 0 h 390"/>
                <a:gd name="T2" fmla="*/ 0 w 962"/>
                <a:gd name="T3" fmla="*/ 390 h 390"/>
                <a:gd name="T4" fmla="*/ 962 w 962"/>
                <a:gd name="T5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2" h="390">
                  <a:moveTo>
                    <a:pt x="962" y="0"/>
                  </a:moveTo>
                  <a:lnTo>
                    <a:pt x="0" y="390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7" name="Line 305"/>
            <p:cNvSpPr>
              <a:spLocks noChangeShapeType="1"/>
            </p:cNvSpPr>
            <p:nvPr/>
          </p:nvSpPr>
          <p:spPr bwMode="auto">
            <a:xfrm flipH="1">
              <a:off x="3057707" y="4796119"/>
              <a:ext cx="835275" cy="33862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8" name="Freeform 306"/>
            <p:cNvSpPr/>
            <p:nvPr/>
          </p:nvSpPr>
          <p:spPr bwMode="auto">
            <a:xfrm>
              <a:off x="2278001" y="4123210"/>
              <a:ext cx="1596747" cy="7815"/>
            </a:xfrm>
            <a:custGeom>
              <a:avLst/>
              <a:gdLst>
                <a:gd name="T0" fmla="*/ 1839 w 1839"/>
                <a:gd name="T1" fmla="*/ 9 h 9"/>
                <a:gd name="T2" fmla="*/ 0 w 1839"/>
                <a:gd name="T3" fmla="*/ 0 h 9"/>
                <a:gd name="T4" fmla="*/ 1839 w 1839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39" h="9">
                  <a:moveTo>
                    <a:pt x="1839" y="9"/>
                  </a:moveTo>
                  <a:lnTo>
                    <a:pt x="0" y="0"/>
                  </a:lnTo>
                  <a:lnTo>
                    <a:pt x="1839" y="9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9" name="Line 307"/>
            <p:cNvSpPr>
              <a:spLocks noChangeShapeType="1"/>
            </p:cNvSpPr>
            <p:nvPr/>
          </p:nvSpPr>
          <p:spPr bwMode="auto">
            <a:xfrm flipH="1" flipV="1">
              <a:off x="2278001" y="4123210"/>
              <a:ext cx="1596747" cy="781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0" name="Freeform 308"/>
            <p:cNvSpPr/>
            <p:nvPr/>
          </p:nvSpPr>
          <p:spPr bwMode="auto">
            <a:xfrm>
              <a:off x="896585" y="4123210"/>
              <a:ext cx="1381417" cy="155420"/>
            </a:xfrm>
            <a:custGeom>
              <a:avLst/>
              <a:gdLst>
                <a:gd name="T0" fmla="*/ 1591 w 1591"/>
                <a:gd name="T1" fmla="*/ 0 h 179"/>
                <a:gd name="T2" fmla="*/ 0 w 1591"/>
                <a:gd name="T3" fmla="*/ 179 h 179"/>
                <a:gd name="T4" fmla="*/ 1591 w 1591"/>
                <a:gd name="T5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1" h="179">
                  <a:moveTo>
                    <a:pt x="1591" y="0"/>
                  </a:moveTo>
                  <a:lnTo>
                    <a:pt x="0" y="179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1" name="Line 309"/>
            <p:cNvSpPr>
              <a:spLocks noChangeShapeType="1"/>
            </p:cNvSpPr>
            <p:nvPr/>
          </p:nvSpPr>
          <p:spPr bwMode="auto">
            <a:xfrm flipH="1">
              <a:off x="896585" y="4123210"/>
              <a:ext cx="1381417" cy="15542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2" name="Freeform 310"/>
            <p:cNvSpPr/>
            <p:nvPr/>
          </p:nvSpPr>
          <p:spPr bwMode="auto">
            <a:xfrm>
              <a:off x="1615512" y="3182006"/>
              <a:ext cx="662490" cy="941204"/>
            </a:xfrm>
            <a:custGeom>
              <a:avLst/>
              <a:gdLst>
                <a:gd name="T0" fmla="*/ 763 w 763"/>
                <a:gd name="T1" fmla="*/ 1084 h 1084"/>
                <a:gd name="T2" fmla="*/ 0 w 763"/>
                <a:gd name="T3" fmla="*/ 0 h 1084"/>
                <a:gd name="T4" fmla="*/ 763 w 763"/>
                <a:gd name="T5" fmla="*/ 1084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3" h="1084">
                  <a:moveTo>
                    <a:pt x="763" y="1084"/>
                  </a:moveTo>
                  <a:lnTo>
                    <a:pt x="0" y="0"/>
                  </a:lnTo>
                  <a:lnTo>
                    <a:pt x="763" y="108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3" name="Line 311"/>
            <p:cNvSpPr>
              <a:spLocks noChangeShapeType="1"/>
            </p:cNvSpPr>
            <p:nvPr/>
          </p:nvSpPr>
          <p:spPr bwMode="auto">
            <a:xfrm flipH="1" flipV="1">
              <a:off x="1615512" y="3182006"/>
              <a:ext cx="662490" cy="94120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4" name="Freeform 312"/>
            <p:cNvSpPr/>
            <p:nvPr/>
          </p:nvSpPr>
          <p:spPr bwMode="auto">
            <a:xfrm>
              <a:off x="1662399" y="4131024"/>
              <a:ext cx="2212350" cy="1135696"/>
            </a:xfrm>
            <a:custGeom>
              <a:avLst/>
              <a:gdLst>
                <a:gd name="T0" fmla="*/ 2548 w 2548"/>
                <a:gd name="T1" fmla="*/ 0 h 1308"/>
                <a:gd name="T2" fmla="*/ 0 w 2548"/>
                <a:gd name="T3" fmla="*/ 1308 h 1308"/>
                <a:gd name="T4" fmla="*/ 2548 w 2548"/>
                <a:gd name="T5" fmla="*/ 0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8" h="1308">
                  <a:moveTo>
                    <a:pt x="2548" y="0"/>
                  </a:moveTo>
                  <a:lnTo>
                    <a:pt x="0" y="1308"/>
                  </a:lnTo>
                  <a:lnTo>
                    <a:pt x="254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5" name="Line 313"/>
            <p:cNvSpPr>
              <a:spLocks noChangeShapeType="1"/>
            </p:cNvSpPr>
            <p:nvPr/>
          </p:nvSpPr>
          <p:spPr bwMode="auto">
            <a:xfrm flipH="1">
              <a:off x="1662399" y="4131024"/>
              <a:ext cx="2212350" cy="113569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6" name="Freeform 314"/>
            <p:cNvSpPr/>
            <p:nvPr/>
          </p:nvSpPr>
          <p:spPr bwMode="auto">
            <a:xfrm>
              <a:off x="878351" y="4313361"/>
              <a:ext cx="784047" cy="953360"/>
            </a:xfrm>
            <a:custGeom>
              <a:avLst/>
              <a:gdLst>
                <a:gd name="T0" fmla="*/ 903 w 903"/>
                <a:gd name="T1" fmla="*/ 1098 h 1098"/>
                <a:gd name="T2" fmla="*/ 0 w 903"/>
                <a:gd name="T3" fmla="*/ 0 h 1098"/>
                <a:gd name="T4" fmla="*/ 903 w 903"/>
                <a:gd name="T5" fmla="*/ 1098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3" h="1098">
                  <a:moveTo>
                    <a:pt x="903" y="1098"/>
                  </a:moveTo>
                  <a:lnTo>
                    <a:pt x="0" y="0"/>
                  </a:lnTo>
                  <a:lnTo>
                    <a:pt x="903" y="109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7" name="Line 315"/>
            <p:cNvSpPr>
              <a:spLocks noChangeShapeType="1"/>
            </p:cNvSpPr>
            <p:nvPr/>
          </p:nvSpPr>
          <p:spPr bwMode="auto">
            <a:xfrm flipH="1" flipV="1">
              <a:off x="878351" y="4313361"/>
              <a:ext cx="784047" cy="95336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8" name="Freeform 316"/>
            <p:cNvSpPr/>
            <p:nvPr/>
          </p:nvSpPr>
          <p:spPr bwMode="auto">
            <a:xfrm>
              <a:off x="878351" y="4313361"/>
              <a:ext cx="2179356" cy="821383"/>
            </a:xfrm>
            <a:custGeom>
              <a:avLst/>
              <a:gdLst>
                <a:gd name="T0" fmla="*/ 0 w 2510"/>
                <a:gd name="T1" fmla="*/ 0 h 946"/>
                <a:gd name="T2" fmla="*/ 2510 w 2510"/>
                <a:gd name="T3" fmla="*/ 946 h 946"/>
                <a:gd name="T4" fmla="*/ 0 w 2510"/>
                <a:gd name="T5" fmla="*/ 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0" h="946">
                  <a:moveTo>
                    <a:pt x="0" y="0"/>
                  </a:moveTo>
                  <a:lnTo>
                    <a:pt x="2510" y="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9" name="Line 317"/>
            <p:cNvSpPr>
              <a:spLocks noChangeShapeType="1"/>
            </p:cNvSpPr>
            <p:nvPr/>
          </p:nvSpPr>
          <p:spPr bwMode="auto">
            <a:xfrm>
              <a:off x="878351" y="4313361"/>
              <a:ext cx="2179356" cy="82138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0" name="Freeform 318"/>
            <p:cNvSpPr/>
            <p:nvPr/>
          </p:nvSpPr>
          <p:spPr bwMode="auto">
            <a:xfrm>
              <a:off x="3078546" y="5787682"/>
              <a:ext cx="761472" cy="35599"/>
            </a:xfrm>
            <a:custGeom>
              <a:avLst/>
              <a:gdLst>
                <a:gd name="T0" fmla="*/ 877 w 877"/>
                <a:gd name="T1" fmla="*/ 0 h 41"/>
                <a:gd name="T2" fmla="*/ 0 w 877"/>
                <a:gd name="T3" fmla="*/ 41 h 41"/>
                <a:gd name="T4" fmla="*/ 877 w 877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7" h="41">
                  <a:moveTo>
                    <a:pt x="877" y="0"/>
                  </a:moveTo>
                  <a:lnTo>
                    <a:pt x="0" y="41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1" name="Line 319"/>
            <p:cNvSpPr>
              <a:spLocks noChangeShapeType="1"/>
            </p:cNvSpPr>
            <p:nvPr/>
          </p:nvSpPr>
          <p:spPr bwMode="auto">
            <a:xfrm flipH="1">
              <a:off x="3078546" y="5787682"/>
              <a:ext cx="761472" cy="3559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2" name="Freeform 320"/>
            <p:cNvSpPr/>
            <p:nvPr/>
          </p:nvSpPr>
          <p:spPr bwMode="auto">
            <a:xfrm>
              <a:off x="1656321" y="3243653"/>
              <a:ext cx="2515376" cy="2020463"/>
            </a:xfrm>
            <a:custGeom>
              <a:avLst/>
              <a:gdLst>
                <a:gd name="T0" fmla="*/ 0 w 2897"/>
                <a:gd name="T1" fmla="*/ 2327 h 2327"/>
                <a:gd name="T2" fmla="*/ 2897 w 2897"/>
                <a:gd name="T3" fmla="*/ 0 h 2327"/>
                <a:gd name="T4" fmla="*/ 0 w 2897"/>
                <a:gd name="T5" fmla="*/ 2327 h 2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97" h="2327">
                  <a:moveTo>
                    <a:pt x="0" y="2327"/>
                  </a:moveTo>
                  <a:lnTo>
                    <a:pt x="2897" y="0"/>
                  </a:lnTo>
                  <a:lnTo>
                    <a:pt x="0" y="232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3" name="Line 321"/>
            <p:cNvSpPr>
              <a:spLocks noChangeShapeType="1"/>
            </p:cNvSpPr>
            <p:nvPr/>
          </p:nvSpPr>
          <p:spPr bwMode="auto">
            <a:xfrm flipV="1">
              <a:off x="1656321" y="3243653"/>
              <a:ext cx="2515376" cy="20204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4" name="Freeform 322"/>
            <p:cNvSpPr/>
            <p:nvPr/>
          </p:nvSpPr>
          <p:spPr bwMode="auto">
            <a:xfrm>
              <a:off x="3925976" y="3163772"/>
              <a:ext cx="1148721" cy="1641029"/>
            </a:xfrm>
            <a:custGeom>
              <a:avLst/>
              <a:gdLst>
                <a:gd name="T0" fmla="*/ 0 w 1323"/>
                <a:gd name="T1" fmla="*/ 1890 h 1890"/>
                <a:gd name="T2" fmla="*/ 1323 w 1323"/>
                <a:gd name="T3" fmla="*/ 0 h 1890"/>
                <a:gd name="T4" fmla="*/ 0 w 1323"/>
                <a:gd name="T5" fmla="*/ 1890 h 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3" h="1890">
                  <a:moveTo>
                    <a:pt x="0" y="1890"/>
                  </a:moveTo>
                  <a:lnTo>
                    <a:pt x="1323" y="0"/>
                  </a:lnTo>
                  <a:lnTo>
                    <a:pt x="0" y="189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5" name="Line 323"/>
            <p:cNvSpPr>
              <a:spLocks noChangeShapeType="1"/>
            </p:cNvSpPr>
            <p:nvPr/>
          </p:nvSpPr>
          <p:spPr bwMode="auto">
            <a:xfrm flipV="1">
              <a:off x="4073581" y="3223682"/>
              <a:ext cx="1148721" cy="164102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6" name="Freeform 324"/>
            <p:cNvSpPr/>
            <p:nvPr/>
          </p:nvSpPr>
          <p:spPr bwMode="auto">
            <a:xfrm>
              <a:off x="3041210" y="3243653"/>
              <a:ext cx="1130487" cy="1901510"/>
            </a:xfrm>
            <a:custGeom>
              <a:avLst/>
              <a:gdLst>
                <a:gd name="T0" fmla="*/ 0 w 1302"/>
                <a:gd name="T1" fmla="*/ 2190 h 2190"/>
                <a:gd name="T2" fmla="*/ 1302 w 1302"/>
                <a:gd name="T3" fmla="*/ 0 h 2190"/>
                <a:gd name="T4" fmla="*/ 0 w 1302"/>
                <a:gd name="T5" fmla="*/ 2190 h 2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2" h="2190">
                  <a:moveTo>
                    <a:pt x="0" y="2190"/>
                  </a:moveTo>
                  <a:lnTo>
                    <a:pt x="1302" y="0"/>
                  </a:lnTo>
                  <a:lnTo>
                    <a:pt x="0" y="219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7" name="Line 325"/>
            <p:cNvSpPr>
              <a:spLocks noChangeShapeType="1"/>
            </p:cNvSpPr>
            <p:nvPr/>
          </p:nvSpPr>
          <p:spPr bwMode="auto">
            <a:xfrm flipV="1">
              <a:off x="3041210" y="3243653"/>
              <a:ext cx="1130487" cy="190151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8" name="Freeform 326"/>
            <p:cNvSpPr/>
            <p:nvPr/>
          </p:nvSpPr>
          <p:spPr bwMode="auto">
            <a:xfrm>
              <a:off x="1662399" y="5145163"/>
              <a:ext cx="1378812" cy="121558"/>
            </a:xfrm>
            <a:custGeom>
              <a:avLst/>
              <a:gdLst>
                <a:gd name="T0" fmla="*/ 1588 w 1588"/>
                <a:gd name="T1" fmla="*/ 0 h 140"/>
                <a:gd name="T2" fmla="*/ 0 w 1588"/>
                <a:gd name="T3" fmla="*/ 140 h 140"/>
                <a:gd name="T4" fmla="*/ 1588 w 1588"/>
                <a:gd name="T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8" h="140">
                  <a:moveTo>
                    <a:pt x="1588" y="0"/>
                  </a:moveTo>
                  <a:lnTo>
                    <a:pt x="0" y="140"/>
                  </a:lnTo>
                  <a:lnTo>
                    <a:pt x="158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9" name="Line 327"/>
            <p:cNvSpPr>
              <a:spLocks noChangeShapeType="1"/>
            </p:cNvSpPr>
            <p:nvPr/>
          </p:nvSpPr>
          <p:spPr bwMode="auto">
            <a:xfrm flipH="1">
              <a:off x="1662399" y="5145163"/>
              <a:ext cx="1378812" cy="12155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0" name="Freeform 328"/>
            <p:cNvSpPr/>
            <p:nvPr/>
          </p:nvSpPr>
          <p:spPr bwMode="auto">
            <a:xfrm>
              <a:off x="2278001" y="4123210"/>
              <a:ext cx="763209" cy="1021953"/>
            </a:xfrm>
            <a:custGeom>
              <a:avLst/>
              <a:gdLst>
                <a:gd name="T0" fmla="*/ 879 w 879"/>
                <a:gd name="T1" fmla="*/ 1177 h 1177"/>
                <a:gd name="T2" fmla="*/ 0 w 879"/>
                <a:gd name="T3" fmla="*/ 0 h 1177"/>
                <a:gd name="T4" fmla="*/ 879 w 879"/>
                <a:gd name="T5" fmla="*/ 1177 h 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9" h="1177">
                  <a:moveTo>
                    <a:pt x="879" y="1177"/>
                  </a:moveTo>
                  <a:lnTo>
                    <a:pt x="0" y="0"/>
                  </a:lnTo>
                  <a:lnTo>
                    <a:pt x="879" y="117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1" name="Line 329"/>
            <p:cNvSpPr>
              <a:spLocks noChangeShapeType="1"/>
            </p:cNvSpPr>
            <p:nvPr/>
          </p:nvSpPr>
          <p:spPr bwMode="auto">
            <a:xfrm flipH="1" flipV="1">
              <a:off x="2278001" y="4123210"/>
              <a:ext cx="763209" cy="102195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2" name="Freeform 330"/>
            <p:cNvSpPr/>
            <p:nvPr/>
          </p:nvSpPr>
          <p:spPr bwMode="auto">
            <a:xfrm>
              <a:off x="878351" y="3169850"/>
              <a:ext cx="737161" cy="1108780"/>
            </a:xfrm>
            <a:custGeom>
              <a:avLst/>
              <a:gdLst>
                <a:gd name="T0" fmla="*/ 0 w 849"/>
                <a:gd name="T1" fmla="*/ 1277 h 1277"/>
                <a:gd name="T2" fmla="*/ 849 w 849"/>
                <a:gd name="T3" fmla="*/ 0 h 1277"/>
                <a:gd name="T4" fmla="*/ 0 w 849"/>
                <a:gd name="T5" fmla="*/ 127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9" h="1277">
                  <a:moveTo>
                    <a:pt x="0" y="1277"/>
                  </a:moveTo>
                  <a:lnTo>
                    <a:pt x="849" y="0"/>
                  </a:lnTo>
                  <a:lnTo>
                    <a:pt x="0" y="127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3" name="Line 331"/>
            <p:cNvSpPr>
              <a:spLocks noChangeShapeType="1"/>
            </p:cNvSpPr>
            <p:nvPr/>
          </p:nvSpPr>
          <p:spPr bwMode="auto">
            <a:xfrm flipV="1">
              <a:off x="878351" y="3169850"/>
              <a:ext cx="737161" cy="110878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4" name="Freeform 332"/>
            <p:cNvSpPr/>
            <p:nvPr/>
          </p:nvSpPr>
          <p:spPr bwMode="auto">
            <a:xfrm>
              <a:off x="1615512" y="2882453"/>
              <a:ext cx="1454351" cy="287397"/>
            </a:xfrm>
            <a:custGeom>
              <a:avLst/>
              <a:gdLst>
                <a:gd name="T0" fmla="*/ 0 w 1675"/>
                <a:gd name="T1" fmla="*/ 331 h 331"/>
                <a:gd name="T2" fmla="*/ 1675 w 1675"/>
                <a:gd name="T3" fmla="*/ 0 h 331"/>
                <a:gd name="T4" fmla="*/ 0 w 1675"/>
                <a:gd name="T5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75" h="331">
                  <a:moveTo>
                    <a:pt x="0" y="331"/>
                  </a:moveTo>
                  <a:lnTo>
                    <a:pt x="1675" y="0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5" name="Line 333"/>
            <p:cNvSpPr>
              <a:spLocks noChangeShapeType="1"/>
            </p:cNvSpPr>
            <p:nvPr/>
          </p:nvSpPr>
          <p:spPr bwMode="auto">
            <a:xfrm flipV="1">
              <a:off x="1615512" y="2882453"/>
              <a:ext cx="1454351" cy="28739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6" name="Freeform 334"/>
            <p:cNvSpPr/>
            <p:nvPr/>
          </p:nvSpPr>
          <p:spPr bwMode="auto">
            <a:xfrm>
              <a:off x="3041210" y="2882453"/>
              <a:ext cx="28653" cy="2240135"/>
            </a:xfrm>
            <a:custGeom>
              <a:avLst/>
              <a:gdLst>
                <a:gd name="T0" fmla="*/ 0 w 33"/>
                <a:gd name="T1" fmla="*/ 2580 h 2580"/>
                <a:gd name="T2" fmla="*/ 33 w 33"/>
                <a:gd name="T3" fmla="*/ 0 h 2580"/>
                <a:gd name="T4" fmla="*/ 0 w 33"/>
                <a:gd name="T5" fmla="*/ 2580 h 2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2580">
                  <a:moveTo>
                    <a:pt x="0" y="2580"/>
                  </a:moveTo>
                  <a:lnTo>
                    <a:pt x="33" y="0"/>
                  </a:lnTo>
                  <a:lnTo>
                    <a:pt x="0" y="258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7" name="Line 335"/>
            <p:cNvSpPr>
              <a:spLocks noChangeShapeType="1"/>
            </p:cNvSpPr>
            <p:nvPr/>
          </p:nvSpPr>
          <p:spPr bwMode="auto">
            <a:xfrm flipV="1">
              <a:off x="3041210" y="2882453"/>
              <a:ext cx="28653" cy="224013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8" name="Freeform 336"/>
            <p:cNvSpPr/>
            <p:nvPr/>
          </p:nvSpPr>
          <p:spPr bwMode="auto">
            <a:xfrm>
              <a:off x="4182116" y="3217604"/>
              <a:ext cx="541800" cy="1451746"/>
            </a:xfrm>
            <a:custGeom>
              <a:avLst/>
              <a:gdLst>
                <a:gd name="T0" fmla="*/ 624 w 624"/>
                <a:gd name="T1" fmla="*/ 1672 h 1672"/>
                <a:gd name="T2" fmla="*/ 0 w 624"/>
                <a:gd name="T3" fmla="*/ 0 h 1672"/>
                <a:gd name="T4" fmla="*/ 624 w 624"/>
                <a:gd name="T5" fmla="*/ 16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1672">
                  <a:moveTo>
                    <a:pt x="624" y="1672"/>
                  </a:moveTo>
                  <a:lnTo>
                    <a:pt x="0" y="0"/>
                  </a:lnTo>
                  <a:lnTo>
                    <a:pt x="624" y="167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9" name="Line 337"/>
            <p:cNvSpPr>
              <a:spLocks noChangeShapeType="1"/>
            </p:cNvSpPr>
            <p:nvPr/>
          </p:nvSpPr>
          <p:spPr bwMode="auto">
            <a:xfrm flipH="1" flipV="1">
              <a:off x="4182116" y="3217604"/>
              <a:ext cx="541800" cy="145174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0" name="Freeform 338"/>
            <p:cNvSpPr/>
            <p:nvPr/>
          </p:nvSpPr>
          <p:spPr bwMode="auto">
            <a:xfrm>
              <a:off x="3888641" y="4808274"/>
              <a:ext cx="494913" cy="1448273"/>
            </a:xfrm>
            <a:custGeom>
              <a:avLst/>
              <a:gdLst>
                <a:gd name="T0" fmla="*/ 570 w 570"/>
                <a:gd name="T1" fmla="*/ 1668 h 1668"/>
                <a:gd name="T2" fmla="*/ 0 w 570"/>
                <a:gd name="T3" fmla="*/ 0 h 1668"/>
                <a:gd name="T4" fmla="*/ 570 w 570"/>
                <a:gd name="T5" fmla="*/ 1668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0" h="1668">
                  <a:moveTo>
                    <a:pt x="570" y="1668"/>
                  </a:moveTo>
                  <a:lnTo>
                    <a:pt x="0" y="0"/>
                  </a:lnTo>
                  <a:lnTo>
                    <a:pt x="570" y="166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1" name="Line 339"/>
            <p:cNvSpPr>
              <a:spLocks noChangeShapeType="1"/>
            </p:cNvSpPr>
            <p:nvPr/>
          </p:nvSpPr>
          <p:spPr bwMode="auto">
            <a:xfrm flipH="1" flipV="1">
              <a:off x="3888641" y="4808274"/>
              <a:ext cx="494913" cy="144827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2" name="Freeform 340"/>
            <p:cNvSpPr/>
            <p:nvPr/>
          </p:nvSpPr>
          <p:spPr bwMode="auto">
            <a:xfrm>
              <a:off x="3892982" y="4796119"/>
              <a:ext cx="1285039" cy="878688"/>
            </a:xfrm>
            <a:custGeom>
              <a:avLst/>
              <a:gdLst>
                <a:gd name="T0" fmla="*/ 1480 w 1480"/>
                <a:gd name="T1" fmla="*/ 1012 h 1012"/>
                <a:gd name="T2" fmla="*/ 0 w 1480"/>
                <a:gd name="T3" fmla="*/ 0 h 1012"/>
                <a:gd name="T4" fmla="*/ 1480 w 1480"/>
                <a:gd name="T5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80" h="1012">
                  <a:moveTo>
                    <a:pt x="1480" y="1012"/>
                  </a:moveTo>
                  <a:lnTo>
                    <a:pt x="0" y="0"/>
                  </a:lnTo>
                  <a:lnTo>
                    <a:pt x="1480" y="101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3" name="Line 341"/>
            <p:cNvSpPr>
              <a:spLocks noChangeShapeType="1"/>
            </p:cNvSpPr>
            <p:nvPr/>
          </p:nvSpPr>
          <p:spPr bwMode="auto">
            <a:xfrm flipH="1" flipV="1">
              <a:off x="3892982" y="4796119"/>
              <a:ext cx="1285039" cy="87868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4" name="Freeform 342"/>
            <p:cNvSpPr/>
            <p:nvPr/>
          </p:nvSpPr>
          <p:spPr bwMode="auto">
            <a:xfrm>
              <a:off x="3078546" y="4796119"/>
              <a:ext cx="814437" cy="1027163"/>
            </a:xfrm>
            <a:custGeom>
              <a:avLst/>
              <a:gdLst>
                <a:gd name="T0" fmla="*/ 938 w 938"/>
                <a:gd name="T1" fmla="*/ 0 h 1183"/>
                <a:gd name="T2" fmla="*/ 0 w 938"/>
                <a:gd name="T3" fmla="*/ 1183 h 1183"/>
                <a:gd name="T4" fmla="*/ 938 w 938"/>
                <a:gd name="T5" fmla="*/ 0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8" h="1183">
                  <a:moveTo>
                    <a:pt x="938" y="0"/>
                  </a:moveTo>
                  <a:lnTo>
                    <a:pt x="0" y="1183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5" name="Line 343"/>
            <p:cNvSpPr>
              <a:spLocks noChangeShapeType="1"/>
            </p:cNvSpPr>
            <p:nvPr/>
          </p:nvSpPr>
          <p:spPr bwMode="auto">
            <a:xfrm flipH="1">
              <a:off x="3078546" y="4796119"/>
              <a:ext cx="814437" cy="10271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6" name="Freeform 344"/>
            <p:cNvSpPr/>
            <p:nvPr/>
          </p:nvSpPr>
          <p:spPr bwMode="auto">
            <a:xfrm>
              <a:off x="2271924" y="2882453"/>
              <a:ext cx="797940" cy="1219919"/>
            </a:xfrm>
            <a:custGeom>
              <a:avLst/>
              <a:gdLst>
                <a:gd name="T0" fmla="*/ 0 w 919"/>
                <a:gd name="T1" fmla="*/ 1405 h 1405"/>
                <a:gd name="T2" fmla="*/ 919 w 919"/>
                <a:gd name="T3" fmla="*/ 0 h 1405"/>
                <a:gd name="T4" fmla="*/ 0 w 919"/>
                <a:gd name="T5" fmla="*/ 1405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9" h="1405">
                  <a:moveTo>
                    <a:pt x="0" y="1405"/>
                  </a:moveTo>
                  <a:lnTo>
                    <a:pt x="919" y="0"/>
                  </a:lnTo>
                  <a:lnTo>
                    <a:pt x="0" y="1405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7" name="Line 345"/>
            <p:cNvSpPr>
              <a:spLocks noChangeShapeType="1"/>
            </p:cNvSpPr>
            <p:nvPr/>
          </p:nvSpPr>
          <p:spPr bwMode="auto">
            <a:xfrm flipV="1">
              <a:off x="2271924" y="2882453"/>
              <a:ext cx="797940" cy="121991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8" name="Freeform 346"/>
            <p:cNvSpPr/>
            <p:nvPr/>
          </p:nvSpPr>
          <p:spPr bwMode="auto">
            <a:xfrm>
              <a:off x="4707419" y="3950424"/>
              <a:ext cx="2719419" cy="722400"/>
            </a:xfrm>
            <a:custGeom>
              <a:avLst/>
              <a:gdLst>
                <a:gd name="T0" fmla="*/ 3132 w 3132"/>
                <a:gd name="T1" fmla="*/ 0 h 832"/>
                <a:gd name="T2" fmla="*/ 0 w 3132"/>
                <a:gd name="T3" fmla="*/ 832 h 832"/>
                <a:gd name="T4" fmla="*/ 3132 w 3132"/>
                <a:gd name="T5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32" h="832">
                  <a:moveTo>
                    <a:pt x="3132" y="0"/>
                  </a:moveTo>
                  <a:lnTo>
                    <a:pt x="0" y="832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9" name="Line 347"/>
            <p:cNvSpPr>
              <a:spLocks noChangeShapeType="1"/>
            </p:cNvSpPr>
            <p:nvPr/>
          </p:nvSpPr>
          <p:spPr bwMode="auto">
            <a:xfrm flipH="1">
              <a:off x="4707419" y="3950424"/>
              <a:ext cx="2719419" cy="72240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0" name="Freeform 348"/>
            <p:cNvSpPr/>
            <p:nvPr/>
          </p:nvSpPr>
          <p:spPr bwMode="auto">
            <a:xfrm>
              <a:off x="3874749" y="4131024"/>
              <a:ext cx="832670" cy="541800"/>
            </a:xfrm>
            <a:custGeom>
              <a:avLst/>
              <a:gdLst>
                <a:gd name="T0" fmla="*/ 959 w 959"/>
                <a:gd name="T1" fmla="*/ 624 h 624"/>
                <a:gd name="T2" fmla="*/ 0 w 959"/>
                <a:gd name="T3" fmla="*/ 0 h 624"/>
                <a:gd name="T4" fmla="*/ 959 w 959"/>
                <a:gd name="T5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9" h="624">
                  <a:moveTo>
                    <a:pt x="959" y="624"/>
                  </a:moveTo>
                  <a:lnTo>
                    <a:pt x="0" y="0"/>
                  </a:lnTo>
                  <a:lnTo>
                    <a:pt x="959" y="62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1" name="Line 349"/>
            <p:cNvSpPr>
              <a:spLocks noChangeShapeType="1"/>
            </p:cNvSpPr>
            <p:nvPr/>
          </p:nvSpPr>
          <p:spPr bwMode="auto">
            <a:xfrm flipH="1" flipV="1">
              <a:off x="3874749" y="4131024"/>
              <a:ext cx="832670" cy="54180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2" name="Freeform 350"/>
            <p:cNvSpPr/>
            <p:nvPr/>
          </p:nvSpPr>
          <p:spPr bwMode="auto">
            <a:xfrm>
              <a:off x="2271924" y="3207185"/>
              <a:ext cx="1899773" cy="895186"/>
            </a:xfrm>
            <a:custGeom>
              <a:avLst/>
              <a:gdLst>
                <a:gd name="T0" fmla="*/ 0 w 2188"/>
                <a:gd name="T1" fmla="*/ 1031 h 1031"/>
                <a:gd name="T2" fmla="*/ 2188 w 2188"/>
                <a:gd name="T3" fmla="*/ 0 h 1031"/>
                <a:gd name="T4" fmla="*/ 0 w 2188"/>
                <a:gd name="T5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8" h="1031">
                  <a:moveTo>
                    <a:pt x="0" y="1031"/>
                  </a:moveTo>
                  <a:lnTo>
                    <a:pt x="2188" y="0"/>
                  </a:lnTo>
                  <a:lnTo>
                    <a:pt x="0" y="103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3" name="Line 351"/>
            <p:cNvSpPr>
              <a:spLocks noChangeShapeType="1"/>
            </p:cNvSpPr>
            <p:nvPr/>
          </p:nvSpPr>
          <p:spPr bwMode="auto">
            <a:xfrm flipV="1">
              <a:off x="2271924" y="3207185"/>
              <a:ext cx="1899773" cy="89518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4" name="Freeform 352"/>
            <p:cNvSpPr/>
            <p:nvPr/>
          </p:nvSpPr>
          <p:spPr bwMode="auto">
            <a:xfrm>
              <a:off x="1662399" y="4102371"/>
              <a:ext cx="609525" cy="1164349"/>
            </a:xfrm>
            <a:custGeom>
              <a:avLst/>
              <a:gdLst>
                <a:gd name="T0" fmla="*/ 702 w 702"/>
                <a:gd name="T1" fmla="*/ 0 h 1341"/>
                <a:gd name="T2" fmla="*/ 0 w 702"/>
                <a:gd name="T3" fmla="*/ 1341 h 1341"/>
                <a:gd name="T4" fmla="*/ 702 w 702"/>
                <a:gd name="T5" fmla="*/ 0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2" h="1341">
                  <a:moveTo>
                    <a:pt x="702" y="0"/>
                  </a:moveTo>
                  <a:lnTo>
                    <a:pt x="0" y="1341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5" name="Line 353"/>
            <p:cNvSpPr>
              <a:spLocks noChangeShapeType="1"/>
            </p:cNvSpPr>
            <p:nvPr/>
          </p:nvSpPr>
          <p:spPr bwMode="auto">
            <a:xfrm flipH="1">
              <a:off x="1662399" y="4102371"/>
              <a:ext cx="609525" cy="116434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6" name="Freeform 354"/>
            <p:cNvSpPr/>
            <p:nvPr/>
          </p:nvSpPr>
          <p:spPr bwMode="auto">
            <a:xfrm>
              <a:off x="3078546" y="4812615"/>
              <a:ext cx="3112746" cy="1010665"/>
            </a:xfrm>
            <a:custGeom>
              <a:avLst/>
              <a:gdLst>
                <a:gd name="T0" fmla="*/ 3585 w 3585"/>
                <a:gd name="T1" fmla="*/ 0 h 1164"/>
                <a:gd name="T2" fmla="*/ 0 w 3585"/>
                <a:gd name="T3" fmla="*/ 1164 h 1164"/>
                <a:gd name="T4" fmla="*/ 3585 w 3585"/>
                <a:gd name="T5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85" h="1164">
                  <a:moveTo>
                    <a:pt x="3585" y="0"/>
                  </a:moveTo>
                  <a:lnTo>
                    <a:pt x="0" y="1164"/>
                  </a:lnTo>
                  <a:lnTo>
                    <a:pt x="3585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7" name="Line 355"/>
            <p:cNvSpPr>
              <a:spLocks noChangeShapeType="1"/>
            </p:cNvSpPr>
            <p:nvPr/>
          </p:nvSpPr>
          <p:spPr bwMode="auto">
            <a:xfrm flipH="1">
              <a:off x="3078546" y="4812615"/>
              <a:ext cx="3112746" cy="101066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8" name="Freeform 356"/>
            <p:cNvSpPr/>
            <p:nvPr/>
          </p:nvSpPr>
          <p:spPr bwMode="auto">
            <a:xfrm>
              <a:off x="3069863" y="2882453"/>
              <a:ext cx="823119" cy="1913665"/>
            </a:xfrm>
            <a:custGeom>
              <a:avLst/>
              <a:gdLst>
                <a:gd name="T0" fmla="*/ 948 w 948"/>
                <a:gd name="T1" fmla="*/ 2204 h 2204"/>
                <a:gd name="T2" fmla="*/ 0 w 948"/>
                <a:gd name="T3" fmla="*/ 0 h 2204"/>
                <a:gd name="T4" fmla="*/ 948 w 948"/>
                <a:gd name="T5" fmla="*/ 2204 h 2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8" h="2204">
                  <a:moveTo>
                    <a:pt x="948" y="2204"/>
                  </a:moveTo>
                  <a:lnTo>
                    <a:pt x="0" y="0"/>
                  </a:lnTo>
                  <a:lnTo>
                    <a:pt x="948" y="220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9" name="Line 357"/>
            <p:cNvSpPr>
              <a:spLocks noChangeShapeType="1"/>
            </p:cNvSpPr>
            <p:nvPr/>
          </p:nvSpPr>
          <p:spPr bwMode="auto">
            <a:xfrm flipH="1" flipV="1">
              <a:off x="3069863" y="2882453"/>
              <a:ext cx="823119" cy="191366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770" name="直接连接符 769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402715" y="373380"/>
            <a:ext cx="87598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华文细黑" panose="02010600040101010101" pitchFamily="2" charset="-122"/>
              </a:rPr>
              <a:t>镜头边缘检测</a:t>
            </a:r>
            <a:endParaRPr lang="zh-CN" altLang="en-US" sz="3200" dirty="0">
              <a:solidFill>
                <a:schemeClr val="tx2">
                  <a:lumMod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sym typeface="华文细黑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095" y="1920240"/>
            <a:ext cx="10521315" cy="3007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27915" y="720575"/>
            <a:ext cx="350647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atin typeface="思源黑体 CN Heavy" panose="020B0A00000000000000" charset="-122"/>
                <a:ea typeface="思源黑体 CN Heavy" panose="020B0A00000000000000" charset="-122"/>
              </a:rPr>
              <a:t>CONTENT</a:t>
            </a:r>
            <a:endParaRPr lang="zh-CN" altLang="en-US" sz="5400" dirty="0"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  <p:cxnSp>
        <p:nvCxnSpPr>
          <p:cNvPr id="347" name="直接连接符 346"/>
          <p:cNvCxnSpPr/>
          <p:nvPr/>
        </p:nvCxnSpPr>
        <p:spPr>
          <a:xfrm>
            <a:off x="4502150" y="1818005"/>
            <a:ext cx="3454400" cy="0"/>
          </a:xfrm>
          <a:prstGeom prst="line">
            <a:avLst/>
          </a:prstGeom>
          <a:ln w="4445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/>
          <p:cNvCxnSpPr/>
          <p:nvPr/>
        </p:nvCxnSpPr>
        <p:spPr>
          <a:xfrm>
            <a:off x="0" y="3924300"/>
            <a:ext cx="1219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椭圆 401"/>
          <p:cNvSpPr/>
          <p:nvPr/>
        </p:nvSpPr>
        <p:spPr>
          <a:xfrm rot="11174285">
            <a:off x="2098591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3" name="椭圆 402"/>
          <p:cNvSpPr/>
          <p:nvPr/>
        </p:nvSpPr>
        <p:spPr>
          <a:xfrm rot="11174285">
            <a:off x="3402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4" name="椭圆 403"/>
          <p:cNvSpPr/>
          <p:nvPr/>
        </p:nvSpPr>
        <p:spPr>
          <a:xfrm rot="11174285">
            <a:off x="33470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5" name="椭圆 404"/>
          <p:cNvSpPr/>
          <p:nvPr/>
        </p:nvSpPr>
        <p:spPr>
          <a:xfrm rot="11174285">
            <a:off x="7000792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6" name="椭圆 405"/>
          <p:cNvSpPr/>
          <p:nvPr/>
        </p:nvSpPr>
        <p:spPr>
          <a:xfrm rot="11174285">
            <a:off x="53186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7" name="椭圆 406"/>
          <p:cNvSpPr/>
          <p:nvPr/>
        </p:nvSpPr>
        <p:spPr>
          <a:xfrm rot="11174285">
            <a:off x="83254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8" name="椭圆 407"/>
          <p:cNvSpPr/>
          <p:nvPr/>
        </p:nvSpPr>
        <p:spPr>
          <a:xfrm rot="11174285">
            <a:off x="9790696" y="3864650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9" name="椭圆 408"/>
          <p:cNvSpPr/>
          <p:nvPr/>
        </p:nvSpPr>
        <p:spPr>
          <a:xfrm rot="11174285">
            <a:off x="11115394" y="3784511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10" name="直接连接符 409"/>
          <p:cNvCxnSpPr>
            <a:stCxn id="403" idx="3"/>
          </p:cNvCxnSpPr>
          <p:nvPr/>
        </p:nvCxnSpPr>
        <p:spPr>
          <a:xfrm flipV="1">
            <a:off x="539772" y="3547264"/>
            <a:ext cx="686767" cy="269854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连接符 410"/>
          <p:cNvCxnSpPr>
            <a:endCxn id="402" idx="5"/>
          </p:cNvCxnSpPr>
          <p:nvPr/>
        </p:nvCxnSpPr>
        <p:spPr>
          <a:xfrm>
            <a:off x="1226539" y="3547264"/>
            <a:ext cx="902127" cy="33510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连接符 411"/>
          <p:cNvCxnSpPr>
            <a:stCxn id="402" idx="1"/>
            <a:endCxn id="414" idx="5"/>
          </p:cNvCxnSpPr>
          <p:nvPr/>
        </p:nvCxnSpPr>
        <p:spPr>
          <a:xfrm>
            <a:off x="2229378" y="4007798"/>
            <a:ext cx="340215" cy="663745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连接符 412"/>
          <p:cNvCxnSpPr>
            <a:stCxn id="414" idx="3"/>
            <a:endCxn id="404" idx="7"/>
          </p:cNvCxnSpPr>
          <p:nvPr/>
        </p:nvCxnSpPr>
        <p:spPr>
          <a:xfrm flipV="1">
            <a:off x="2651615" y="3968413"/>
            <a:ext cx="720383" cy="71209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椭圆 413"/>
          <p:cNvSpPr/>
          <p:nvPr/>
        </p:nvSpPr>
        <p:spPr>
          <a:xfrm rot="11174285">
            <a:off x="2547778" y="4658694"/>
            <a:ext cx="116686" cy="11668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15" name="直接连接符 414"/>
          <p:cNvCxnSpPr>
            <a:stCxn id="404" idx="3"/>
            <a:endCxn id="417" idx="6"/>
          </p:cNvCxnSpPr>
          <p:nvPr/>
        </p:nvCxnSpPr>
        <p:spPr>
          <a:xfrm flipV="1">
            <a:off x="3548370" y="3460593"/>
            <a:ext cx="995445" cy="36620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/>
          <p:cNvCxnSpPr>
            <a:stCxn id="406" idx="5"/>
          </p:cNvCxnSpPr>
          <p:nvPr/>
        </p:nvCxnSpPr>
        <p:spPr>
          <a:xfrm flipH="1" flipV="1">
            <a:off x="4632960" y="3463290"/>
            <a:ext cx="727612" cy="336601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椭圆 416"/>
          <p:cNvSpPr/>
          <p:nvPr/>
        </p:nvSpPr>
        <p:spPr>
          <a:xfrm rot="11174285">
            <a:off x="4543512" y="3414972"/>
            <a:ext cx="102364" cy="10236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18" name="直接连接符 417"/>
          <p:cNvCxnSpPr>
            <a:endCxn id="420" idx="5"/>
          </p:cNvCxnSpPr>
          <p:nvPr/>
        </p:nvCxnSpPr>
        <p:spPr>
          <a:xfrm>
            <a:off x="5403840" y="3910377"/>
            <a:ext cx="203413" cy="431055"/>
          </a:xfrm>
          <a:prstGeom prst="line">
            <a:avLst/>
          </a:prstGeom>
          <a:ln>
            <a:solidFill>
              <a:schemeClr val="tx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/>
          <p:cNvCxnSpPr>
            <a:stCxn id="405" idx="7"/>
            <a:endCxn id="420" idx="2"/>
          </p:cNvCxnSpPr>
          <p:nvPr/>
        </p:nvCxnSpPr>
        <p:spPr>
          <a:xfrm flipH="1">
            <a:off x="5731596" y="3995438"/>
            <a:ext cx="1286911" cy="41417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椭圆 419"/>
          <p:cNvSpPr/>
          <p:nvPr/>
        </p:nvSpPr>
        <p:spPr>
          <a:xfrm rot="11174285">
            <a:off x="5578556" y="4324528"/>
            <a:ext cx="153494" cy="1534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21" name="直接连接符 420"/>
          <p:cNvCxnSpPr>
            <a:endCxn id="405" idx="3"/>
          </p:cNvCxnSpPr>
          <p:nvPr/>
        </p:nvCxnSpPr>
        <p:spPr>
          <a:xfrm flipH="1">
            <a:off x="7143939" y="3338513"/>
            <a:ext cx="1857188" cy="556213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连接符 421"/>
          <p:cNvCxnSpPr>
            <a:stCxn id="408" idx="5"/>
            <a:endCxn id="423" idx="2"/>
          </p:cNvCxnSpPr>
          <p:nvPr/>
        </p:nvCxnSpPr>
        <p:spPr>
          <a:xfrm flipH="1" flipV="1">
            <a:off x="9214086" y="3327985"/>
            <a:ext cx="606685" cy="55438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椭圆 422"/>
          <p:cNvSpPr/>
          <p:nvPr/>
        </p:nvSpPr>
        <p:spPr>
          <a:xfrm rot="11174285">
            <a:off x="8990541" y="3203700"/>
            <a:ext cx="224209" cy="22420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24" name="直接连接符 423"/>
          <p:cNvCxnSpPr>
            <a:endCxn id="407" idx="1"/>
          </p:cNvCxnSpPr>
          <p:nvPr/>
        </p:nvCxnSpPr>
        <p:spPr>
          <a:xfrm flipH="1" flipV="1">
            <a:off x="8509391" y="3985792"/>
            <a:ext cx="1231057" cy="54652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>
            <a:stCxn id="409" idx="7"/>
          </p:cNvCxnSpPr>
          <p:nvPr/>
        </p:nvCxnSpPr>
        <p:spPr>
          <a:xfrm flipH="1">
            <a:off x="9744077" y="3968412"/>
            <a:ext cx="1396225" cy="57025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/>
          <p:cNvSpPr txBox="1"/>
          <p:nvPr/>
        </p:nvSpPr>
        <p:spPr>
          <a:xfrm>
            <a:off x="370459" y="2995581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01</a:t>
            </a:r>
            <a:endParaRPr lang="zh-CN" altLang="en-US" sz="3200" dirty="0"/>
          </a:p>
        </p:txBody>
      </p:sp>
      <p:sp>
        <p:nvSpPr>
          <p:cNvPr id="427" name="文本框 426"/>
          <p:cNvSpPr txBox="1"/>
          <p:nvPr/>
        </p:nvSpPr>
        <p:spPr>
          <a:xfrm>
            <a:off x="1823307" y="4880886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02</a:t>
            </a:r>
            <a:endParaRPr lang="zh-CN" altLang="en-US" sz="3200" dirty="0"/>
          </a:p>
        </p:txBody>
      </p:sp>
      <p:sp>
        <p:nvSpPr>
          <p:cNvPr id="428" name="文本框 427"/>
          <p:cNvSpPr txBox="1"/>
          <p:nvPr/>
        </p:nvSpPr>
        <p:spPr>
          <a:xfrm>
            <a:off x="4557035" y="3014562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03</a:t>
            </a:r>
            <a:endParaRPr lang="zh-CN" altLang="en-US" sz="3200" dirty="0"/>
          </a:p>
        </p:txBody>
      </p:sp>
      <p:sp>
        <p:nvSpPr>
          <p:cNvPr id="429" name="文本框 428"/>
          <p:cNvSpPr txBox="1"/>
          <p:nvPr/>
        </p:nvSpPr>
        <p:spPr>
          <a:xfrm>
            <a:off x="8859652" y="4602761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04</a:t>
            </a:r>
            <a:endParaRPr lang="zh-CN" altLang="en-US" sz="3200" dirty="0"/>
          </a:p>
        </p:txBody>
      </p:sp>
      <p:sp>
        <p:nvSpPr>
          <p:cNvPr id="430" name="矩形 429"/>
          <p:cNvSpPr/>
          <p:nvPr/>
        </p:nvSpPr>
        <p:spPr>
          <a:xfrm>
            <a:off x="1581150" y="3062605"/>
            <a:ext cx="235204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图像像素差法</a:t>
            </a:r>
            <a:endParaRPr lang="zh-CN" altLang="en-US" sz="2400" dirty="0">
              <a:solidFill>
                <a:schemeClr val="tx2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431" name="矩形 430"/>
          <p:cNvSpPr/>
          <p:nvPr/>
        </p:nvSpPr>
        <p:spPr>
          <a:xfrm>
            <a:off x="3047486" y="4942540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颜色直方图法</a:t>
            </a:r>
            <a:endParaRPr lang="zh-CN" altLang="en-US" sz="2400" dirty="0">
              <a:solidFill>
                <a:schemeClr val="tx2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432" name="矩形 431"/>
          <p:cNvSpPr/>
          <p:nvPr/>
        </p:nvSpPr>
        <p:spPr>
          <a:xfrm>
            <a:off x="5729372" y="3076658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chemeClr val="tx2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矩不变量法</a:t>
            </a:r>
            <a:endParaRPr lang="zh-CN" altLang="en-US" sz="2400" dirty="0">
              <a:solidFill>
                <a:schemeClr val="tx2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433" name="矩形 432"/>
          <p:cNvSpPr/>
          <p:nvPr/>
        </p:nvSpPr>
        <p:spPr>
          <a:xfrm>
            <a:off x="10045723" y="4641629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chemeClr val="tx2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双阈值法</a:t>
            </a:r>
            <a:endParaRPr lang="zh-CN" altLang="en-US" sz="2400" dirty="0">
              <a:solidFill>
                <a:schemeClr val="tx2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434" name="椭圆 433"/>
          <p:cNvSpPr/>
          <p:nvPr/>
        </p:nvSpPr>
        <p:spPr>
          <a:xfrm rot="11174285">
            <a:off x="1197640" y="3526741"/>
            <a:ext cx="50995" cy="5099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5" name="椭圆 434"/>
          <p:cNvSpPr/>
          <p:nvPr/>
        </p:nvSpPr>
        <p:spPr>
          <a:xfrm rot="11174285">
            <a:off x="9728818" y="4520349"/>
            <a:ext cx="50995" cy="509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-0.1243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2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7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63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523 3.7037E-6 L -0.10886 3.7037E-6 " pathEditMode="relative" rAng="0" ptsTypes="AA">
                                      <p:cBhvr>
                                        <p:cTn id="162" dur="750" spd="-100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35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601 3.7037E-6 L 3.95833E-6 3.7037E-6 " pathEditMode="relative" rAng="0" ptsTypes="AA">
                                      <p:cBhvr>
                                        <p:cTn id="164" dur="75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64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0.03889 L 1.11022E-16 -0.14815 " pathEditMode="relative" rAng="0" ptsTypes="AA">
                                      <p:cBhvr>
                                        <p:cTn id="169" dur="750" spd="-100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64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95833E-6 0.03842 L 3.95833E-6 2.96296E-6 " pathEditMode="relative" rAng="0" ptsTypes="AA">
                                      <p:cBhvr>
                                        <p:cTn id="171" dur="75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42" presetClass="path" presetSubtype="0" decel="3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0.03982 L -6.25E-7 0.14814 " pathEditMode="relative" rAng="0" ptsTypes="AA">
                                      <p:cBhvr>
                                        <p:cTn id="176" dur="750" spd="-100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42" presetClass="path" presetSubtype="0" accel="30000" decel="3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6.25E-7 -0.03982 L -6.25E-7 4.44444E-6 " pathEditMode="relative" rAng="0" ptsTypes="AA">
                                      <p:cBhvr>
                                        <p:cTn id="178" dur="75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63" presetClass="path" presetSubtype="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2774 -4.07407E-6 L 0.11081 -4.07407E-6 " pathEditMode="relative" rAng="0" ptsTypes="AA">
                                      <p:cBhvr>
                                        <p:cTn id="183" dur="750" spd="-100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0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35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28 -4.07407E-6 L 1.66667E-6 -4.07407E-6 " pathEditMode="relative" rAng="0" ptsTypes="AA">
                                      <p:cBhvr>
                                        <p:cTn id="185" dur="75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0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75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75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75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4" grpId="0" animBg="1"/>
      <p:bldP spid="417" grpId="0" animBg="1"/>
      <p:bldP spid="420" grpId="0" animBg="1"/>
      <p:bldP spid="423" grpId="0" animBg="1"/>
      <p:bldP spid="426" grpId="0"/>
      <p:bldP spid="426" grpId="1"/>
      <p:bldP spid="426" grpId="2"/>
      <p:bldP spid="427" grpId="0"/>
      <p:bldP spid="427" grpId="1"/>
      <p:bldP spid="427" grpId="2"/>
      <p:bldP spid="428" grpId="0"/>
      <p:bldP spid="428" grpId="1"/>
      <p:bldP spid="428" grpId="2"/>
      <p:bldP spid="429" grpId="0"/>
      <p:bldP spid="429" grpId="1"/>
      <p:bldP spid="429" grpId="2"/>
      <p:bldP spid="430" grpId="0"/>
      <p:bldP spid="431" grpId="0"/>
      <p:bldP spid="432" grpId="0"/>
      <p:bldP spid="433" grpId="0"/>
      <p:bldP spid="434" grpId="0" animBg="1"/>
      <p:bldP spid="4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9" name="组合 1408"/>
          <p:cNvGrpSpPr/>
          <p:nvPr/>
        </p:nvGrpSpPr>
        <p:grpSpPr>
          <a:xfrm>
            <a:off x="-15724841" y="-637958"/>
            <a:ext cx="15746187" cy="6827133"/>
            <a:chOff x="-4832379" y="-180733"/>
            <a:chExt cx="15746187" cy="6827133"/>
          </a:xfrm>
        </p:grpSpPr>
        <p:sp>
          <p:nvSpPr>
            <p:cNvPr id="418" name="Oval 5"/>
            <p:cNvSpPr>
              <a:spLocks noChangeArrowheads="1"/>
            </p:cNvSpPr>
            <p:nvPr/>
          </p:nvSpPr>
          <p:spPr bwMode="auto">
            <a:xfrm>
              <a:off x="4196877" y="2668858"/>
              <a:ext cx="36467" cy="3733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Oval 6"/>
            <p:cNvSpPr>
              <a:spLocks noChangeArrowheads="1"/>
            </p:cNvSpPr>
            <p:nvPr/>
          </p:nvSpPr>
          <p:spPr bwMode="auto">
            <a:xfrm>
              <a:off x="6002877" y="2330233"/>
              <a:ext cx="34731" cy="3733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Oval 7"/>
            <p:cNvSpPr>
              <a:spLocks noChangeArrowheads="1"/>
            </p:cNvSpPr>
            <p:nvPr/>
          </p:nvSpPr>
          <p:spPr bwMode="auto">
            <a:xfrm>
              <a:off x="7896572" y="2050651"/>
              <a:ext cx="37336" cy="35599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Oval 8"/>
            <p:cNvSpPr>
              <a:spLocks noChangeArrowheads="1"/>
            </p:cNvSpPr>
            <p:nvPr/>
          </p:nvSpPr>
          <p:spPr bwMode="auto">
            <a:xfrm>
              <a:off x="7254053" y="4895101"/>
              <a:ext cx="37336" cy="3473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Oval 9"/>
            <p:cNvSpPr>
              <a:spLocks noChangeArrowheads="1"/>
            </p:cNvSpPr>
            <p:nvPr/>
          </p:nvSpPr>
          <p:spPr bwMode="auto">
            <a:xfrm>
              <a:off x="10878209" y="3544074"/>
              <a:ext cx="35599" cy="3473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Oval 10"/>
            <p:cNvSpPr>
              <a:spLocks noChangeArrowheads="1"/>
            </p:cNvSpPr>
            <p:nvPr/>
          </p:nvSpPr>
          <p:spPr bwMode="auto">
            <a:xfrm>
              <a:off x="6185214" y="3726410"/>
              <a:ext cx="37336" cy="3733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Oval 11"/>
            <p:cNvSpPr>
              <a:spLocks noChangeArrowheads="1"/>
            </p:cNvSpPr>
            <p:nvPr/>
          </p:nvSpPr>
          <p:spPr bwMode="auto">
            <a:xfrm>
              <a:off x="4307147" y="3866201"/>
              <a:ext cx="82486" cy="8161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Oval 12"/>
            <p:cNvSpPr>
              <a:spLocks noChangeArrowheads="1"/>
            </p:cNvSpPr>
            <p:nvPr/>
          </p:nvSpPr>
          <p:spPr bwMode="auto">
            <a:xfrm>
              <a:off x="4916672" y="3096047"/>
              <a:ext cx="148474" cy="14760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Oval 13"/>
            <p:cNvSpPr>
              <a:spLocks noChangeArrowheads="1"/>
            </p:cNvSpPr>
            <p:nvPr/>
          </p:nvSpPr>
          <p:spPr bwMode="auto">
            <a:xfrm>
              <a:off x="5548772" y="3004010"/>
              <a:ext cx="67725" cy="65120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Freeform 14"/>
            <p:cNvSpPr/>
            <p:nvPr/>
          </p:nvSpPr>
          <p:spPr bwMode="auto">
            <a:xfrm>
              <a:off x="6084494" y="1211034"/>
              <a:ext cx="105061" cy="105061"/>
            </a:xfrm>
            <a:custGeom>
              <a:avLst/>
              <a:gdLst>
                <a:gd name="T0" fmla="*/ 38 w 51"/>
                <a:gd name="T1" fmla="*/ 13 h 51"/>
                <a:gd name="T2" fmla="*/ 14 w 51"/>
                <a:gd name="T3" fmla="*/ 37 h 51"/>
                <a:gd name="T4" fmla="*/ 38 w 51"/>
                <a:gd name="T5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51">
                  <a:moveTo>
                    <a:pt x="38" y="13"/>
                  </a:moveTo>
                  <a:cubicBezTo>
                    <a:pt x="51" y="31"/>
                    <a:pt x="31" y="51"/>
                    <a:pt x="14" y="37"/>
                  </a:cubicBezTo>
                  <a:cubicBezTo>
                    <a:pt x="0" y="20"/>
                    <a:pt x="20" y="0"/>
                    <a:pt x="38" y="13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Oval 15"/>
            <p:cNvSpPr>
              <a:spLocks noChangeArrowheads="1"/>
            </p:cNvSpPr>
            <p:nvPr/>
          </p:nvSpPr>
          <p:spPr bwMode="auto">
            <a:xfrm>
              <a:off x="3117618" y="4689321"/>
              <a:ext cx="65120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Oval 16"/>
            <p:cNvSpPr>
              <a:spLocks noChangeArrowheads="1"/>
            </p:cNvSpPr>
            <p:nvPr/>
          </p:nvSpPr>
          <p:spPr bwMode="auto">
            <a:xfrm>
              <a:off x="6665366" y="4654590"/>
              <a:ext cx="65988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Oval 17"/>
            <p:cNvSpPr>
              <a:spLocks noChangeArrowheads="1"/>
            </p:cNvSpPr>
            <p:nvPr/>
          </p:nvSpPr>
          <p:spPr bwMode="auto">
            <a:xfrm>
              <a:off x="8662386" y="2002028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Oval 18"/>
            <p:cNvSpPr>
              <a:spLocks noChangeArrowheads="1"/>
            </p:cNvSpPr>
            <p:nvPr/>
          </p:nvSpPr>
          <p:spPr bwMode="auto">
            <a:xfrm>
              <a:off x="7847081" y="3020507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Oval 19"/>
            <p:cNvSpPr>
              <a:spLocks noChangeArrowheads="1"/>
            </p:cNvSpPr>
            <p:nvPr/>
          </p:nvSpPr>
          <p:spPr bwMode="auto">
            <a:xfrm>
              <a:off x="7882680" y="3693416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Oval 20"/>
            <p:cNvSpPr>
              <a:spLocks noChangeArrowheads="1"/>
            </p:cNvSpPr>
            <p:nvPr/>
          </p:nvSpPr>
          <p:spPr bwMode="auto">
            <a:xfrm>
              <a:off x="10125420" y="4654590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Oval 21"/>
            <p:cNvSpPr>
              <a:spLocks noChangeArrowheads="1"/>
            </p:cNvSpPr>
            <p:nvPr/>
          </p:nvSpPr>
          <p:spPr bwMode="auto">
            <a:xfrm>
              <a:off x="6522102" y="2118376"/>
              <a:ext cx="147606" cy="15021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Oval 22"/>
            <p:cNvSpPr>
              <a:spLocks noChangeArrowheads="1"/>
            </p:cNvSpPr>
            <p:nvPr/>
          </p:nvSpPr>
          <p:spPr bwMode="auto">
            <a:xfrm>
              <a:off x="9421253" y="3673446"/>
              <a:ext cx="150211" cy="14760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Oval 23"/>
            <p:cNvSpPr>
              <a:spLocks noChangeArrowheads="1"/>
            </p:cNvSpPr>
            <p:nvPr/>
          </p:nvSpPr>
          <p:spPr bwMode="auto">
            <a:xfrm>
              <a:off x="7527558" y="4566027"/>
              <a:ext cx="147606" cy="148474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Oval 24"/>
            <p:cNvSpPr>
              <a:spLocks noChangeArrowheads="1"/>
            </p:cNvSpPr>
            <p:nvPr/>
          </p:nvSpPr>
          <p:spPr bwMode="auto">
            <a:xfrm>
              <a:off x="4227266" y="3786321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Oval 25"/>
            <p:cNvSpPr>
              <a:spLocks noChangeArrowheads="1"/>
            </p:cNvSpPr>
            <p:nvPr/>
          </p:nvSpPr>
          <p:spPr bwMode="auto">
            <a:xfrm>
              <a:off x="4990475" y="1695528"/>
              <a:ext cx="174522" cy="174522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Oval 26"/>
            <p:cNvSpPr>
              <a:spLocks noChangeArrowheads="1"/>
            </p:cNvSpPr>
            <p:nvPr/>
          </p:nvSpPr>
          <p:spPr bwMode="auto">
            <a:xfrm>
              <a:off x="4958349" y="1660797"/>
              <a:ext cx="242247" cy="243984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Oval 27"/>
            <p:cNvSpPr>
              <a:spLocks noChangeArrowheads="1"/>
            </p:cNvSpPr>
            <p:nvPr/>
          </p:nvSpPr>
          <p:spPr bwMode="auto">
            <a:xfrm>
              <a:off x="6979680" y="3097783"/>
              <a:ext cx="174522" cy="174522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Oval 28"/>
            <p:cNvSpPr>
              <a:spLocks noChangeArrowheads="1"/>
            </p:cNvSpPr>
            <p:nvPr/>
          </p:nvSpPr>
          <p:spPr bwMode="auto">
            <a:xfrm>
              <a:off x="6946685" y="3063053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Freeform 29"/>
            <p:cNvSpPr/>
            <p:nvPr/>
          </p:nvSpPr>
          <p:spPr bwMode="auto">
            <a:xfrm>
              <a:off x="4775144" y="5225043"/>
              <a:ext cx="192756" cy="193624"/>
            </a:xfrm>
            <a:custGeom>
              <a:avLst/>
              <a:gdLst>
                <a:gd name="T0" fmla="*/ 89 w 94"/>
                <a:gd name="T1" fmla="*/ 40 h 94"/>
                <a:gd name="T2" fmla="*/ 40 w 94"/>
                <a:gd name="T3" fmla="*/ 89 h 94"/>
                <a:gd name="T4" fmla="*/ 5 w 94"/>
                <a:gd name="T5" fmla="*/ 54 h 94"/>
                <a:gd name="T6" fmla="*/ 54 w 94"/>
                <a:gd name="T7" fmla="*/ 5 h 94"/>
                <a:gd name="T8" fmla="*/ 89 w 94"/>
                <a:gd name="T9" fmla="*/ 4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4">
                  <a:moveTo>
                    <a:pt x="89" y="40"/>
                  </a:moveTo>
                  <a:cubicBezTo>
                    <a:pt x="94" y="69"/>
                    <a:pt x="69" y="94"/>
                    <a:pt x="40" y="89"/>
                  </a:cubicBezTo>
                  <a:cubicBezTo>
                    <a:pt x="22" y="86"/>
                    <a:pt x="8" y="72"/>
                    <a:pt x="5" y="54"/>
                  </a:cubicBezTo>
                  <a:cubicBezTo>
                    <a:pt x="0" y="25"/>
                    <a:pt x="25" y="0"/>
                    <a:pt x="54" y="5"/>
                  </a:cubicBezTo>
                  <a:cubicBezTo>
                    <a:pt x="72" y="8"/>
                    <a:pt x="86" y="22"/>
                    <a:pt x="89" y="40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Freeform 30"/>
            <p:cNvSpPr/>
            <p:nvPr/>
          </p:nvSpPr>
          <p:spPr bwMode="auto">
            <a:xfrm>
              <a:off x="4743018" y="5190312"/>
              <a:ext cx="260481" cy="261349"/>
            </a:xfrm>
            <a:custGeom>
              <a:avLst/>
              <a:gdLst>
                <a:gd name="T0" fmla="*/ 122 w 127"/>
                <a:gd name="T1" fmla="*/ 56 h 127"/>
                <a:gd name="T2" fmla="*/ 56 w 127"/>
                <a:gd name="T3" fmla="*/ 122 h 127"/>
                <a:gd name="T4" fmla="*/ 5 w 127"/>
                <a:gd name="T5" fmla="*/ 71 h 127"/>
                <a:gd name="T6" fmla="*/ 71 w 127"/>
                <a:gd name="T7" fmla="*/ 5 h 127"/>
                <a:gd name="T8" fmla="*/ 122 w 127"/>
                <a:gd name="T9" fmla="*/ 5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7">
                  <a:moveTo>
                    <a:pt x="122" y="56"/>
                  </a:moveTo>
                  <a:cubicBezTo>
                    <a:pt x="127" y="95"/>
                    <a:pt x="94" y="127"/>
                    <a:pt x="56" y="122"/>
                  </a:cubicBezTo>
                  <a:cubicBezTo>
                    <a:pt x="29" y="119"/>
                    <a:pt x="8" y="98"/>
                    <a:pt x="5" y="71"/>
                  </a:cubicBezTo>
                  <a:cubicBezTo>
                    <a:pt x="0" y="33"/>
                    <a:pt x="32" y="0"/>
                    <a:pt x="71" y="5"/>
                  </a:cubicBezTo>
                  <a:cubicBezTo>
                    <a:pt x="97" y="8"/>
                    <a:pt x="119" y="30"/>
                    <a:pt x="122" y="56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Oval 31"/>
            <p:cNvSpPr>
              <a:spLocks noChangeArrowheads="1"/>
            </p:cNvSpPr>
            <p:nvPr/>
          </p:nvSpPr>
          <p:spPr bwMode="auto">
            <a:xfrm>
              <a:off x="7336539" y="1560078"/>
              <a:ext cx="82486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Oval 32"/>
            <p:cNvSpPr>
              <a:spLocks noChangeArrowheads="1"/>
            </p:cNvSpPr>
            <p:nvPr/>
          </p:nvSpPr>
          <p:spPr bwMode="auto">
            <a:xfrm>
              <a:off x="7256658" y="1480197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Oval 33"/>
            <p:cNvSpPr>
              <a:spLocks noChangeArrowheads="1"/>
            </p:cNvSpPr>
            <p:nvPr/>
          </p:nvSpPr>
          <p:spPr bwMode="auto">
            <a:xfrm>
              <a:off x="8670200" y="4931568"/>
              <a:ext cx="82486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Oval 34"/>
            <p:cNvSpPr>
              <a:spLocks noChangeArrowheads="1"/>
            </p:cNvSpPr>
            <p:nvPr/>
          </p:nvSpPr>
          <p:spPr bwMode="auto">
            <a:xfrm>
              <a:off x="8590319" y="4851687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Oval 35"/>
            <p:cNvSpPr>
              <a:spLocks noChangeArrowheads="1"/>
            </p:cNvSpPr>
            <p:nvPr/>
          </p:nvSpPr>
          <p:spPr bwMode="auto">
            <a:xfrm>
              <a:off x="10078533" y="2551642"/>
              <a:ext cx="79881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Oval 36"/>
            <p:cNvSpPr>
              <a:spLocks noChangeArrowheads="1"/>
            </p:cNvSpPr>
            <p:nvPr/>
          </p:nvSpPr>
          <p:spPr bwMode="auto">
            <a:xfrm>
              <a:off x="9996047" y="2471761"/>
              <a:ext cx="243984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Oval 37"/>
            <p:cNvSpPr>
              <a:spLocks noChangeArrowheads="1"/>
            </p:cNvSpPr>
            <p:nvPr/>
          </p:nvSpPr>
          <p:spPr bwMode="auto">
            <a:xfrm>
              <a:off x="8689302" y="2681014"/>
              <a:ext cx="79881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Oval 38"/>
            <p:cNvSpPr>
              <a:spLocks noChangeArrowheads="1"/>
            </p:cNvSpPr>
            <p:nvPr/>
          </p:nvSpPr>
          <p:spPr bwMode="auto">
            <a:xfrm>
              <a:off x="8606816" y="2601133"/>
              <a:ext cx="243984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Freeform 39"/>
            <p:cNvSpPr/>
            <p:nvPr/>
          </p:nvSpPr>
          <p:spPr bwMode="auto">
            <a:xfrm>
              <a:off x="3149744" y="2706194"/>
              <a:ext cx="1065367" cy="2017858"/>
            </a:xfrm>
            <a:custGeom>
              <a:avLst/>
              <a:gdLst>
                <a:gd name="T0" fmla="*/ 1227 w 1227"/>
                <a:gd name="T1" fmla="*/ 0 h 2324"/>
                <a:gd name="T2" fmla="*/ 0 w 1227"/>
                <a:gd name="T3" fmla="*/ 2324 h 2324"/>
                <a:gd name="T4" fmla="*/ 1227 w 1227"/>
                <a:gd name="T5" fmla="*/ 0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7" h="2324">
                  <a:moveTo>
                    <a:pt x="1227" y="0"/>
                  </a:moveTo>
                  <a:lnTo>
                    <a:pt x="0" y="2324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Line 40"/>
            <p:cNvSpPr>
              <a:spLocks noChangeShapeType="1"/>
            </p:cNvSpPr>
            <p:nvPr/>
          </p:nvSpPr>
          <p:spPr bwMode="auto">
            <a:xfrm flipH="1">
              <a:off x="3149744" y="2706194"/>
              <a:ext cx="1065367" cy="201785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Freeform 41"/>
            <p:cNvSpPr/>
            <p:nvPr/>
          </p:nvSpPr>
          <p:spPr bwMode="auto">
            <a:xfrm>
              <a:off x="3149744" y="3907010"/>
              <a:ext cx="1199080" cy="817042"/>
            </a:xfrm>
            <a:custGeom>
              <a:avLst/>
              <a:gdLst>
                <a:gd name="T0" fmla="*/ 0 w 1381"/>
                <a:gd name="T1" fmla="*/ 941 h 941"/>
                <a:gd name="T2" fmla="*/ 1381 w 1381"/>
                <a:gd name="T3" fmla="*/ 0 h 941"/>
                <a:gd name="T4" fmla="*/ 0 w 1381"/>
                <a:gd name="T5" fmla="*/ 941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1" h="941">
                  <a:moveTo>
                    <a:pt x="0" y="941"/>
                  </a:moveTo>
                  <a:lnTo>
                    <a:pt x="1381" y="0"/>
                  </a:lnTo>
                  <a:lnTo>
                    <a:pt x="0" y="94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Line 42"/>
            <p:cNvSpPr>
              <a:spLocks noChangeShapeType="1"/>
            </p:cNvSpPr>
            <p:nvPr/>
          </p:nvSpPr>
          <p:spPr bwMode="auto">
            <a:xfrm flipV="1">
              <a:off x="3149744" y="3907010"/>
              <a:ext cx="1199080" cy="81704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Freeform 43"/>
            <p:cNvSpPr/>
            <p:nvPr/>
          </p:nvSpPr>
          <p:spPr bwMode="auto">
            <a:xfrm>
              <a:off x="4340141" y="3923507"/>
              <a:ext cx="531381" cy="1415279"/>
            </a:xfrm>
            <a:custGeom>
              <a:avLst/>
              <a:gdLst>
                <a:gd name="T0" fmla="*/ 0 w 612"/>
                <a:gd name="T1" fmla="*/ 0 h 1630"/>
                <a:gd name="T2" fmla="*/ 612 w 612"/>
                <a:gd name="T3" fmla="*/ 1630 h 1630"/>
                <a:gd name="T4" fmla="*/ 0 w 612"/>
                <a:gd name="T5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2" h="1630">
                  <a:moveTo>
                    <a:pt x="0" y="0"/>
                  </a:moveTo>
                  <a:lnTo>
                    <a:pt x="612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Line 44"/>
            <p:cNvSpPr>
              <a:spLocks noChangeShapeType="1"/>
            </p:cNvSpPr>
            <p:nvPr/>
          </p:nvSpPr>
          <p:spPr bwMode="auto">
            <a:xfrm>
              <a:off x="4340141" y="3923507"/>
              <a:ext cx="531381" cy="141527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Freeform 45"/>
            <p:cNvSpPr/>
            <p:nvPr/>
          </p:nvSpPr>
          <p:spPr bwMode="auto">
            <a:xfrm>
              <a:off x="4871522" y="1784092"/>
              <a:ext cx="207517" cy="3554695"/>
            </a:xfrm>
            <a:custGeom>
              <a:avLst/>
              <a:gdLst>
                <a:gd name="T0" fmla="*/ 0 w 239"/>
                <a:gd name="T1" fmla="*/ 4094 h 4094"/>
                <a:gd name="T2" fmla="*/ 239 w 239"/>
                <a:gd name="T3" fmla="*/ 0 h 4094"/>
                <a:gd name="T4" fmla="*/ 0 w 239"/>
                <a:gd name="T5" fmla="*/ 4094 h 4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9" h="4094">
                  <a:moveTo>
                    <a:pt x="0" y="4094"/>
                  </a:moveTo>
                  <a:lnTo>
                    <a:pt x="239" y="0"/>
                  </a:lnTo>
                  <a:lnTo>
                    <a:pt x="0" y="409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Line 46"/>
            <p:cNvSpPr>
              <a:spLocks noChangeShapeType="1"/>
            </p:cNvSpPr>
            <p:nvPr/>
          </p:nvSpPr>
          <p:spPr bwMode="auto">
            <a:xfrm flipV="1">
              <a:off x="4871522" y="1784092"/>
              <a:ext cx="207517" cy="355469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Freeform 47"/>
            <p:cNvSpPr/>
            <p:nvPr/>
          </p:nvSpPr>
          <p:spPr bwMode="auto">
            <a:xfrm>
              <a:off x="4990475" y="1765858"/>
              <a:ext cx="88563" cy="1403992"/>
            </a:xfrm>
            <a:custGeom>
              <a:avLst/>
              <a:gdLst>
                <a:gd name="T0" fmla="*/ 102 w 102"/>
                <a:gd name="T1" fmla="*/ 0 h 1617"/>
                <a:gd name="T2" fmla="*/ 0 w 102"/>
                <a:gd name="T3" fmla="*/ 1617 h 1617"/>
                <a:gd name="T4" fmla="*/ 102 w 102"/>
                <a:gd name="T5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2" h="1617">
                  <a:moveTo>
                    <a:pt x="102" y="0"/>
                  </a:moveTo>
                  <a:lnTo>
                    <a:pt x="0" y="1617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Line 48"/>
            <p:cNvSpPr>
              <a:spLocks noChangeShapeType="1"/>
            </p:cNvSpPr>
            <p:nvPr/>
          </p:nvSpPr>
          <p:spPr bwMode="auto">
            <a:xfrm flipH="1">
              <a:off x="4990475" y="1765858"/>
              <a:ext cx="88563" cy="140399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Freeform 49"/>
            <p:cNvSpPr/>
            <p:nvPr/>
          </p:nvSpPr>
          <p:spPr bwMode="auto">
            <a:xfrm>
              <a:off x="4990475" y="3036136"/>
              <a:ext cx="593896" cy="133713"/>
            </a:xfrm>
            <a:custGeom>
              <a:avLst/>
              <a:gdLst>
                <a:gd name="T0" fmla="*/ 0 w 684"/>
                <a:gd name="T1" fmla="*/ 154 h 154"/>
                <a:gd name="T2" fmla="*/ 684 w 684"/>
                <a:gd name="T3" fmla="*/ 0 h 154"/>
                <a:gd name="T4" fmla="*/ 0 w 684"/>
                <a:gd name="T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4" h="154">
                  <a:moveTo>
                    <a:pt x="0" y="154"/>
                  </a:moveTo>
                  <a:lnTo>
                    <a:pt x="684" y="0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Line 50"/>
            <p:cNvSpPr>
              <a:spLocks noChangeShapeType="1"/>
            </p:cNvSpPr>
            <p:nvPr/>
          </p:nvSpPr>
          <p:spPr bwMode="auto">
            <a:xfrm flipV="1">
              <a:off x="4990475" y="3036136"/>
              <a:ext cx="593896" cy="13371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Freeform 51"/>
            <p:cNvSpPr/>
            <p:nvPr/>
          </p:nvSpPr>
          <p:spPr bwMode="auto">
            <a:xfrm>
              <a:off x="4346219" y="3036136"/>
              <a:ext cx="1238152" cy="870874"/>
            </a:xfrm>
            <a:custGeom>
              <a:avLst/>
              <a:gdLst>
                <a:gd name="T0" fmla="*/ 1426 w 1426"/>
                <a:gd name="T1" fmla="*/ 0 h 1003"/>
                <a:gd name="T2" fmla="*/ 0 w 1426"/>
                <a:gd name="T3" fmla="*/ 1003 h 1003"/>
                <a:gd name="T4" fmla="*/ 1426 w 1426"/>
                <a:gd name="T5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6" h="1003">
                  <a:moveTo>
                    <a:pt x="1426" y="0"/>
                  </a:moveTo>
                  <a:lnTo>
                    <a:pt x="0" y="1003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Line 52"/>
            <p:cNvSpPr>
              <a:spLocks noChangeShapeType="1"/>
            </p:cNvSpPr>
            <p:nvPr/>
          </p:nvSpPr>
          <p:spPr bwMode="auto">
            <a:xfrm flipH="1">
              <a:off x="4346219" y="3036136"/>
              <a:ext cx="1238152" cy="87087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Freeform 53"/>
            <p:cNvSpPr/>
            <p:nvPr/>
          </p:nvSpPr>
          <p:spPr bwMode="auto">
            <a:xfrm>
              <a:off x="4215110" y="2706194"/>
              <a:ext cx="131109" cy="1200817"/>
            </a:xfrm>
            <a:custGeom>
              <a:avLst/>
              <a:gdLst>
                <a:gd name="T0" fmla="*/ 151 w 151"/>
                <a:gd name="T1" fmla="*/ 1383 h 1383"/>
                <a:gd name="T2" fmla="*/ 0 w 151"/>
                <a:gd name="T3" fmla="*/ 0 h 1383"/>
                <a:gd name="T4" fmla="*/ 151 w 151"/>
                <a:gd name="T5" fmla="*/ 1383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1383">
                  <a:moveTo>
                    <a:pt x="151" y="1383"/>
                  </a:moveTo>
                  <a:lnTo>
                    <a:pt x="0" y="0"/>
                  </a:lnTo>
                  <a:lnTo>
                    <a:pt x="151" y="138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Line 54"/>
            <p:cNvSpPr>
              <a:spLocks noChangeShapeType="1"/>
            </p:cNvSpPr>
            <p:nvPr/>
          </p:nvSpPr>
          <p:spPr bwMode="auto">
            <a:xfrm flipH="1" flipV="1">
              <a:off x="4215110" y="2706194"/>
              <a:ext cx="131109" cy="120081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Freeform 55"/>
            <p:cNvSpPr/>
            <p:nvPr/>
          </p:nvSpPr>
          <p:spPr bwMode="auto">
            <a:xfrm>
              <a:off x="4346219" y="1778014"/>
              <a:ext cx="693747" cy="2128996"/>
            </a:xfrm>
            <a:custGeom>
              <a:avLst/>
              <a:gdLst>
                <a:gd name="T0" fmla="*/ 0 w 799"/>
                <a:gd name="T1" fmla="*/ 2452 h 2452"/>
                <a:gd name="T2" fmla="*/ 799 w 799"/>
                <a:gd name="T3" fmla="*/ 0 h 2452"/>
                <a:gd name="T4" fmla="*/ 0 w 799"/>
                <a:gd name="T5" fmla="*/ 2452 h 2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9" h="2452">
                  <a:moveTo>
                    <a:pt x="0" y="2452"/>
                  </a:moveTo>
                  <a:lnTo>
                    <a:pt x="799" y="0"/>
                  </a:lnTo>
                  <a:lnTo>
                    <a:pt x="0" y="245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Line 56"/>
            <p:cNvSpPr>
              <a:spLocks noChangeShapeType="1"/>
            </p:cNvSpPr>
            <p:nvPr/>
          </p:nvSpPr>
          <p:spPr bwMode="auto">
            <a:xfrm flipV="1">
              <a:off x="4346219" y="1778014"/>
              <a:ext cx="693747" cy="212899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Freeform 57"/>
            <p:cNvSpPr/>
            <p:nvPr/>
          </p:nvSpPr>
          <p:spPr bwMode="auto">
            <a:xfrm>
              <a:off x="4231608" y="1778014"/>
              <a:ext cx="808359" cy="905605"/>
            </a:xfrm>
            <a:custGeom>
              <a:avLst/>
              <a:gdLst>
                <a:gd name="T0" fmla="*/ 931 w 931"/>
                <a:gd name="T1" fmla="*/ 0 h 1043"/>
                <a:gd name="T2" fmla="*/ 0 w 931"/>
                <a:gd name="T3" fmla="*/ 1043 h 1043"/>
                <a:gd name="T4" fmla="*/ 931 w 931"/>
                <a:gd name="T5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1" h="1043">
                  <a:moveTo>
                    <a:pt x="931" y="0"/>
                  </a:moveTo>
                  <a:lnTo>
                    <a:pt x="0" y="1043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Line 58"/>
            <p:cNvSpPr>
              <a:spLocks noChangeShapeType="1"/>
            </p:cNvSpPr>
            <p:nvPr/>
          </p:nvSpPr>
          <p:spPr bwMode="auto">
            <a:xfrm flipH="1">
              <a:off x="4231608" y="1778014"/>
              <a:ext cx="808359" cy="90560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Freeform 59"/>
            <p:cNvSpPr/>
            <p:nvPr/>
          </p:nvSpPr>
          <p:spPr bwMode="auto">
            <a:xfrm>
              <a:off x="5118110" y="1765858"/>
              <a:ext cx="466261" cy="1270278"/>
            </a:xfrm>
            <a:custGeom>
              <a:avLst/>
              <a:gdLst>
                <a:gd name="T0" fmla="*/ 0 w 537"/>
                <a:gd name="T1" fmla="*/ 0 h 1463"/>
                <a:gd name="T2" fmla="*/ 537 w 537"/>
                <a:gd name="T3" fmla="*/ 1463 h 1463"/>
                <a:gd name="T4" fmla="*/ 0 w 537"/>
                <a:gd name="T5" fmla="*/ 0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7" h="1463">
                  <a:moveTo>
                    <a:pt x="0" y="0"/>
                  </a:moveTo>
                  <a:lnTo>
                    <a:pt x="537" y="14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Line 60"/>
            <p:cNvSpPr>
              <a:spLocks noChangeShapeType="1"/>
            </p:cNvSpPr>
            <p:nvPr/>
          </p:nvSpPr>
          <p:spPr bwMode="auto">
            <a:xfrm>
              <a:off x="5118110" y="1765858"/>
              <a:ext cx="466261" cy="127027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Freeform 61"/>
            <p:cNvSpPr/>
            <p:nvPr/>
          </p:nvSpPr>
          <p:spPr bwMode="auto">
            <a:xfrm>
              <a:off x="4869785" y="3744644"/>
              <a:ext cx="1315428" cy="1577645"/>
            </a:xfrm>
            <a:custGeom>
              <a:avLst/>
              <a:gdLst>
                <a:gd name="T0" fmla="*/ 0 w 1515"/>
                <a:gd name="T1" fmla="*/ 1817 h 1817"/>
                <a:gd name="T2" fmla="*/ 1515 w 1515"/>
                <a:gd name="T3" fmla="*/ 0 h 1817"/>
                <a:gd name="T4" fmla="*/ 0 w 1515"/>
                <a:gd name="T5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5" h="1817">
                  <a:moveTo>
                    <a:pt x="0" y="1817"/>
                  </a:moveTo>
                  <a:lnTo>
                    <a:pt x="1515" y="0"/>
                  </a:lnTo>
                  <a:lnTo>
                    <a:pt x="0" y="181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Line 62"/>
            <p:cNvSpPr>
              <a:spLocks noChangeShapeType="1"/>
            </p:cNvSpPr>
            <p:nvPr/>
          </p:nvSpPr>
          <p:spPr bwMode="auto">
            <a:xfrm flipV="1">
              <a:off x="4869785" y="3744644"/>
              <a:ext cx="1315428" cy="157764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Freeform 63"/>
            <p:cNvSpPr/>
            <p:nvPr/>
          </p:nvSpPr>
          <p:spPr bwMode="auto">
            <a:xfrm>
              <a:off x="6203447" y="3763746"/>
              <a:ext cx="494913" cy="923838"/>
            </a:xfrm>
            <a:custGeom>
              <a:avLst/>
              <a:gdLst>
                <a:gd name="T0" fmla="*/ 0 w 570"/>
                <a:gd name="T1" fmla="*/ 0 h 1064"/>
                <a:gd name="T2" fmla="*/ 570 w 570"/>
                <a:gd name="T3" fmla="*/ 1064 h 1064"/>
                <a:gd name="T4" fmla="*/ 0 w 570"/>
                <a:gd name="T5" fmla="*/ 0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0" h="1064">
                  <a:moveTo>
                    <a:pt x="0" y="0"/>
                  </a:moveTo>
                  <a:lnTo>
                    <a:pt x="570" y="1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Line 64"/>
            <p:cNvSpPr>
              <a:spLocks noChangeShapeType="1"/>
            </p:cNvSpPr>
            <p:nvPr/>
          </p:nvSpPr>
          <p:spPr bwMode="auto">
            <a:xfrm>
              <a:off x="6203447" y="3763746"/>
              <a:ext cx="494913" cy="9238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Freeform 65"/>
            <p:cNvSpPr/>
            <p:nvPr/>
          </p:nvSpPr>
          <p:spPr bwMode="auto">
            <a:xfrm>
              <a:off x="4869785" y="4687585"/>
              <a:ext cx="1828575" cy="634705"/>
            </a:xfrm>
            <a:custGeom>
              <a:avLst/>
              <a:gdLst>
                <a:gd name="T0" fmla="*/ 2106 w 2106"/>
                <a:gd name="T1" fmla="*/ 0 h 731"/>
                <a:gd name="T2" fmla="*/ 0 w 2106"/>
                <a:gd name="T3" fmla="*/ 731 h 731"/>
                <a:gd name="T4" fmla="*/ 2106 w 2106"/>
                <a:gd name="T5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6" h="731">
                  <a:moveTo>
                    <a:pt x="2106" y="0"/>
                  </a:moveTo>
                  <a:lnTo>
                    <a:pt x="0" y="731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Line 66"/>
            <p:cNvSpPr>
              <a:spLocks noChangeShapeType="1"/>
            </p:cNvSpPr>
            <p:nvPr/>
          </p:nvSpPr>
          <p:spPr bwMode="auto">
            <a:xfrm flipH="1">
              <a:off x="4869785" y="4687585"/>
              <a:ext cx="1828575" cy="63470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Freeform 67"/>
            <p:cNvSpPr/>
            <p:nvPr/>
          </p:nvSpPr>
          <p:spPr bwMode="auto">
            <a:xfrm>
              <a:off x="4871522" y="3036136"/>
              <a:ext cx="712849" cy="2250554"/>
            </a:xfrm>
            <a:custGeom>
              <a:avLst/>
              <a:gdLst>
                <a:gd name="T0" fmla="*/ 821 w 821"/>
                <a:gd name="T1" fmla="*/ 0 h 2592"/>
                <a:gd name="T2" fmla="*/ 0 w 821"/>
                <a:gd name="T3" fmla="*/ 2592 h 2592"/>
                <a:gd name="T4" fmla="*/ 821 w 821"/>
                <a:gd name="T5" fmla="*/ 0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1" h="2592">
                  <a:moveTo>
                    <a:pt x="821" y="0"/>
                  </a:moveTo>
                  <a:lnTo>
                    <a:pt x="0" y="2592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Line 68"/>
            <p:cNvSpPr>
              <a:spLocks noChangeShapeType="1"/>
            </p:cNvSpPr>
            <p:nvPr/>
          </p:nvSpPr>
          <p:spPr bwMode="auto">
            <a:xfrm flipH="1">
              <a:off x="-4832379" y="-180733"/>
              <a:ext cx="712849" cy="225055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Freeform 69"/>
            <p:cNvSpPr/>
            <p:nvPr/>
          </p:nvSpPr>
          <p:spPr bwMode="auto">
            <a:xfrm>
              <a:off x="5584371" y="2206939"/>
              <a:ext cx="995037" cy="829197"/>
            </a:xfrm>
            <a:custGeom>
              <a:avLst/>
              <a:gdLst>
                <a:gd name="T0" fmla="*/ 0 w 1146"/>
                <a:gd name="T1" fmla="*/ 955 h 955"/>
                <a:gd name="T2" fmla="*/ 1146 w 1146"/>
                <a:gd name="T3" fmla="*/ 0 h 955"/>
                <a:gd name="T4" fmla="*/ 0 w 1146"/>
                <a:gd name="T5" fmla="*/ 955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6" h="955">
                  <a:moveTo>
                    <a:pt x="0" y="955"/>
                  </a:moveTo>
                  <a:lnTo>
                    <a:pt x="1146" y="0"/>
                  </a:lnTo>
                  <a:lnTo>
                    <a:pt x="0" y="955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Line 70"/>
            <p:cNvSpPr>
              <a:spLocks noChangeShapeType="1"/>
            </p:cNvSpPr>
            <p:nvPr/>
          </p:nvSpPr>
          <p:spPr bwMode="auto">
            <a:xfrm flipV="1">
              <a:off x="5584371" y="2206939"/>
              <a:ext cx="995037" cy="82919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Freeform 71"/>
            <p:cNvSpPr/>
            <p:nvPr/>
          </p:nvSpPr>
          <p:spPr bwMode="auto">
            <a:xfrm>
              <a:off x="5584371" y="2367569"/>
              <a:ext cx="435003" cy="668567"/>
            </a:xfrm>
            <a:custGeom>
              <a:avLst/>
              <a:gdLst>
                <a:gd name="T0" fmla="*/ 501 w 501"/>
                <a:gd name="T1" fmla="*/ 0 h 770"/>
                <a:gd name="T2" fmla="*/ 0 w 501"/>
                <a:gd name="T3" fmla="*/ 770 h 770"/>
                <a:gd name="T4" fmla="*/ 501 w 501"/>
                <a:gd name="T5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1" h="770">
                  <a:moveTo>
                    <a:pt x="501" y="0"/>
                  </a:moveTo>
                  <a:lnTo>
                    <a:pt x="0" y="770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Line 72"/>
            <p:cNvSpPr>
              <a:spLocks noChangeShapeType="1"/>
            </p:cNvSpPr>
            <p:nvPr/>
          </p:nvSpPr>
          <p:spPr bwMode="auto">
            <a:xfrm flipH="1">
              <a:off x="5584371" y="2367569"/>
              <a:ext cx="435003" cy="66856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Freeform 73"/>
            <p:cNvSpPr/>
            <p:nvPr/>
          </p:nvSpPr>
          <p:spPr bwMode="auto">
            <a:xfrm>
              <a:off x="5079039" y="1778014"/>
              <a:ext cx="923838" cy="570453"/>
            </a:xfrm>
            <a:custGeom>
              <a:avLst/>
              <a:gdLst>
                <a:gd name="T0" fmla="*/ 1064 w 1064"/>
                <a:gd name="T1" fmla="*/ 657 h 657"/>
                <a:gd name="T2" fmla="*/ 0 w 1064"/>
                <a:gd name="T3" fmla="*/ 0 h 657"/>
                <a:gd name="T4" fmla="*/ 1064 w 1064"/>
                <a:gd name="T5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4" h="657">
                  <a:moveTo>
                    <a:pt x="1064" y="657"/>
                  </a:moveTo>
                  <a:lnTo>
                    <a:pt x="0" y="0"/>
                  </a:lnTo>
                  <a:lnTo>
                    <a:pt x="1064" y="65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Line 74"/>
            <p:cNvSpPr>
              <a:spLocks noChangeShapeType="1"/>
            </p:cNvSpPr>
            <p:nvPr/>
          </p:nvSpPr>
          <p:spPr bwMode="auto">
            <a:xfrm flipH="1" flipV="1">
              <a:off x="5079039" y="1778014"/>
              <a:ext cx="923838" cy="57045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Freeform 75"/>
            <p:cNvSpPr/>
            <p:nvPr/>
          </p:nvSpPr>
          <p:spPr bwMode="auto">
            <a:xfrm>
              <a:off x="5103350" y="1262262"/>
              <a:ext cx="1034977" cy="523567"/>
            </a:xfrm>
            <a:custGeom>
              <a:avLst/>
              <a:gdLst>
                <a:gd name="T0" fmla="*/ 1192 w 1192"/>
                <a:gd name="T1" fmla="*/ 0 h 603"/>
                <a:gd name="T2" fmla="*/ 0 w 1192"/>
                <a:gd name="T3" fmla="*/ 603 h 603"/>
                <a:gd name="T4" fmla="*/ 1192 w 1192"/>
                <a:gd name="T5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92" h="603">
                  <a:moveTo>
                    <a:pt x="1192" y="0"/>
                  </a:moveTo>
                  <a:lnTo>
                    <a:pt x="0" y="603"/>
                  </a:lnTo>
                  <a:lnTo>
                    <a:pt x="119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Line 76"/>
            <p:cNvSpPr>
              <a:spLocks noChangeShapeType="1"/>
            </p:cNvSpPr>
            <p:nvPr/>
          </p:nvSpPr>
          <p:spPr bwMode="auto">
            <a:xfrm flipH="1">
              <a:off x="5103350" y="1262262"/>
              <a:ext cx="1034977" cy="52356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Freeform 77"/>
            <p:cNvSpPr/>
            <p:nvPr/>
          </p:nvSpPr>
          <p:spPr bwMode="auto">
            <a:xfrm>
              <a:off x="6698360" y="3141197"/>
              <a:ext cx="379434" cy="1546388"/>
            </a:xfrm>
            <a:custGeom>
              <a:avLst/>
              <a:gdLst>
                <a:gd name="T0" fmla="*/ 0 w 437"/>
                <a:gd name="T1" fmla="*/ 1781 h 1781"/>
                <a:gd name="T2" fmla="*/ 437 w 437"/>
                <a:gd name="T3" fmla="*/ 0 h 1781"/>
                <a:gd name="T4" fmla="*/ 0 w 437"/>
                <a:gd name="T5" fmla="*/ 1781 h 1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7" h="1781">
                  <a:moveTo>
                    <a:pt x="0" y="1781"/>
                  </a:moveTo>
                  <a:lnTo>
                    <a:pt x="437" y="0"/>
                  </a:lnTo>
                  <a:lnTo>
                    <a:pt x="0" y="178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Line 78"/>
            <p:cNvSpPr>
              <a:spLocks noChangeShapeType="1"/>
            </p:cNvSpPr>
            <p:nvPr/>
          </p:nvSpPr>
          <p:spPr bwMode="auto">
            <a:xfrm flipV="1">
              <a:off x="6698360" y="3141197"/>
              <a:ext cx="379434" cy="154638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Freeform 79"/>
            <p:cNvSpPr/>
            <p:nvPr/>
          </p:nvSpPr>
          <p:spPr bwMode="auto">
            <a:xfrm>
              <a:off x="6203447" y="2211280"/>
              <a:ext cx="375961" cy="1515130"/>
            </a:xfrm>
            <a:custGeom>
              <a:avLst/>
              <a:gdLst>
                <a:gd name="T0" fmla="*/ 0 w 433"/>
                <a:gd name="T1" fmla="*/ 1745 h 1745"/>
                <a:gd name="T2" fmla="*/ 433 w 433"/>
                <a:gd name="T3" fmla="*/ 0 h 1745"/>
                <a:gd name="T4" fmla="*/ 0 w 433"/>
                <a:gd name="T5" fmla="*/ 1745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3" h="1745">
                  <a:moveTo>
                    <a:pt x="0" y="1745"/>
                  </a:moveTo>
                  <a:lnTo>
                    <a:pt x="433" y="0"/>
                  </a:lnTo>
                  <a:lnTo>
                    <a:pt x="0" y="1745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Line 80"/>
            <p:cNvSpPr>
              <a:spLocks noChangeShapeType="1"/>
            </p:cNvSpPr>
            <p:nvPr/>
          </p:nvSpPr>
          <p:spPr bwMode="auto">
            <a:xfrm flipV="1">
              <a:off x="6203447" y="2211280"/>
              <a:ext cx="375961" cy="151513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Freeform 81"/>
            <p:cNvSpPr/>
            <p:nvPr/>
          </p:nvSpPr>
          <p:spPr bwMode="auto">
            <a:xfrm>
              <a:off x="4871522" y="2206939"/>
              <a:ext cx="1707886" cy="3079751"/>
            </a:xfrm>
            <a:custGeom>
              <a:avLst/>
              <a:gdLst>
                <a:gd name="T0" fmla="*/ 1967 w 1967"/>
                <a:gd name="T1" fmla="*/ 0 h 3547"/>
                <a:gd name="T2" fmla="*/ 0 w 1967"/>
                <a:gd name="T3" fmla="*/ 3547 h 3547"/>
                <a:gd name="T4" fmla="*/ 1967 w 1967"/>
                <a:gd name="T5" fmla="*/ 0 h 3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7" h="3547">
                  <a:moveTo>
                    <a:pt x="1967" y="0"/>
                  </a:moveTo>
                  <a:lnTo>
                    <a:pt x="0" y="354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Line 82"/>
            <p:cNvSpPr>
              <a:spLocks noChangeShapeType="1"/>
            </p:cNvSpPr>
            <p:nvPr/>
          </p:nvSpPr>
          <p:spPr bwMode="auto">
            <a:xfrm flipH="1">
              <a:off x="4871522" y="2206939"/>
              <a:ext cx="1707886" cy="3079751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Freeform 83"/>
            <p:cNvSpPr/>
            <p:nvPr/>
          </p:nvSpPr>
          <p:spPr bwMode="auto">
            <a:xfrm>
              <a:off x="6579408" y="2206939"/>
              <a:ext cx="486231" cy="909946"/>
            </a:xfrm>
            <a:custGeom>
              <a:avLst/>
              <a:gdLst>
                <a:gd name="T0" fmla="*/ 0 w 560"/>
                <a:gd name="T1" fmla="*/ 0 h 1048"/>
                <a:gd name="T2" fmla="*/ 560 w 560"/>
                <a:gd name="T3" fmla="*/ 1048 h 1048"/>
                <a:gd name="T4" fmla="*/ 0 w 560"/>
                <a:gd name="T5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0" h="1048">
                  <a:moveTo>
                    <a:pt x="0" y="0"/>
                  </a:moveTo>
                  <a:lnTo>
                    <a:pt x="560" y="10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Line 84"/>
            <p:cNvSpPr>
              <a:spLocks noChangeShapeType="1"/>
            </p:cNvSpPr>
            <p:nvPr/>
          </p:nvSpPr>
          <p:spPr bwMode="auto">
            <a:xfrm>
              <a:off x="6579408" y="2206939"/>
              <a:ext cx="486231" cy="90994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Freeform 85"/>
            <p:cNvSpPr/>
            <p:nvPr/>
          </p:nvSpPr>
          <p:spPr bwMode="auto">
            <a:xfrm>
              <a:off x="6579408" y="1600887"/>
              <a:ext cx="797940" cy="606052"/>
            </a:xfrm>
            <a:custGeom>
              <a:avLst/>
              <a:gdLst>
                <a:gd name="T0" fmla="*/ 0 w 919"/>
                <a:gd name="T1" fmla="*/ 698 h 698"/>
                <a:gd name="T2" fmla="*/ 919 w 919"/>
                <a:gd name="T3" fmla="*/ 0 h 698"/>
                <a:gd name="T4" fmla="*/ 0 w 919"/>
                <a:gd name="T5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9" h="698">
                  <a:moveTo>
                    <a:pt x="0" y="698"/>
                  </a:moveTo>
                  <a:lnTo>
                    <a:pt x="919" y="0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Line 86"/>
            <p:cNvSpPr>
              <a:spLocks noChangeShapeType="1"/>
            </p:cNvSpPr>
            <p:nvPr/>
          </p:nvSpPr>
          <p:spPr bwMode="auto">
            <a:xfrm flipV="1">
              <a:off x="6579408" y="1600887"/>
              <a:ext cx="797940" cy="60605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Freeform 87"/>
            <p:cNvSpPr/>
            <p:nvPr/>
          </p:nvSpPr>
          <p:spPr bwMode="auto">
            <a:xfrm>
              <a:off x="7036985" y="1600887"/>
              <a:ext cx="340362" cy="1540310"/>
            </a:xfrm>
            <a:custGeom>
              <a:avLst/>
              <a:gdLst>
                <a:gd name="T0" fmla="*/ 392 w 392"/>
                <a:gd name="T1" fmla="*/ 0 h 1774"/>
                <a:gd name="T2" fmla="*/ 0 w 392"/>
                <a:gd name="T3" fmla="*/ 1774 h 1774"/>
                <a:gd name="T4" fmla="*/ 392 w 392"/>
                <a:gd name="T5" fmla="*/ 0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2" h="1774">
                  <a:moveTo>
                    <a:pt x="392" y="0"/>
                  </a:moveTo>
                  <a:lnTo>
                    <a:pt x="0" y="1774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Line 88"/>
            <p:cNvSpPr>
              <a:spLocks noChangeShapeType="1"/>
            </p:cNvSpPr>
            <p:nvPr/>
          </p:nvSpPr>
          <p:spPr bwMode="auto">
            <a:xfrm flipH="1">
              <a:off x="7036985" y="1600887"/>
              <a:ext cx="340362" cy="154031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Freeform 89"/>
            <p:cNvSpPr/>
            <p:nvPr/>
          </p:nvSpPr>
          <p:spPr bwMode="auto">
            <a:xfrm>
              <a:off x="6019374" y="2367569"/>
              <a:ext cx="1017612" cy="773628"/>
            </a:xfrm>
            <a:custGeom>
              <a:avLst/>
              <a:gdLst>
                <a:gd name="T0" fmla="*/ 1172 w 1172"/>
                <a:gd name="T1" fmla="*/ 891 h 891"/>
                <a:gd name="T2" fmla="*/ 0 w 1172"/>
                <a:gd name="T3" fmla="*/ 0 h 891"/>
                <a:gd name="T4" fmla="*/ 1172 w 1172"/>
                <a:gd name="T5" fmla="*/ 891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2" h="891">
                  <a:moveTo>
                    <a:pt x="1172" y="891"/>
                  </a:moveTo>
                  <a:lnTo>
                    <a:pt x="0" y="0"/>
                  </a:lnTo>
                  <a:lnTo>
                    <a:pt x="1172" y="89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Line 90"/>
            <p:cNvSpPr>
              <a:spLocks noChangeShapeType="1"/>
            </p:cNvSpPr>
            <p:nvPr/>
          </p:nvSpPr>
          <p:spPr bwMode="auto">
            <a:xfrm flipH="1" flipV="1">
              <a:off x="6019374" y="2367569"/>
              <a:ext cx="1017612" cy="77362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Freeform 91"/>
            <p:cNvSpPr/>
            <p:nvPr/>
          </p:nvSpPr>
          <p:spPr bwMode="auto">
            <a:xfrm>
              <a:off x="6019374" y="1266603"/>
              <a:ext cx="118953" cy="1063630"/>
            </a:xfrm>
            <a:custGeom>
              <a:avLst/>
              <a:gdLst>
                <a:gd name="T0" fmla="*/ 137 w 137"/>
                <a:gd name="T1" fmla="*/ 0 h 1225"/>
                <a:gd name="T2" fmla="*/ 0 w 137"/>
                <a:gd name="T3" fmla="*/ 1225 h 1225"/>
                <a:gd name="T4" fmla="*/ 137 w 137"/>
                <a:gd name="T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" h="1225">
                  <a:moveTo>
                    <a:pt x="137" y="0"/>
                  </a:moveTo>
                  <a:lnTo>
                    <a:pt x="0" y="1225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Line 92"/>
            <p:cNvSpPr>
              <a:spLocks noChangeShapeType="1"/>
            </p:cNvSpPr>
            <p:nvPr/>
          </p:nvSpPr>
          <p:spPr bwMode="auto">
            <a:xfrm flipH="1">
              <a:off x="6019374" y="1266603"/>
              <a:ext cx="118953" cy="106363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Freeform 93"/>
            <p:cNvSpPr/>
            <p:nvPr/>
          </p:nvSpPr>
          <p:spPr bwMode="auto">
            <a:xfrm>
              <a:off x="6037608" y="2182628"/>
              <a:ext cx="558297" cy="165840"/>
            </a:xfrm>
            <a:custGeom>
              <a:avLst/>
              <a:gdLst>
                <a:gd name="T0" fmla="*/ 0 w 643"/>
                <a:gd name="T1" fmla="*/ 191 h 191"/>
                <a:gd name="T2" fmla="*/ 643 w 643"/>
                <a:gd name="T3" fmla="*/ 0 h 191"/>
                <a:gd name="T4" fmla="*/ 0 w 643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3" h="191">
                  <a:moveTo>
                    <a:pt x="0" y="191"/>
                  </a:moveTo>
                  <a:lnTo>
                    <a:pt x="643" y="0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Line 94"/>
            <p:cNvSpPr>
              <a:spLocks noChangeShapeType="1"/>
            </p:cNvSpPr>
            <p:nvPr/>
          </p:nvSpPr>
          <p:spPr bwMode="auto">
            <a:xfrm flipV="1">
              <a:off x="6037608" y="2182628"/>
              <a:ext cx="558297" cy="16584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Freeform 95"/>
            <p:cNvSpPr/>
            <p:nvPr/>
          </p:nvSpPr>
          <p:spPr bwMode="auto">
            <a:xfrm>
              <a:off x="6138327" y="1266603"/>
              <a:ext cx="457578" cy="916024"/>
            </a:xfrm>
            <a:custGeom>
              <a:avLst/>
              <a:gdLst>
                <a:gd name="T0" fmla="*/ 527 w 527"/>
                <a:gd name="T1" fmla="*/ 1055 h 1055"/>
                <a:gd name="T2" fmla="*/ 0 w 527"/>
                <a:gd name="T3" fmla="*/ 0 h 1055"/>
                <a:gd name="T4" fmla="*/ 527 w 527"/>
                <a:gd name="T5" fmla="*/ 1055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7" h="1055">
                  <a:moveTo>
                    <a:pt x="527" y="1055"/>
                  </a:moveTo>
                  <a:lnTo>
                    <a:pt x="0" y="0"/>
                  </a:lnTo>
                  <a:lnTo>
                    <a:pt x="527" y="1055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Line 96"/>
            <p:cNvSpPr>
              <a:spLocks noChangeShapeType="1"/>
            </p:cNvSpPr>
            <p:nvPr/>
          </p:nvSpPr>
          <p:spPr bwMode="auto">
            <a:xfrm flipH="1" flipV="1">
              <a:off x="6138327" y="1266603"/>
              <a:ext cx="457578" cy="91602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Freeform 97"/>
            <p:cNvSpPr/>
            <p:nvPr/>
          </p:nvSpPr>
          <p:spPr bwMode="auto">
            <a:xfrm>
              <a:off x="4346219" y="1262262"/>
              <a:ext cx="1792108" cy="2644748"/>
            </a:xfrm>
            <a:custGeom>
              <a:avLst/>
              <a:gdLst>
                <a:gd name="T0" fmla="*/ 2064 w 2064"/>
                <a:gd name="T1" fmla="*/ 0 h 3046"/>
                <a:gd name="T2" fmla="*/ 0 w 2064"/>
                <a:gd name="T3" fmla="*/ 3046 h 3046"/>
                <a:gd name="T4" fmla="*/ 2064 w 2064"/>
                <a:gd name="T5" fmla="*/ 0 h 3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4" h="3046">
                  <a:moveTo>
                    <a:pt x="2064" y="0"/>
                  </a:moveTo>
                  <a:lnTo>
                    <a:pt x="0" y="3046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Line 98"/>
            <p:cNvSpPr>
              <a:spLocks noChangeShapeType="1"/>
            </p:cNvSpPr>
            <p:nvPr/>
          </p:nvSpPr>
          <p:spPr bwMode="auto">
            <a:xfrm flipH="1">
              <a:off x="4346219" y="1262262"/>
              <a:ext cx="1792108" cy="264474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Freeform 99"/>
            <p:cNvSpPr/>
            <p:nvPr/>
          </p:nvSpPr>
          <p:spPr bwMode="auto">
            <a:xfrm>
              <a:off x="4990475" y="3169849"/>
              <a:ext cx="1707886" cy="1517735"/>
            </a:xfrm>
            <a:custGeom>
              <a:avLst/>
              <a:gdLst>
                <a:gd name="T0" fmla="*/ 0 w 1967"/>
                <a:gd name="T1" fmla="*/ 0 h 1748"/>
                <a:gd name="T2" fmla="*/ 1967 w 1967"/>
                <a:gd name="T3" fmla="*/ 1748 h 1748"/>
                <a:gd name="T4" fmla="*/ 0 w 1967"/>
                <a:gd name="T5" fmla="*/ 0 h 1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7" h="1748">
                  <a:moveTo>
                    <a:pt x="0" y="0"/>
                  </a:moveTo>
                  <a:lnTo>
                    <a:pt x="1967" y="17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Line 100"/>
            <p:cNvSpPr>
              <a:spLocks noChangeShapeType="1"/>
            </p:cNvSpPr>
            <p:nvPr/>
          </p:nvSpPr>
          <p:spPr bwMode="auto">
            <a:xfrm>
              <a:off x="4990475" y="3169849"/>
              <a:ext cx="1707886" cy="151773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Freeform 101"/>
            <p:cNvSpPr/>
            <p:nvPr/>
          </p:nvSpPr>
          <p:spPr bwMode="auto">
            <a:xfrm>
              <a:off x="5584371" y="3036136"/>
              <a:ext cx="1464771" cy="133713"/>
            </a:xfrm>
            <a:custGeom>
              <a:avLst/>
              <a:gdLst>
                <a:gd name="T0" fmla="*/ 0 w 1687"/>
                <a:gd name="T1" fmla="*/ 0 h 154"/>
                <a:gd name="T2" fmla="*/ 1687 w 1687"/>
                <a:gd name="T3" fmla="*/ 154 h 154"/>
                <a:gd name="T4" fmla="*/ 0 w 1687"/>
                <a:gd name="T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7" h="154">
                  <a:moveTo>
                    <a:pt x="0" y="0"/>
                  </a:moveTo>
                  <a:lnTo>
                    <a:pt x="1687" y="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Line 102"/>
            <p:cNvSpPr>
              <a:spLocks noChangeShapeType="1"/>
            </p:cNvSpPr>
            <p:nvPr/>
          </p:nvSpPr>
          <p:spPr bwMode="auto">
            <a:xfrm>
              <a:off x="5584371" y="3036136"/>
              <a:ext cx="1464771" cy="13371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Freeform 103"/>
            <p:cNvSpPr/>
            <p:nvPr/>
          </p:nvSpPr>
          <p:spPr bwMode="auto">
            <a:xfrm>
              <a:off x="3149744" y="3169849"/>
              <a:ext cx="1840731" cy="1554202"/>
            </a:xfrm>
            <a:custGeom>
              <a:avLst/>
              <a:gdLst>
                <a:gd name="T0" fmla="*/ 2120 w 2120"/>
                <a:gd name="T1" fmla="*/ 0 h 1790"/>
                <a:gd name="T2" fmla="*/ 0 w 2120"/>
                <a:gd name="T3" fmla="*/ 1790 h 1790"/>
                <a:gd name="T4" fmla="*/ 2120 w 2120"/>
                <a:gd name="T5" fmla="*/ 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0" h="1790">
                  <a:moveTo>
                    <a:pt x="2120" y="0"/>
                  </a:moveTo>
                  <a:lnTo>
                    <a:pt x="0" y="1790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Line 104"/>
            <p:cNvSpPr>
              <a:spLocks noChangeShapeType="1"/>
            </p:cNvSpPr>
            <p:nvPr/>
          </p:nvSpPr>
          <p:spPr bwMode="auto">
            <a:xfrm flipH="1">
              <a:off x="3149744" y="3169849"/>
              <a:ext cx="1840731" cy="155420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Freeform 105"/>
            <p:cNvSpPr/>
            <p:nvPr/>
          </p:nvSpPr>
          <p:spPr bwMode="auto">
            <a:xfrm>
              <a:off x="6698360" y="4613781"/>
              <a:ext cx="903000" cy="79881"/>
            </a:xfrm>
            <a:custGeom>
              <a:avLst/>
              <a:gdLst>
                <a:gd name="T0" fmla="*/ 0 w 1040"/>
                <a:gd name="T1" fmla="*/ 92 h 92"/>
                <a:gd name="T2" fmla="*/ 1040 w 1040"/>
                <a:gd name="T3" fmla="*/ 0 h 92"/>
                <a:gd name="T4" fmla="*/ 0 w 1040"/>
                <a:gd name="T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0" h="92">
                  <a:moveTo>
                    <a:pt x="0" y="92"/>
                  </a:moveTo>
                  <a:lnTo>
                    <a:pt x="1040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Line 106"/>
            <p:cNvSpPr>
              <a:spLocks noChangeShapeType="1"/>
            </p:cNvSpPr>
            <p:nvPr/>
          </p:nvSpPr>
          <p:spPr bwMode="auto">
            <a:xfrm flipV="1">
              <a:off x="6698360" y="4613781"/>
              <a:ext cx="903000" cy="79881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107"/>
            <p:cNvSpPr/>
            <p:nvPr/>
          </p:nvSpPr>
          <p:spPr bwMode="auto">
            <a:xfrm>
              <a:off x="7601361" y="4639830"/>
              <a:ext cx="1101834" cy="335152"/>
            </a:xfrm>
            <a:custGeom>
              <a:avLst/>
              <a:gdLst>
                <a:gd name="T0" fmla="*/ 0 w 1269"/>
                <a:gd name="T1" fmla="*/ 0 h 386"/>
                <a:gd name="T2" fmla="*/ 1269 w 1269"/>
                <a:gd name="T3" fmla="*/ 386 h 386"/>
                <a:gd name="T4" fmla="*/ 0 w 1269"/>
                <a:gd name="T5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69" h="386">
                  <a:moveTo>
                    <a:pt x="0" y="0"/>
                  </a:moveTo>
                  <a:lnTo>
                    <a:pt x="1269" y="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Line 108"/>
            <p:cNvSpPr>
              <a:spLocks noChangeShapeType="1"/>
            </p:cNvSpPr>
            <p:nvPr/>
          </p:nvSpPr>
          <p:spPr bwMode="auto">
            <a:xfrm>
              <a:off x="7601361" y="4639830"/>
              <a:ext cx="1101834" cy="33515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Freeform 109"/>
            <p:cNvSpPr/>
            <p:nvPr/>
          </p:nvSpPr>
          <p:spPr bwMode="auto">
            <a:xfrm>
              <a:off x="7291389" y="4913335"/>
              <a:ext cx="1411806" cy="61647"/>
            </a:xfrm>
            <a:custGeom>
              <a:avLst/>
              <a:gdLst>
                <a:gd name="T0" fmla="*/ 1626 w 1626"/>
                <a:gd name="T1" fmla="*/ 71 h 71"/>
                <a:gd name="T2" fmla="*/ 0 w 1626"/>
                <a:gd name="T3" fmla="*/ 0 h 71"/>
                <a:gd name="T4" fmla="*/ 1626 w 1626"/>
                <a:gd name="T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6" h="71">
                  <a:moveTo>
                    <a:pt x="1626" y="71"/>
                  </a:moveTo>
                  <a:lnTo>
                    <a:pt x="0" y="0"/>
                  </a:lnTo>
                  <a:lnTo>
                    <a:pt x="1626" y="7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Line 110"/>
            <p:cNvSpPr>
              <a:spLocks noChangeShapeType="1"/>
            </p:cNvSpPr>
            <p:nvPr/>
          </p:nvSpPr>
          <p:spPr bwMode="auto">
            <a:xfrm flipH="1" flipV="1">
              <a:off x="7291389" y="4913335"/>
              <a:ext cx="1411806" cy="6164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Freeform 111"/>
            <p:cNvSpPr/>
            <p:nvPr/>
          </p:nvSpPr>
          <p:spPr bwMode="auto">
            <a:xfrm>
              <a:off x="7273155" y="3052633"/>
              <a:ext cx="609525" cy="1842467"/>
            </a:xfrm>
            <a:custGeom>
              <a:avLst/>
              <a:gdLst>
                <a:gd name="T0" fmla="*/ 0 w 702"/>
                <a:gd name="T1" fmla="*/ 2122 h 2122"/>
                <a:gd name="T2" fmla="*/ 702 w 702"/>
                <a:gd name="T3" fmla="*/ 0 h 2122"/>
                <a:gd name="T4" fmla="*/ 0 w 702"/>
                <a:gd name="T5" fmla="*/ 2122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2" h="2122">
                  <a:moveTo>
                    <a:pt x="0" y="2122"/>
                  </a:moveTo>
                  <a:lnTo>
                    <a:pt x="702" y="0"/>
                  </a:lnTo>
                  <a:lnTo>
                    <a:pt x="0" y="212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Line 112"/>
            <p:cNvSpPr>
              <a:spLocks noChangeShapeType="1"/>
            </p:cNvSpPr>
            <p:nvPr/>
          </p:nvSpPr>
          <p:spPr bwMode="auto">
            <a:xfrm flipV="1">
              <a:off x="7273155" y="3052633"/>
              <a:ext cx="609525" cy="184246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Freeform 113"/>
            <p:cNvSpPr/>
            <p:nvPr/>
          </p:nvSpPr>
          <p:spPr bwMode="auto">
            <a:xfrm>
              <a:off x="7077794" y="3052633"/>
              <a:ext cx="804886" cy="88563"/>
            </a:xfrm>
            <a:custGeom>
              <a:avLst/>
              <a:gdLst>
                <a:gd name="T0" fmla="*/ 927 w 927"/>
                <a:gd name="T1" fmla="*/ 0 h 102"/>
                <a:gd name="T2" fmla="*/ 0 w 927"/>
                <a:gd name="T3" fmla="*/ 102 h 102"/>
                <a:gd name="T4" fmla="*/ 927 w 927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7" h="102">
                  <a:moveTo>
                    <a:pt x="927" y="0"/>
                  </a:moveTo>
                  <a:lnTo>
                    <a:pt x="0" y="10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Line 114"/>
            <p:cNvSpPr>
              <a:spLocks noChangeShapeType="1"/>
            </p:cNvSpPr>
            <p:nvPr/>
          </p:nvSpPr>
          <p:spPr bwMode="auto">
            <a:xfrm flipH="1">
              <a:off x="7077794" y="3052633"/>
              <a:ext cx="804886" cy="885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Freeform 115"/>
            <p:cNvSpPr/>
            <p:nvPr/>
          </p:nvSpPr>
          <p:spPr bwMode="auto">
            <a:xfrm>
              <a:off x="7049141" y="2081908"/>
              <a:ext cx="853509" cy="1106175"/>
            </a:xfrm>
            <a:custGeom>
              <a:avLst/>
              <a:gdLst>
                <a:gd name="T0" fmla="*/ 0 w 983"/>
                <a:gd name="T1" fmla="*/ 1274 h 1274"/>
                <a:gd name="T2" fmla="*/ 983 w 983"/>
                <a:gd name="T3" fmla="*/ 0 h 1274"/>
                <a:gd name="T4" fmla="*/ 0 w 983"/>
                <a:gd name="T5" fmla="*/ 1274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3" h="1274">
                  <a:moveTo>
                    <a:pt x="0" y="1274"/>
                  </a:moveTo>
                  <a:lnTo>
                    <a:pt x="983" y="0"/>
                  </a:lnTo>
                  <a:lnTo>
                    <a:pt x="0" y="127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Line 116"/>
            <p:cNvSpPr>
              <a:spLocks noChangeShapeType="1"/>
            </p:cNvSpPr>
            <p:nvPr/>
          </p:nvSpPr>
          <p:spPr bwMode="auto">
            <a:xfrm flipV="1">
              <a:off x="7049141" y="2081908"/>
              <a:ext cx="853509" cy="110617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117"/>
            <p:cNvSpPr/>
            <p:nvPr/>
          </p:nvSpPr>
          <p:spPr bwMode="auto">
            <a:xfrm>
              <a:off x="7896572" y="2069753"/>
              <a:ext cx="833538" cy="652938"/>
            </a:xfrm>
            <a:custGeom>
              <a:avLst/>
              <a:gdLst>
                <a:gd name="T0" fmla="*/ 0 w 960"/>
                <a:gd name="T1" fmla="*/ 0 h 752"/>
                <a:gd name="T2" fmla="*/ 960 w 960"/>
                <a:gd name="T3" fmla="*/ 752 h 752"/>
                <a:gd name="T4" fmla="*/ 0 w 960"/>
                <a:gd name="T5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0" h="752">
                  <a:moveTo>
                    <a:pt x="0" y="0"/>
                  </a:moveTo>
                  <a:lnTo>
                    <a:pt x="960" y="7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Line 118"/>
            <p:cNvSpPr>
              <a:spLocks noChangeShapeType="1"/>
            </p:cNvSpPr>
            <p:nvPr/>
          </p:nvSpPr>
          <p:spPr bwMode="auto">
            <a:xfrm>
              <a:off x="7896572" y="2069753"/>
              <a:ext cx="833538" cy="6529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Freeform 119"/>
            <p:cNvSpPr/>
            <p:nvPr/>
          </p:nvSpPr>
          <p:spPr bwMode="auto">
            <a:xfrm>
              <a:off x="8695380" y="2034153"/>
              <a:ext cx="34731" cy="688538"/>
            </a:xfrm>
            <a:custGeom>
              <a:avLst/>
              <a:gdLst>
                <a:gd name="T0" fmla="*/ 40 w 40"/>
                <a:gd name="T1" fmla="*/ 793 h 793"/>
                <a:gd name="T2" fmla="*/ 0 w 40"/>
                <a:gd name="T3" fmla="*/ 0 h 793"/>
                <a:gd name="T4" fmla="*/ 40 w 40"/>
                <a:gd name="T5" fmla="*/ 79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793">
                  <a:moveTo>
                    <a:pt x="40" y="793"/>
                  </a:moveTo>
                  <a:lnTo>
                    <a:pt x="0" y="0"/>
                  </a:lnTo>
                  <a:lnTo>
                    <a:pt x="40" y="79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Line 120"/>
            <p:cNvSpPr>
              <a:spLocks noChangeShapeType="1"/>
            </p:cNvSpPr>
            <p:nvPr/>
          </p:nvSpPr>
          <p:spPr bwMode="auto">
            <a:xfrm flipH="1" flipV="1">
              <a:off x="8695380" y="2034153"/>
              <a:ext cx="34731" cy="6885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121"/>
            <p:cNvSpPr/>
            <p:nvPr/>
          </p:nvSpPr>
          <p:spPr bwMode="auto">
            <a:xfrm>
              <a:off x="7366928" y="1603492"/>
              <a:ext cx="1328452" cy="430662"/>
            </a:xfrm>
            <a:custGeom>
              <a:avLst/>
              <a:gdLst>
                <a:gd name="T0" fmla="*/ 1530 w 1530"/>
                <a:gd name="T1" fmla="*/ 496 h 496"/>
                <a:gd name="T2" fmla="*/ 0 w 1530"/>
                <a:gd name="T3" fmla="*/ 0 h 496"/>
                <a:gd name="T4" fmla="*/ 1530 w 1530"/>
                <a:gd name="T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0" h="496">
                  <a:moveTo>
                    <a:pt x="1530" y="496"/>
                  </a:moveTo>
                  <a:lnTo>
                    <a:pt x="0" y="0"/>
                  </a:lnTo>
                  <a:lnTo>
                    <a:pt x="1530" y="496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Line 122"/>
            <p:cNvSpPr>
              <a:spLocks noChangeShapeType="1"/>
            </p:cNvSpPr>
            <p:nvPr/>
          </p:nvSpPr>
          <p:spPr bwMode="auto">
            <a:xfrm flipH="1" flipV="1">
              <a:off x="7366928" y="1603492"/>
              <a:ext cx="1328452" cy="43066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Freeform 123"/>
            <p:cNvSpPr/>
            <p:nvPr/>
          </p:nvSpPr>
          <p:spPr bwMode="auto">
            <a:xfrm>
              <a:off x="7601361" y="3726410"/>
              <a:ext cx="299553" cy="923838"/>
            </a:xfrm>
            <a:custGeom>
              <a:avLst/>
              <a:gdLst>
                <a:gd name="T0" fmla="*/ 0 w 345"/>
                <a:gd name="T1" fmla="*/ 1064 h 1064"/>
                <a:gd name="T2" fmla="*/ 345 w 345"/>
                <a:gd name="T3" fmla="*/ 0 h 1064"/>
                <a:gd name="T4" fmla="*/ 0 w 345"/>
                <a:gd name="T5" fmla="*/ 1064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5" h="1064">
                  <a:moveTo>
                    <a:pt x="0" y="1064"/>
                  </a:moveTo>
                  <a:lnTo>
                    <a:pt x="345" y="0"/>
                  </a:lnTo>
                  <a:lnTo>
                    <a:pt x="0" y="106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Line 124"/>
            <p:cNvSpPr>
              <a:spLocks noChangeShapeType="1"/>
            </p:cNvSpPr>
            <p:nvPr/>
          </p:nvSpPr>
          <p:spPr bwMode="auto">
            <a:xfrm flipV="1">
              <a:off x="7601361" y="3726410"/>
              <a:ext cx="299553" cy="9238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Freeform 125"/>
            <p:cNvSpPr/>
            <p:nvPr/>
          </p:nvSpPr>
          <p:spPr bwMode="auto">
            <a:xfrm>
              <a:off x="7882680" y="3061316"/>
              <a:ext cx="32126" cy="665094"/>
            </a:xfrm>
            <a:custGeom>
              <a:avLst/>
              <a:gdLst>
                <a:gd name="T0" fmla="*/ 37 w 37"/>
                <a:gd name="T1" fmla="*/ 766 h 766"/>
                <a:gd name="T2" fmla="*/ 0 w 37"/>
                <a:gd name="T3" fmla="*/ 0 h 766"/>
                <a:gd name="T4" fmla="*/ 37 w 37"/>
                <a:gd name="T5" fmla="*/ 766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766">
                  <a:moveTo>
                    <a:pt x="37" y="766"/>
                  </a:moveTo>
                  <a:lnTo>
                    <a:pt x="0" y="0"/>
                  </a:lnTo>
                  <a:lnTo>
                    <a:pt x="37" y="766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Line 126"/>
            <p:cNvSpPr>
              <a:spLocks noChangeShapeType="1"/>
            </p:cNvSpPr>
            <p:nvPr/>
          </p:nvSpPr>
          <p:spPr bwMode="auto">
            <a:xfrm flipH="1" flipV="1">
              <a:off x="7882680" y="3061316"/>
              <a:ext cx="32126" cy="66509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Freeform 127"/>
            <p:cNvSpPr/>
            <p:nvPr/>
          </p:nvSpPr>
          <p:spPr bwMode="auto">
            <a:xfrm>
              <a:off x="7882680" y="2722691"/>
              <a:ext cx="832670" cy="338625"/>
            </a:xfrm>
            <a:custGeom>
              <a:avLst/>
              <a:gdLst>
                <a:gd name="T0" fmla="*/ 0 w 959"/>
                <a:gd name="T1" fmla="*/ 390 h 390"/>
                <a:gd name="T2" fmla="*/ 959 w 959"/>
                <a:gd name="T3" fmla="*/ 0 h 390"/>
                <a:gd name="T4" fmla="*/ 0 w 959"/>
                <a:gd name="T5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9" h="390">
                  <a:moveTo>
                    <a:pt x="0" y="390"/>
                  </a:moveTo>
                  <a:lnTo>
                    <a:pt x="959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Line 128"/>
            <p:cNvSpPr>
              <a:spLocks noChangeShapeType="1"/>
            </p:cNvSpPr>
            <p:nvPr/>
          </p:nvSpPr>
          <p:spPr bwMode="auto">
            <a:xfrm flipV="1">
              <a:off x="7882680" y="2722691"/>
              <a:ext cx="832670" cy="33862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Freeform 129"/>
            <p:cNvSpPr/>
            <p:nvPr/>
          </p:nvSpPr>
          <p:spPr bwMode="auto">
            <a:xfrm>
              <a:off x="7900914" y="3726410"/>
              <a:ext cx="1596747" cy="8683"/>
            </a:xfrm>
            <a:custGeom>
              <a:avLst/>
              <a:gdLst>
                <a:gd name="T0" fmla="*/ 0 w 1839"/>
                <a:gd name="T1" fmla="*/ 0 h 10"/>
                <a:gd name="T2" fmla="*/ 1839 w 1839"/>
                <a:gd name="T3" fmla="*/ 10 h 10"/>
                <a:gd name="T4" fmla="*/ 0 w 1839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39" h="10">
                  <a:moveTo>
                    <a:pt x="0" y="0"/>
                  </a:moveTo>
                  <a:lnTo>
                    <a:pt x="1839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Line 130"/>
            <p:cNvSpPr>
              <a:spLocks noChangeShapeType="1"/>
            </p:cNvSpPr>
            <p:nvPr/>
          </p:nvSpPr>
          <p:spPr bwMode="auto">
            <a:xfrm>
              <a:off x="7900914" y="3726410"/>
              <a:ext cx="1596747" cy="868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Freeform 131"/>
            <p:cNvSpPr/>
            <p:nvPr/>
          </p:nvSpPr>
          <p:spPr bwMode="auto">
            <a:xfrm>
              <a:off x="9497661" y="3578804"/>
              <a:ext cx="1380548" cy="156288"/>
            </a:xfrm>
            <a:custGeom>
              <a:avLst/>
              <a:gdLst>
                <a:gd name="T0" fmla="*/ 0 w 1590"/>
                <a:gd name="T1" fmla="*/ 180 h 180"/>
                <a:gd name="T2" fmla="*/ 1590 w 1590"/>
                <a:gd name="T3" fmla="*/ 0 h 180"/>
                <a:gd name="T4" fmla="*/ 0 w 1590"/>
                <a:gd name="T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0" h="180">
                  <a:moveTo>
                    <a:pt x="0" y="180"/>
                  </a:moveTo>
                  <a:lnTo>
                    <a:pt x="1590" y="0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Line 132"/>
            <p:cNvSpPr>
              <a:spLocks noChangeShapeType="1"/>
            </p:cNvSpPr>
            <p:nvPr/>
          </p:nvSpPr>
          <p:spPr bwMode="auto">
            <a:xfrm flipV="1">
              <a:off x="9497661" y="3578804"/>
              <a:ext cx="1380548" cy="15628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Freeform 133"/>
            <p:cNvSpPr/>
            <p:nvPr/>
          </p:nvSpPr>
          <p:spPr bwMode="auto">
            <a:xfrm>
              <a:off x="9497661" y="3735093"/>
              <a:ext cx="660753" cy="940336"/>
            </a:xfrm>
            <a:custGeom>
              <a:avLst/>
              <a:gdLst>
                <a:gd name="T0" fmla="*/ 0 w 761"/>
                <a:gd name="T1" fmla="*/ 0 h 1083"/>
                <a:gd name="T2" fmla="*/ 761 w 761"/>
                <a:gd name="T3" fmla="*/ 1083 h 1083"/>
                <a:gd name="T4" fmla="*/ 0 w 761"/>
                <a:gd name="T5" fmla="*/ 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1" h="1083">
                  <a:moveTo>
                    <a:pt x="0" y="0"/>
                  </a:moveTo>
                  <a:lnTo>
                    <a:pt x="761" y="1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Line 134"/>
            <p:cNvSpPr>
              <a:spLocks noChangeShapeType="1"/>
            </p:cNvSpPr>
            <p:nvPr/>
          </p:nvSpPr>
          <p:spPr bwMode="auto">
            <a:xfrm>
              <a:off x="9497661" y="3735093"/>
              <a:ext cx="660753" cy="94033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Freeform 135"/>
            <p:cNvSpPr/>
            <p:nvPr/>
          </p:nvSpPr>
          <p:spPr bwMode="auto">
            <a:xfrm>
              <a:off x="7900914" y="2590714"/>
              <a:ext cx="2212350" cy="1135696"/>
            </a:xfrm>
            <a:custGeom>
              <a:avLst/>
              <a:gdLst>
                <a:gd name="T0" fmla="*/ 0 w 2548"/>
                <a:gd name="T1" fmla="*/ 1308 h 1308"/>
                <a:gd name="T2" fmla="*/ 2548 w 2548"/>
                <a:gd name="T3" fmla="*/ 0 h 1308"/>
                <a:gd name="T4" fmla="*/ 0 w 2548"/>
                <a:gd name="T5" fmla="*/ 1308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8" h="1308">
                  <a:moveTo>
                    <a:pt x="0" y="1308"/>
                  </a:moveTo>
                  <a:lnTo>
                    <a:pt x="2548" y="0"/>
                  </a:lnTo>
                  <a:lnTo>
                    <a:pt x="0" y="130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Line 136"/>
            <p:cNvSpPr>
              <a:spLocks noChangeShapeType="1"/>
            </p:cNvSpPr>
            <p:nvPr/>
          </p:nvSpPr>
          <p:spPr bwMode="auto">
            <a:xfrm flipV="1">
              <a:off x="7900914" y="2590714"/>
              <a:ext cx="2212350" cy="113569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Freeform 137"/>
            <p:cNvSpPr/>
            <p:nvPr/>
          </p:nvSpPr>
          <p:spPr bwMode="auto">
            <a:xfrm>
              <a:off x="10113264" y="2590714"/>
              <a:ext cx="781442" cy="953360"/>
            </a:xfrm>
            <a:custGeom>
              <a:avLst/>
              <a:gdLst>
                <a:gd name="T0" fmla="*/ 0 w 900"/>
                <a:gd name="T1" fmla="*/ 0 h 1098"/>
                <a:gd name="T2" fmla="*/ 900 w 900"/>
                <a:gd name="T3" fmla="*/ 1098 h 1098"/>
                <a:gd name="T4" fmla="*/ 0 w 900"/>
                <a:gd name="T5" fmla="*/ 0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098">
                  <a:moveTo>
                    <a:pt x="0" y="0"/>
                  </a:moveTo>
                  <a:lnTo>
                    <a:pt x="900" y="1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Line 138"/>
            <p:cNvSpPr>
              <a:spLocks noChangeShapeType="1"/>
            </p:cNvSpPr>
            <p:nvPr/>
          </p:nvSpPr>
          <p:spPr bwMode="auto">
            <a:xfrm>
              <a:off x="10113264" y="2590714"/>
              <a:ext cx="781442" cy="95336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Freeform 139"/>
            <p:cNvSpPr/>
            <p:nvPr/>
          </p:nvSpPr>
          <p:spPr bwMode="auto">
            <a:xfrm>
              <a:off x="8715350" y="2722691"/>
              <a:ext cx="2179356" cy="821383"/>
            </a:xfrm>
            <a:custGeom>
              <a:avLst/>
              <a:gdLst>
                <a:gd name="T0" fmla="*/ 2510 w 2510"/>
                <a:gd name="T1" fmla="*/ 946 h 946"/>
                <a:gd name="T2" fmla="*/ 0 w 2510"/>
                <a:gd name="T3" fmla="*/ 0 h 946"/>
                <a:gd name="T4" fmla="*/ 2510 w 2510"/>
                <a:gd name="T5" fmla="*/ 946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0" h="946">
                  <a:moveTo>
                    <a:pt x="2510" y="946"/>
                  </a:moveTo>
                  <a:lnTo>
                    <a:pt x="0" y="0"/>
                  </a:lnTo>
                  <a:lnTo>
                    <a:pt x="2510" y="946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Line 140"/>
            <p:cNvSpPr>
              <a:spLocks noChangeShapeType="1"/>
            </p:cNvSpPr>
            <p:nvPr/>
          </p:nvSpPr>
          <p:spPr bwMode="auto">
            <a:xfrm flipH="1" flipV="1">
              <a:off x="8715350" y="2722691"/>
              <a:ext cx="2179356" cy="82138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Freeform 141"/>
            <p:cNvSpPr/>
            <p:nvPr/>
          </p:nvSpPr>
          <p:spPr bwMode="auto">
            <a:xfrm>
              <a:off x="7933908" y="2034153"/>
              <a:ext cx="761472" cy="35599"/>
            </a:xfrm>
            <a:custGeom>
              <a:avLst/>
              <a:gdLst>
                <a:gd name="T0" fmla="*/ 0 w 877"/>
                <a:gd name="T1" fmla="*/ 41 h 41"/>
                <a:gd name="T2" fmla="*/ 877 w 877"/>
                <a:gd name="T3" fmla="*/ 0 h 41"/>
                <a:gd name="T4" fmla="*/ 0 w 877"/>
                <a:gd name="T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7" h="41">
                  <a:moveTo>
                    <a:pt x="0" y="41"/>
                  </a:moveTo>
                  <a:lnTo>
                    <a:pt x="877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Line 142"/>
            <p:cNvSpPr>
              <a:spLocks noChangeShapeType="1"/>
            </p:cNvSpPr>
            <p:nvPr/>
          </p:nvSpPr>
          <p:spPr bwMode="auto">
            <a:xfrm flipV="1">
              <a:off x="7933908" y="2034153"/>
              <a:ext cx="761472" cy="3559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Freeform 143"/>
            <p:cNvSpPr/>
            <p:nvPr/>
          </p:nvSpPr>
          <p:spPr bwMode="auto">
            <a:xfrm>
              <a:off x="7601361" y="2593319"/>
              <a:ext cx="2517981" cy="2020463"/>
            </a:xfrm>
            <a:custGeom>
              <a:avLst/>
              <a:gdLst>
                <a:gd name="T0" fmla="*/ 2900 w 2900"/>
                <a:gd name="T1" fmla="*/ 0 h 2327"/>
                <a:gd name="T2" fmla="*/ 0 w 2900"/>
                <a:gd name="T3" fmla="*/ 2327 h 2327"/>
                <a:gd name="T4" fmla="*/ 2900 w 2900"/>
                <a:gd name="T5" fmla="*/ 0 h 2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00" h="2327">
                  <a:moveTo>
                    <a:pt x="2900" y="0"/>
                  </a:moveTo>
                  <a:lnTo>
                    <a:pt x="0" y="2327"/>
                  </a:lnTo>
                  <a:lnTo>
                    <a:pt x="290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Line 144"/>
            <p:cNvSpPr>
              <a:spLocks noChangeShapeType="1"/>
            </p:cNvSpPr>
            <p:nvPr/>
          </p:nvSpPr>
          <p:spPr bwMode="auto">
            <a:xfrm flipH="1">
              <a:off x="7601361" y="2593319"/>
              <a:ext cx="2517981" cy="20204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Freeform 145"/>
            <p:cNvSpPr/>
            <p:nvPr/>
          </p:nvSpPr>
          <p:spPr bwMode="auto">
            <a:xfrm>
              <a:off x="6698360" y="3052633"/>
              <a:ext cx="1148721" cy="1641029"/>
            </a:xfrm>
            <a:custGeom>
              <a:avLst/>
              <a:gdLst>
                <a:gd name="T0" fmla="*/ 1323 w 1323"/>
                <a:gd name="T1" fmla="*/ 0 h 1890"/>
                <a:gd name="T2" fmla="*/ 0 w 1323"/>
                <a:gd name="T3" fmla="*/ 1890 h 1890"/>
                <a:gd name="T4" fmla="*/ 1323 w 1323"/>
                <a:gd name="T5" fmla="*/ 0 h 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3" h="1890">
                  <a:moveTo>
                    <a:pt x="1323" y="0"/>
                  </a:moveTo>
                  <a:lnTo>
                    <a:pt x="0" y="1890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Line 146"/>
            <p:cNvSpPr>
              <a:spLocks noChangeShapeType="1"/>
            </p:cNvSpPr>
            <p:nvPr/>
          </p:nvSpPr>
          <p:spPr bwMode="auto">
            <a:xfrm flipH="1">
              <a:off x="6698360" y="3052633"/>
              <a:ext cx="1148721" cy="164102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Freeform 147"/>
            <p:cNvSpPr/>
            <p:nvPr/>
          </p:nvSpPr>
          <p:spPr bwMode="auto">
            <a:xfrm>
              <a:off x="7601361" y="2712272"/>
              <a:ext cx="1130487" cy="1901510"/>
            </a:xfrm>
            <a:custGeom>
              <a:avLst/>
              <a:gdLst>
                <a:gd name="T0" fmla="*/ 1302 w 1302"/>
                <a:gd name="T1" fmla="*/ 0 h 2190"/>
                <a:gd name="T2" fmla="*/ 0 w 1302"/>
                <a:gd name="T3" fmla="*/ 2190 h 2190"/>
                <a:gd name="T4" fmla="*/ 1302 w 1302"/>
                <a:gd name="T5" fmla="*/ 0 h 2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2" h="2190">
                  <a:moveTo>
                    <a:pt x="1302" y="0"/>
                  </a:moveTo>
                  <a:lnTo>
                    <a:pt x="0" y="2190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Line 148"/>
            <p:cNvSpPr>
              <a:spLocks noChangeShapeType="1"/>
            </p:cNvSpPr>
            <p:nvPr/>
          </p:nvSpPr>
          <p:spPr bwMode="auto">
            <a:xfrm flipH="1">
              <a:off x="7601361" y="2712272"/>
              <a:ext cx="1130487" cy="190151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Freeform 149"/>
            <p:cNvSpPr/>
            <p:nvPr/>
          </p:nvSpPr>
          <p:spPr bwMode="auto">
            <a:xfrm>
              <a:off x="8731847" y="2590714"/>
              <a:ext cx="1381417" cy="121558"/>
            </a:xfrm>
            <a:custGeom>
              <a:avLst/>
              <a:gdLst>
                <a:gd name="T0" fmla="*/ 0 w 1591"/>
                <a:gd name="T1" fmla="*/ 140 h 140"/>
                <a:gd name="T2" fmla="*/ 1591 w 1591"/>
                <a:gd name="T3" fmla="*/ 0 h 140"/>
                <a:gd name="T4" fmla="*/ 0 w 1591"/>
                <a:gd name="T5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1" h="140">
                  <a:moveTo>
                    <a:pt x="0" y="140"/>
                  </a:moveTo>
                  <a:lnTo>
                    <a:pt x="1591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Line 150"/>
            <p:cNvSpPr>
              <a:spLocks noChangeShapeType="1"/>
            </p:cNvSpPr>
            <p:nvPr/>
          </p:nvSpPr>
          <p:spPr bwMode="auto">
            <a:xfrm flipV="1">
              <a:off x="8731847" y="2590714"/>
              <a:ext cx="1381417" cy="12155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Freeform 151"/>
            <p:cNvSpPr/>
            <p:nvPr/>
          </p:nvSpPr>
          <p:spPr bwMode="auto">
            <a:xfrm>
              <a:off x="8731847" y="2712272"/>
              <a:ext cx="765813" cy="1022821"/>
            </a:xfrm>
            <a:custGeom>
              <a:avLst/>
              <a:gdLst>
                <a:gd name="T0" fmla="*/ 0 w 882"/>
                <a:gd name="T1" fmla="*/ 0 h 1178"/>
                <a:gd name="T2" fmla="*/ 882 w 882"/>
                <a:gd name="T3" fmla="*/ 1178 h 1178"/>
                <a:gd name="T4" fmla="*/ 0 w 882"/>
                <a:gd name="T5" fmla="*/ 0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2" h="1178">
                  <a:moveTo>
                    <a:pt x="0" y="0"/>
                  </a:moveTo>
                  <a:lnTo>
                    <a:pt x="882" y="1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Line 152"/>
            <p:cNvSpPr>
              <a:spLocks noChangeShapeType="1"/>
            </p:cNvSpPr>
            <p:nvPr/>
          </p:nvSpPr>
          <p:spPr bwMode="auto">
            <a:xfrm>
              <a:off x="8731847" y="2712272"/>
              <a:ext cx="765813" cy="1022821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6" name="Freeform 153"/>
            <p:cNvSpPr/>
            <p:nvPr/>
          </p:nvSpPr>
          <p:spPr bwMode="auto">
            <a:xfrm>
              <a:off x="10158414" y="3578804"/>
              <a:ext cx="736292" cy="1108780"/>
            </a:xfrm>
            <a:custGeom>
              <a:avLst/>
              <a:gdLst>
                <a:gd name="T0" fmla="*/ 848 w 848"/>
                <a:gd name="T1" fmla="*/ 0 h 1277"/>
                <a:gd name="T2" fmla="*/ 0 w 848"/>
                <a:gd name="T3" fmla="*/ 1277 h 1277"/>
                <a:gd name="T4" fmla="*/ 848 w 848"/>
                <a:gd name="T5" fmla="*/ 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8" h="1277">
                  <a:moveTo>
                    <a:pt x="848" y="0"/>
                  </a:moveTo>
                  <a:lnTo>
                    <a:pt x="0" y="1277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7" name="Line 154"/>
            <p:cNvSpPr>
              <a:spLocks noChangeShapeType="1"/>
            </p:cNvSpPr>
            <p:nvPr/>
          </p:nvSpPr>
          <p:spPr bwMode="auto">
            <a:xfrm flipH="1">
              <a:off x="10158414" y="3578804"/>
              <a:ext cx="736292" cy="110878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8" name="Freeform 155"/>
            <p:cNvSpPr/>
            <p:nvPr/>
          </p:nvSpPr>
          <p:spPr bwMode="auto">
            <a:xfrm>
              <a:off x="8703194" y="4687585"/>
              <a:ext cx="1455219" cy="287397"/>
            </a:xfrm>
            <a:custGeom>
              <a:avLst/>
              <a:gdLst>
                <a:gd name="T0" fmla="*/ 1676 w 1676"/>
                <a:gd name="T1" fmla="*/ 0 h 331"/>
                <a:gd name="T2" fmla="*/ 0 w 1676"/>
                <a:gd name="T3" fmla="*/ 331 h 331"/>
                <a:gd name="T4" fmla="*/ 1676 w 1676"/>
                <a:gd name="T5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76" h="331">
                  <a:moveTo>
                    <a:pt x="1676" y="0"/>
                  </a:moveTo>
                  <a:lnTo>
                    <a:pt x="0" y="331"/>
                  </a:lnTo>
                  <a:lnTo>
                    <a:pt x="1676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9" name="Line 156"/>
            <p:cNvSpPr>
              <a:spLocks noChangeShapeType="1"/>
            </p:cNvSpPr>
            <p:nvPr/>
          </p:nvSpPr>
          <p:spPr bwMode="auto">
            <a:xfrm flipH="1">
              <a:off x="8703194" y="4687585"/>
              <a:ext cx="1455219" cy="28739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0" name="Freeform 157"/>
            <p:cNvSpPr/>
            <p:nvPr/>
          </p:nvSpPr>
          <p:spPr bwMode="auto">
            <a:xfrm>
              <a:off x="8703194" y="2734847"/>
              <a:ext cx="28653" cy="2240135"/>
            </a:xfrm>
            <a:custGeom>
              <a:avLst/>
              <a:gdLst>
                <a:gd name="T0" fmla="*/ 33 w 33"/>
                <a:gd name="T1" fmla="*/ 0 h 2580"/>
                <a:gd name="T2" fmla="*/ 0 w 33"/>
                <a:gd name="T3" fmla="*/ 2580 h 2580"/>
                <a:gd name="T4" fmla="*/ 33 w 33"/>
                <a:gd name="T5" fmla="*/ 0 h 2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2580">
                  <a:moveTo>
                    <a:pt x="33" y="0"/>
                  </a:moveTo>
                  <a:lnTo>
                    <a:pt x="0" y="25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1" name="Line 158"/>
            <p:cNvSpPr>
              <a:spLocks noChangeShapeType="1"/>
            </p:cNvSpPr>
            <p:nvPr/>
          </p:nvSpPr>
          <p:spPr bwMode="auto">
            <a:xfrm flipH="1">
              <a:off x="8703194" y="2734847"/>
              <a:ext cx="28653" cy="224013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2" name="Freeform 159"/>
            <p:cNvSpPr/>
            <p:nvPr/>
          </p:nvSpPr>
          <p:spPr bwMode="auto">
            <a:xfrm>
              <a:off x="7049141" y="3188083"/>
              <a:ext cx="543537" cy="1451746"/>
            </a:xfrm>
            <a:custGeom>
              <a:avLst/>
              <a:gdLst>
                <a:gd name="T0" fmla="*/ 0 w 626"/>
                <a:gd name="T1" fmla="*/ 0 h 1672"/>
                <a:gd name="T2" fmla="*/ 626 w 626"/>
                <a:gd name="T3" fmla="*/ 1672 h 1672"/>
                <a:gd name="T4" fmla="*/ 0 w 626"/>
                <a:gd name="T5" fmla="*/ 0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6" h="1672">
                  <a:moveTo>
                    <a:pt x="0" y="0"/>
                  </a:moveTo>
                  <a:lnTo>
                    <a:pt x="626" y="1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3" name="Line 160"/>
            <p:cNvSpPr>
              <a:spLocks noChangeShapeType="1"/>
            </p:cNvSpPr>
            <p:nvPr/>
          </p:nvSpPr>
          <p:spPr bwMode="auto">
            <a:xfrm>
              <a:off x="7049141" y="3188083"/>
              <a:ext cx="543537" cy="145174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4" name="Freeform 161"/>
            <p:cNvSpPr/>
            <p:nvPr/>
          </p:nvSpPr>
          <p:spPr bwMode="auto">
            <a:xfrm>
              <a:off x="7389503" y="1600887"/>
              <a:ext cx="494913" cy="1448273"/>
            </a:xfrm>
            <a:custGeom>
              <a:avLst/>
              <a:gdLst>
                <a:gd name="T0" fmla="*/ 0 w 570"/>
                <a:gd name="T1" fmla="*/ 0 h 1668"/>
                <a:gd name="T2" fmla="*/ 570 w 570"/>
                <a:gd name="T3" fmla="*/ 1668 h 1668"/>
                <a:gd name="T4" fmla="*/ 0 w 570"/>
                <a:gd name="T5" fmla="*/ 0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0" h="1668">
                  <a:moveTo>
                    <a:pt x="0" y="0"/>
                  </a:moveTo>
                  <a:lnTo>
                    <a:pt x="570" y="1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5" name="Line 162"/>
            <p:cNvSpPr>
              <a:spLocks noChangeShapeType="1"/>
            </p:cNvSpPr>
            <p:nvPr/>
          </p:nvSpPr>
          <p:spPr bwMode="auto">
            <a:xfrm>
              <a:off x="7389503" y="1600887"/>
              <a:ext cx="494913" cy="144827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6" name="Freeform 163"/>
            <p:cNvSpPr/>
            <p:nvPr/>
          </p:nvSpPr>
          <p:spPr bwMode="auto">
            <a:xfrm>
              <a:off x="6595905" y="2182628"/>
              <a:ext cx="1286775" cy="878688"/>
            </a:xfrm>
            <a:custGeom>
              <a:avLst/>
              <a:gdLst>
                <a:gd name="T0" fmla="*/ 0 w 1482"/>
                <a:gd name="T1" fmla="*/ 0 h 1012"/>
                <a:gd name="T2" fmla="*/ 1482 w 1482"/>
                <a:gd name="T3" fmla="*/ 1012 h 1012"/>
                <a:gd name="T4" fmla="*/ 0 w 1482"/>
                <a:gd name="T5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82" h="1012">
                  <a:moveTo>
                    <a:pt x="0" y="0"/>
                  </a:moveTo>
                  <a:lnTo>
                    <a:pt x="1482" y="10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7" name="Line 164"/>
            <p:cNvSpPr>
              <a:spLocks noChangeShapeType="1"/>
            </p:cNvSpPr>
            <p:nvPr/>
          </p:nvSpPr>
          <p:spPr bwMode="auto">
            <a:xfrm>
              <a:off x="6595905" y="2182628"/>
              <a:ext cx="1286775" cy="87868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8" name="Freeform 165"/>
            <p:cNvSpPr/>
            <p:nvPr/>
          </p:nvSpPr>
          <p:spPr bwMode="auto">
            <a:xfrm>
              <a:off x="7882680" y="2034153"/>
              <a:ext cx="812700" cy="1027163"/>
            </a:xfrm>
            <a:custGeom>
              <a:avLst/>
              <a:gdLst>
                <a:gd name="T0" fmla="*/ 0 w 936"/>
                <a:gd name="T1" fmla="*/ 1183 h 1183"/>
                <a:gd name="T2" fmla="*/ 936 w 936"/>
                <a:gd name="T3" fmla="*/ 0 h 1183"/>
                <a:gd name="T4" fmla="*/ 0 w 936"/>
                <a:gd name="T5" fmla="*/ 118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6" h="1183">
                  <a:moveTo>
                    <a:pt x="0" y="1183"/>
                  </a:moveTo>
                  <a:lnTo>
                    <a:pt x="936" y="0"/>
                  </a:lnTo>
                  <a:lnTo>
                    <a:pt x="0" y="118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9" name="Line 166"/>
            <p:cNvSpPr>
              <a:spLocks noChangeShapeType="1"/>
            </p:cNvSpPr>
            <p:nvPr/>
          </p:nvSpPr>
          <p:spPr bwMode="auto">
            <a:xfrm flipV="1">
              <a:off x="7882680" y="2034153"/>
              <a:ext cx="812700" cy="10271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0" name="Freeform 167"/>
            <p:cNvSpPr/>
            <p:nvPr/>
          </p:nvSpPr>
          <p:spPr bwMode="auto">
            <a:xfrm>
              <a:off x="8703194" y="3755063"/>
              <a:ext cx="797940" cy="1219919"/>
            </a:xfrm>
            <a:custGeom>
              <a:avLst/>
              <a:gdLst>
                <a:gd name="T0" fmla="*/ 919 w 919"/>
                <a:gd name="T1" fmla="*/ 0 h 1405"/>
                <a:gd name="T2" fmla="*/ 0 w 919"/>
                <a:gd name="T3" fmla="*/ 1405 h 1405"/>
                <a:gd name="T4" fmla="*/ 919 w 919"/>
                <a:gd name="T5" fmla="*/ 0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9" h="1405">
                  <a:moveTo>
                    <a:pt x="919" y="0"/>
                  </a:moveTo>
                  <a:lnTo>
                    <a:pt x="0" y="1405"/>
                  </a:lnTo>
                  <a:lnTo>
                    <a:pt x="919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1" name="Line 168"/>
            <p:cNvSpPr>
              <a:spLocks noChangeShapeType="1"/>
            </p:cNvSpPr>
            <p:nvPr/>
          </p:nvSpPr>
          <p:spPr bwMode="auto">
            <a:xfrm flipH="1">
              <a:off x="8703194" y="3755063"/>
              <a:ext cx="797940" cy="121991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2" name="Freeform 169"/>
            <p:cNvSpPr/>
            <p:nvPr/>
          </p:nvSpPr>
          <p:spPr bwMode="auto">
            <a:xfrm>
              <a:off x="4346219" y="3184610"/>
              <a:ext cx="2719419" cy="722400"/>
            </a:xfrm>
            <a:custGeom>
              <a:avLst/>
              <a:gdLst>
                <a:gd name="T0" fmla="*/ 0 w 3132"/>
                <a:gd name="T1" fmla="*/ 832 h 832"/>
                <a:gd name="T2" fmla="*/ 3132 w 3132"/>
                <a:gd name="T3" fmla="*/ 0 h 832"/>
                <a:gd name="T4" fmla="*/ 0 w 3132"/>
                <a:gd name="T5" fmla="*/ 83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32" h="832">
                  <a:moveTo>
                    <a:pt x="0" y="832"/>
                  </a:moveTo>
                  <a:lnTo>
                    <a:pt x="3132" y="0"/>
                  </a:lnTo>
                  <a:lnTo>
                    <a:pt x="0" y="83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3" name="Line 170"/>
            <p:cNvSpPr>
              <a:spLocks noChangeShapeType="1"/>
            </p:cNvSpPr>
            <p:nvPr/>
          </p:nvSpPr>
          <p:spPr bwMode="auto">
            <a:xfrm flipV="1">
              <a:off x="4346219" y="3184610"/>
              <a:ext cx="2719419" cy="72240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4" name="Freeform 171"/>
            <p:cNvSpPr/>
            <p:nvPr/>
          </p:nvSpPr>
          <p:spPr bwMode="auto">
            <a:xfrm>
              <a:off x="7065639" y="3184610"/>
              <a:ext cx="835275" cy="541800"/>
            </a:xfrm>
            <a:custGeom>
              <a:avLst/>
              <a:gdLst>
                <a:gd name="T0" fmla="*/ 0 w 962"/>
                <a:gd name="T1" fmla="*/ 0 h 624"/>
                <a:gd name="T2" fmla="*/ 962 w 962"/>
                <a:gd name="T3" fmla="*/ 624 h 624"/>
                <a:gd name="T4" fmla="*/ 0 w 962"/>
                <a:gd name="T5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2" h="624">
                  <a:moveTo>
                    <a:pt x="0" y="0"/>
                  </a:moveTo>
                  <a:lnTo>
                    <a:pt x="962" y="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5" name="Line 172"/>
            <p:cNvSpPr>
              <a:spLocks noChangeShapeType="1"/>
            </p:cNvSpPr>
            <p:nvPr/>
          </p:nvSpPr>
          <p:spPr bwMode="auto">
            <a:xfrm>
              <a:off x="7065639" y="3184610"/>
              <a:ext cx="835275" cy="54180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6" name="Freeform 173"/>
            <p:cNvSpPr/>
            <p:nvPr/>
          </p:nvSpPr>
          <p:spPr bwMode="auto">
            <a:xfrm>
              <a:off x="7601361" y="3755063"/>
              <a:ext cx="1899773" cy="895186"/>
            </a:xfrm>
            <a:custGeom>
              <a:avLst/>
              <a:gdLst>
                <a:gd name="T0" fmla="*/ 2188 w 2188"/>
                <a:gd name="T1" fmla="*/ 0 h 1031"/>
                <a:gd name="T2" fmla="*/ 0 w 2188"/>
                <a:gd name="T3" fmla="*/ 1031 h 1031"/>
                <a:gd name="T4" fmla="*/ 2188 w 2188"/>
                <a:gd name="T5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8" h="1031">
                  <a:moveTo>
                    <a:pt x="2188" y="0"/>
                  </a:moveTo>
                  <a:lnTo>
                    <a:pt x="0" y="1031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7" name="Line 174"/>
            <p:cNvSpPr>
              <a:spLocks noChangeShapeType="1"/>
            </p:cNvSpPr>
            <p:nvPr/>
          </p:nvSpPr>
          <p:spPr bwMode="auto">
            <a:xfrm flipH="1">
              <a:off x="7601361" y="3755063"/>
              <a:ext cx="1899773" cy="89518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8" name="Freeform 175"/>
            <p:cNvSpPr/>
            <p:nvPr/>
          </p:nvSpPr>
          <p:spPr bwMode="auto">
            <a:xfrm>
              <a:off x="9501134" y="2590714"/>
              <a:ext cx="612130" cy="1164349"/>
            </a:xfrm>
            <a:custGeom>
              <a:avLst/>
              <a:gdLst>
                <a:gd name="T0" fmla="*/ 0 w 705"/>
                <a:gd name="T1" fmla="*/ 1341 h 1341"/>
                <a:gd name="T2" fmla="*/ 705 w 705"/>
                <a:gd name="T3" fmla="*/ 0 h 1341"/>
                <a:gd name="T4" fmla="*/ 0 w 705"/>
                <a:gd name="T5" fmla="*/ 1341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5" h="1341">
                  <a:moveTo>
                    <a:pt x="0" y="1341"/>
                  </a:moveTo>
                  <a:lnTo>
                    <a:pt x="705" y="0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9" name="Line 176"/>
            <p:cNvSpPr>
              <a:spLocks noChangeShapeType="1"/>
            </p:cNvSpPr>
            <p:nvPr/>
          </p:nvSpPr>
          <p:spPr bwMode="auto">
            <a:xfrm flipV="1">
              <a:off x="9501134" y="2590714"/>
              <a:ext cx="612130" cy="116434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0" name="Freeform 177"/>
            <p:cNvSpPr/>
            <p:nvPr/>
          </p:nvSpPr>
          <p:spPr bwMode="auto">
            <a:xfrm>
              <a:off x="5584371" y="2034153"/>
              <a:ext cx="3111009" cy="1010665"/>
            </a:xfrm>
            <a:custGeom>
              <a:avLst/>
              <a:gdLst>
                <a:gd name="T0" fmla="*/ 0 w 3583"/>
                <a:gd name="T1" fmla="*/ 1164 h 1164"/>
                <a:gd name="T2" fmla="*/ 3583 w 3583"/>
                <a:gd name="T3" fmla="*/ 0 h 1164"/>
                <a:gd name="T4" fmla="*/ 0 w 3583"/>
                <a:gd name="T5" fmla="*/ 1164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83" h="1164">
                  <a:moveTo>
                    <a:pt x="0" y="1164"/>
                  </a:moveTo>
                  <a:lnTo>
                    <a:pt x="3583" y="0"/>
                  </a:lnTo>
                  <a:lnTo>
                    <a:pt x="0" y="116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1" name="Line 178"/>
            <p:cNvSpPr>
              <a:spLocks noChangeShapeType="1"/>
            </p:cNvSpPr>
            <p:nvPr/>
          </p:nvSpPr>
          <p:spPr bwMode="auto">
            <a:xfrm flipV="1">
              <a:off x="5584371" y="2034153"/>
              <a:ext cx="3111009" cy="101066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2" name="Freeform 179"/>
            <p:cNvSpPr/>
            <p:nvPr/>
          </p:nvSpPr>
          <p:spPr bwMode="auto">
            <a:xfrm>
              <a:off x="7882680" y="3061316"/>
              <a:ext cx="820515" cy="1913665"/>
            </a:xfrm>
            <a:custGeom>
              <a:avLst/>
              <a:gdLst>
                <a:gd name="T0" fmla="*/ 0 w 945"/>
                <a:gd name="T1" fmla="*/ 0 h 2204"/>
                <a:gd name="T2" fmla="*/ 945 w 945"/>
                <a:gd name="T3" fmla="*/ 2204 h 2204"/>
                <a:gd name="T4" fmla="*/ 0 w 945"/>
                <a:gd name="T5" fmla="*/ 0 h 2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5" h="2204">
                  <a:moveTo>
                    <a:pt x="0" y="0"/>
                  </a:moveTo>
                  <a:lnTo>
                    <a:pt x="945" y="2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3" name="Line 180"/>
            <p:cNvSpPr>
              <a:spLocks noChangeShapeType="1"/>
            </p:cNvSpPr>
            <p:nvPr/>
          </p:nvSpPr>
          <p:spPr bwMode="auto">
            <a:xfrm>
              <a:off x="7882680" y="3061316"/>
              <a:ext cx="820515" cy="191366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4" name="Oval 181"/>
            <p:cNvSpPr>
              <a:spLocks noChangeArrowheads="1"/>
            </p:cNvSpPr>
            <p:nvPr/>
          </p:nvSpPr>
          <p:spPr bwMode="auto">
            <a:xfrm>
              <a:off x="7541450" y="5151240"/>
              <a:ext cx="35599" cy="3733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5" name="Oval 182"/>
            <p:cNvSpPr>
              <a:spLocks noChangeArrowheads="1"/>
            </p:cNvSpPr>
            <p:nvPr/>
          </p:nvSpPr>
          <p:spPr bwMode="auto">
            <a:xfrm>
              <a:off x="5735450" y="5490733"/>
              <a:ext cx="37336" cy="3646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6" name="Oval 183"/>
            <p:cNvSpPr>
              <a:spLocks noChangeArrowheads="1"/>
            </p:cNvSpPr>
            <p:nvPr/>
          </p:nvSpPr>
          <p:spPr bwMode="auto">
            <a:xfrm>
              <a:off x="3840018" y="5772053"/>
              <a:ext cx="36467" cy="3473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7" name="Oval 184"/>
            <p:cNvSpPr>
              <a:spLocks noChangeArrowheads="1"/>
            </p:cNvSpPr>
            <p:nvPr/>
          </p:nvSpPr>
          <p:spPr bwMode="auto">
            <a:xfrm>
              <a:off x="4484274" y="2927603"/>
              <a:ext cx="34731" cy="3473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8" name="Oval 185"/>
            <p:cNvSpPr>
              <a:spLocks noChangeArrowheads="1"/>
            </p:cNvSpPr>
            <p:nvPr/>
          </p:nvSpPr>
          <p:spPr bwMode="auto">
            <a:xfrm>
              <a:off x="860118" y="4278630"/>
              <a:ext cx="36467" cy="3473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9" name="Oval 186"/>
            <p:cNvSpPr>
              <a:spLocks noChangeArrowheads="1"/>
            </p:cNvSpPr>
            <p:nvPr/>
          </p:nvSpPr>
          <p:spPr bwMode="auto">
            <a:xfrm>
              <a:off x="5553114" y="4093688"/>
              <a:ext cx="34731" cy="3733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0" name="Oval 187"/>
            <p:cNvSpPr>
              <a:spLocks noChangeArrowheads="1"/>
            </p:cNvSpPr>
            <p:nvPr/>
          </p:nvSpPr>
          <p:spPr bwMode="auto">
            <a:xfrm>
              <a:off x="7386030" y="3909615"/>
              <a:ext cx="79881" cy="8161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1" name="Oval 188"/>
            <p:cNvSpPr>
              <a:spLocks noChangeArrowheads="1"/>
            </p:cNvSpPr>
            <p:nvPr/>
          </p:nvSpPr>
          <p:spPr bwMode="auto">
            <a:xfrm>
              <a:off x="6708780" y="4613781"/>
              <a:ext cx="149342" cy="14760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2" name="Oval 189"/>
            <p:cNvSpPr>
              <a:spLocks noChangeArrowheads="1"/>
            </p:cNvSpPr>
            <p:nvPr/>
          </p:nvSpPr>
          <p:spPr bwMode="auto">
            <a:xfrm>
              <a:off x="6156560" y="4788304"/>
              <a:ext cx="67725" cy="65120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3" name="Freeform 190"/>
            <p:cNvSpPr/>
            <p:nvPr/>
          </p:nvSpPr>
          <p:spPr bwMode="auto">
            <a:xfrm>
              <a:off x="5584371" y="6541339"/>
              <a:ext cx="104192" cy="105061"/>
            </a:xfrm>
            <a:custGeom>
              <a:avLst/>
              <a:gdLst>
                <a:gd name="T0" fmla="*/ 14 w 51"/>
                <a:gd name="T1" fmla="*/ 38 h 51"/>
                <a:gd name="T2" fmla="*/ 38 w 51"/>
                <a:gd name="T3" fmla="*/ 14 h 51"/>
                <a:gd name="T4" fmla="*/ 14 w 51"/>
                <a:gd name="T5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51">
                  <a:moveTo>
                    <a:pt x="14" y="38"/>
                  </a:moveTo>
                  <a:cubicBezTo>
                    <a:pt x="0" y="20"/>
                    <a:pt x="20" y="0"/>
                    <a:pt x="38" y="14"/>
                  </a:cubicBezTo>
                  <a:cubicBezTo>
                    <a:pt x="51" y="31"/>
                    <a:pt x="31" y="51"/>
                    <a:pt x="14" y="38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4" name="Oval 191"/>
            <p:cNvSpPr>
              <a:spLocks noChangeArrowheads="1"/>
            </p:cNvSpPr>
            <p:nvPr/>
          </p:nvSpPr>
          <p:spPr bwMode="auto">
            <a:xfrm>
              <a:off x="8590319" y="3100388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5" name="Oval 192"/>
            <p:cNvSpPr>
              <a:spLocks noChangeArrowheads="1"/>
            </p:cNvSpPr>
            <p:nvPr/>
          </p:nvSpPr>
          <p:spPr bwMode="auto">
            <a:xfrm>
              <a:off x="5042571" y="3135119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6" name="Oval 193"/>
            <p:cNvSpPr>
              <a:spLocks noChangeArrowheads="1"/>
            </p:cNvSpPr>
            <p:nvPr/>
          </p:nvSpPr>
          <p:spPr bwMode="auto">
            <a:xfrm>
              <a:off x="3045552" y="5787681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7" name="Oval 194"/>
            <p:cNvSpPr>
              <a:spLocks noChangeArrowheads="1"/>
            </p:cNvSpPr>
            <p:nvPr/>
          </p:nvSpPr>
          <p:spPr bwMode="auto">
            <a:xfrm>
              <a:off x="3858252" y="4769202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8" name="Oval 195"/>
            <p:cNvSpPr>
              <a:spLocks noChangeArrowheads="1"/>
            </p:cNvSpPr>
            <p:nvPr/>
          </p:nvSpPr>
          <p:spPr bwMode="auto">
            <a:xfrm>
              <a:off x="3825258" y="4096293"/>
              <a:ext cx="67725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9" name="Oval 196"/>
            <p:cNvSpPr>
              <a:spLocks noChangeArrowheads="1"/>
            </p:cNvSpPr>
            <p:nvPr/>
          </p:nvSpPr>
          <p:spPr bwMode="auto">
            <a:xfrm>
              <a:off x="1582518" y="3135119"/>
              <a:ext cx="65120" cy="67725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0" name="Oval 197"/>
            <p:cNvSpPr>
              <a:spLocks noChangeArrowheads="1"/>
            </p:cNvSpPr>
            <p:nvPr/>
          </p:nvSpPr>
          <p:spPr bwMode="auto">
            <a:xfrm>
              <a:off x="5103350" y="5588848"/>
              <a:ext cx="150211" cy="150211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1" name="Oval 198"/>
            <p:cNvSpPr>
              <a:spLocks noChangeArrowheads="1"/>
            </p:cNvSpPr>
            <p:nvPr/>
          </p:nvSpPr>
          <p:spPr bwMode="auto">
            <a:xfrm>
              <a:off x="2204199" y="4036383"/>
              <a:ext cx="147606" cy="14760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2" name="Oval 199"/>
            <p:cNvSpPr>
              <a:spLocks noChangeArrowheads="1"/>
            </p:cNvSpPr>
            <p:nvPr/>
          </p:nvSpPr>
          <p:spPr bwMode="auto">
            <a:xfrm>
              <a:off x="4097894" y="3142933"/>
              <a:ext cx="148474" cy="148474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3" name="Oval 200"/>
            <p:cNvSpPr>
              <a:spLocks noChangeArrowheads="1"/>
            </p:cNvSpPr>
            <p:nvPr/>
          </p:nvSpPr>
          <p:spPr bwMode="auto">
            <a:xfrm>
              <a:off x="7303544" y="3828866"/>
              <a:ext cx="243984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" name="Oval 201"/>
            <p:cNvSpPr>
              <a:spLocks noChangeArrowheads="1"/>
            </p:cNvSpPr>
            <p:nvPr/>
          </p:nvSpPr>
          <p:spPr bwMode="auto">
            <a:xfrm>
              <a:off x="6608060" y="5987383"/>
              <a:ext cx="174522" cy="174522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5" name="Oval 202"/>
            <p:cNvSpPr>
              <a:spLocks noChangeArrowheads="1"/>
            </p:cNvSpPr>
            <p:nvPr/>
          </p:nvSpPr>
          <p:spPr bwMode="auto">
            <a:xfrm>
              <a:off x="6575066" y="5952653"/>
              <a:ext cx="242247" cy="243984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6" name="Oval 203"/>
            <p:cNvSpPr>
              <a:spLocks noChangeArrowheads="1"/>
            </p:cNvSpPr>
            <p:nvPr/>
          </p:nvSpPr>
          <p:spPr bwMode="auto">
            <a:xfrm>
              <a:off x="4619724" y="4585129"/>
              <a:ext cx="174522" cy="174522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7" name="Oval 204"/>
            <p:cNvSpPr>
              <a:spLocks noChangeArrowheads="1"/>
            </p:cNvSpPr>
            <p:nvPr/>
          </p:nvSpPr>
          <p:spPr bwMode="auto">
            <a:xfrm>
              <a:off x="4584993" y="4552135"/>
              <a:ext cx="243984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8" name="Freeform 206"/>
            <p:cNvSpPr/>
            <p:nvPr/>
          </p:nvSpPr>
          <p:spPr bwMode="auto">
            <a:xfrm>
              <a:off x="6805158" y="2438767"/>
              <a:ext cx="192756" cy="193624"/>
            </a:xfrm>
            <a:custGeom>
              <a:avLst/>
              <a:gdLst>
                <a:gd name="T0" fmla="*/ 5 w 94"/>
                <a:gd name="T1" fmla="*/ 54 h 94"/>
                <a:gd name="T2" fmla="*/ 54 w 94"/>
                <a:gd name="T3" fmla="*/ 5 h 94"/>
                <a:gd name="T4" fmla="*/ 89 w 94"/>
                <a:gd name="T5" fmla="*/ 40 h 94"/>
                <a:gd name="T6" fmla="*/ 40 w 94"/>
                <a:gd name="T7" fmla="*/ 89 h 94"/>
                <a:gd name="T8" fmla="*/ 5 w 94"/>
                <a:gd name="T9" fmla="*/ 5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4">
                  <a:moveTo>
                    <a:pt x="5" y="54"/>
                  </a:moveTo>
                  <a:cubicBezTo>
                    <a:pt x="0" y="25"/>
                    <a:pt x="25" y="0"/>
                    <a:pt x="54" y="5"/>
                  </a:cubicBezTo>
                  <a:cubicBezTo>
                    <a:pt x="72" y="8"/>
                    <a:pt x="86" y="22"/>
                    <a:pt x="89" y="40"/>
                  </a:cubicBezTo>
                  <a:cubicBezTo>
                    <a:pt x="94" y="69"/>
                    <a:pt x="69" y="94"/>
                    <a:pt x="40" y="89"/>
                  </a:cubicBezTo>
                  <a:cubicBezTo>
                    <a:pt x="22" y="86"/>
                    <a:pt x="8" y="72"/>
                    <a:pt x="5" y="54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9" name="Freeform 207"/>
            <p:cNvSpPr/>
            <p:nvPr/>
          </p:nvSpPr>
          <p:spPr bwMode="auto">
            <a:xfrm>
              <a:off x="6772164" y="2405773"/>
              <a:ext cx="260481" cy="261349"/>
            </a:xfrm>
            <a:custGeom>
              <a:avLst/>
              <a:gdLst>
                <a:gd name="T0" fmla="*/ 4 w 127"/>
                <a:gd name="T1" fmla="*/ 71 h 127"/>
                <a:gd name="T2" fmla="*/ 71 w 127"/>
                <a:gd name="T3" fmla="*/ 5 h 127"/>
                <a:gd name="T4" fmla="*/ 122 w 127"/>
                <a:gd name="T5" fmla="*/ 56 h 127"/>
                <a:gd name="T6" fmla="*/ 55 w 127"/>
                <a:gd name="T7" fmla="*/ 122 h 127"/>
                <a:gd name="T8" fmla="*/ 4 w 127"/>
                <a:gd name="T9" fmla="*/ 7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7">
                  <a:moveTo>
                    <a:pt x="4" y="71"/>
                  </a:moveTo>
                  <a:cubicBezTo>
                    <a:pt x="0" y="32"/>
                    <a:pt x="32" y="0"/>
                    <a:pt x="71" y="5"/>
                  </a:cubicBezTo>
                  <a:cubicBezTo>
                    <a:pt x="97" y="8"/>
                    <a:pt x="119" y="29"/>
                    <a:pt x="122" y="56"/>
                  </a:cubicBezTo>
                  <a:cubicBezTo>
                    <a:pt x="127" y="94"/>
                    <a:pt x="94" y="127"/>
                    <a:pt x="55" y="122"/>
                  </a:cubicBezTo>
                  <a:cubicBezTo>
                    <a:pt x="29" y="119"/>
                    <a:pt x="8" y="97"/>
                    <a:pt x="4" y="71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0" name="Oval 208"/>
            <p:cNvSpPr>
              <a:spLocks noChangeArrowheads="1"/>
            </p:cNvSpPr>
            <p:nvPr/>
          </p:nvSpPr>
          <p:spPr bwMode="auto">
            <a:xfrm>
              <a:off x="4356638" y="6214870"/>
              <a:ext cx="79881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1" name="Oval 209"/>
            <p:cNvSpPr>
              <a:spLocks noChangeArrowheads="1"/>
            </p:cNvSpPr>
            <p:nvPr/>
          </p:nvSpPr>
          <p:spPr bwMode="auto">
            <a:xfrm>
              <a:off x="4275021" y="6134990"/>
              <a:ext cx="243984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2" name="Oval 210"/>
            <p:cNvSpPr>
              <a:spLocks noChangeArrowheads="1"/>
            </p:cNvSpPr>
            <p:nvPr/>
          </p:nvSpPr>
          <p:spPr bwMode="auto">
            <a:xfrm>
              <a:off x="3021240" y="2843381"/>
              <a:ext cx="81617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3" name="Oval 211"/>
            <p:cNvSpPr>
              <a:spLocks noChangeArrowheads="1"/>
            </p:cNvSpPr>
            <p:nvPr/>
          </p:nvSpPr>
          <p:spPr bwMode="auto">
            <a:xfrm>
              <a:off x="2940491" y="2763500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4" name="Oval 212"/>
            <p:cNvSpPr>
              <a:spLocks noChangeArrowheads="1"/>
            </p:cNvSpPr>
            <p:nvPr/>
          </p:nvSpPr>
          <p:spPr bwMode="auto">
            <a:xfrm>
              <a:off x="1615512" y="5223307"/>
              <a:ext cx="81617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5" name="Oval 213"/>
            <p:cNvSpPr>
              <a:spLocks noChangeArrowheads="1"/>
            </p:cNvSpPr>
            <p:nvPr/>
          </p:nvSpPr>
          <p:spPr bwMode="auto">
            <a:xfrm>
              <a:off x="1534763" y="5143426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6" name="Oval 214"/>
            <p:cNvSpPr>
              <a:spLocks noChangeArrowheads="1"/>
            </p:cNvSpPr>
            <p:nvPr/>
          </p:nvSpPr>
          <p:spPr bwMode="auto">
            <a:xfrm>
              <a:off x="3004743" y="5093935"/>
              <a:ext cx="81617" cy="82486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7" name="Oval 215"/>
            <p:cNvSpPr>
              <a:spLocks noChangeArrowheads="1"/>
            </p:cNvSpPr>
            <p:nvPr/>
          </p:nvSpPr>
          <p:spPr bwMode="auto">
            <a:xfrm>
              <a:off x="2923994" y="5014054"/>
              <a:ext cx="242247" cy="242247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 w="15875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8" name="Freeform 216"/>
            <p:cNvSpPr/>
            <p:nvPr/>
          </p:nvSpPr>
          <p:spPr bwMode="auto">
            <a:xfrm>
              <a:off x="7560552" y="3133383"/>
              <a:ext cx="1062762" cy="2017858"/>
            </a:xfrm>
            <a:custGeom>
              <a:avLst/>
              <a:gdLst>
                <a:gd name="T0" fmla="*/ 0 w 1224"/>
                <a:gd name="T1" fmla="*/ 2324 h 2324"/>
                <a:gd name="T2" fmla="*/ 1224 w 1224"/>
                <a:gd name="T3" fmla="*/ 0 h 2324"/>
                <a:gd name="T4" fmla="*/ 0 w 1224"/>
                <a:gd name="T5" fmla="*/ 2324 h 2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4" h="2324">
                  <a:moveTo>
                    <a:pt x="0" y="2324"/>
                  </a:moveTo>
                  <a:lnTo>
                    <a:pt x="1224" y="0"/>
                  </a:lnTo>
                  <a:lnTo>
                    <a:pt x="0" y="232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9" name="Line 217"/>
            <p:cNvSpPr>
              <a:spLocks noChangeShapeType="1"/>
            </p:cNvSpPr>
            <p:nvPr/>
          </p:nvSpPr>
          <p:spPr bwMode="auto">
            <a:xfrm flipV="1">
              <a:off x="7560552" y="3133383"/>
              <a:ext cx="1062762" cy="201785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0" name="Freeform 218"/>
            <p:cNvSpPr/>
            <p:nvPr/>
          </p:nvSpPr>
          <p:spPr bwMode="auto">
            <a:xfrm>
              <a:off x="7426839" y="3133383"/>
              <a:ext cx="1196475" cy="817042"/>
            </a:xfrm>
            <a:custGeom>
              <a:avLst/>
              <a:gdLst>
                <a:gd name="T0" fmla="*/ 1378 w 1378"/>
                <a:gd name="T1" fmla="*/ 0 h 941"/>
                <a:gd name="T2" fmla="*/ 0 w 1378"/>
                <a:gd name="T3" fmla="*/ 941 h 941"/>
                <a:gd name="T4" fmla="*/ 1378 w 1378"/>
                <a:gd name="T5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8" h="941">
                  <a:moveTo>
                    <a:pt x="1378" y="0"/>
                  </a:moveTo>
                  <a:lnTo>
                    <a:pt x="0" y="941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1" name="Line 219"/>
            <p:cNvSpPr>
              <a:spLocks noChangeShapeType="1"/>
            </p:cNvSpPr>
            <p:nvPr/>
          </p:nvSpPr>
          <p:spPr bwMode="auto">
            <a:xfrm flipH="1">
              <a:off x="7426839" y="3133383"/>
              <a:ext cx="1196475" cy="81704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2" name="Freeform 220"/>
            <p:cNvSpPr/>
            <p:nvPr/>
          </p:nvSpPr>
          <p:spPr bwMode="auto">
            <a:xfrm>
              <a:off x="6901535" y="2519516"/>
              <a:ext cx="533117" cy="1414411"/>
            </a:xfrm>
            <a:custGeom>
              <a:avLst/>
              <a:gdLst>
                <a:gd name="T0" fmla="*/ 614 w 614"/>
                <a:gd name="T1" fmla="*/ 1629 h 1629"/>
                <a:gd name="T2" fmla="*/ 0 w 614"/>
                <a:gd name="T3" fmla="*/ 0 h 1629"/>
                <a:gd name="T4" fmla="*/ 614 w 614"/>
                <a:gd name="T5" fmla="*/ 1629 h 1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4" h="1629">
                  <a:moveTo>
                    <a:pt x="614" y="1629"/>
                  </a:moveTo>
                  <a:lnTo>
                    <a:pt x="0" y="0"/>
                  </a:lnTo>
                  <a:lnTo>
                    <a:pt x="614" y="1629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3" name="Line 221"/>
            <p:cNvSpPr>
              <a:spLocks noChangeShapeType="1"/>
            </p:cNvSpPr>
            <p:nvPr/>
          </p:nvSpPr>
          <p:spPr bwMode="auto">
            <a:xfrm flipH="1" flipV="1">
              <a:off x="6901535" y="2519516"/>
              <a:ext cx="533117" cy="1414411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4" name="Freeform 222"/>
            <p:cNvSpPr/>
            <p:nvPr/>
          </p:nvSpPr>
          <p:spPr bwMode="auto">
            <a:xfrm>
              <a:off x="6696624" y="2519516"/>
              <a:ext cx="204912" cy="3553826"/>
            </a:xfrm>
            <a:custGeom>
              <a:avLst/>
              <a:gdLst>
                <a:gd name="T0" fmla="*/ 236 w 236"/>
                <a:gd name="T1" fmla="*/ 0 h 4093"/>
                <a:gd name="T2" fmla="*/ 0 w 236"/>
                <a:gd name="T3" fmla="*/ 4093 h 4093"/>
                <a:gd name="T4" fmla="*/ 236 w 236"/>
                <a:gd name="T5" fmla="*/ 0 h 4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6" h="4093">
                  <a:moveTo>
                    <a:pt x="236" y="0"/>
                  </a:moveTo>
                  <a:lnTo>
                    <a:pt x="0" y="4093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5" name="Line 223"/>
            <p:cNvSpPr>
              <a:spLocks noChangeShapeType="1"/>
            </p:cNvSpPr>
            <p:nvPr/>
          </p:nvSpPr>
          <p:spPr bwMode="auto">
            <a:xfrm flipH="1">
              <a:off x="6696624" y="2519516"/>
              <a:ext cx="204912" cy="355382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6" name="Freeform 224"/>
            <p:cNvSpPr/>
            <p:nvPr/>
          </p:nvSpPr>
          <p:spPr bwMode="auto">
            <a:xfrm>
              <a:off x="6696624" y="4687585"/>
              <a:ext cx="85959" cy="1403992"/>
            </a:xfrm>
            <a:custGeom>
              <a:avLst/>
              <a:gdLst>
                <a:gd name="T0" fmla="*/ 0 w 99"/>
                <a:gd name="T1" fmla="*/ 1617 h 1617"/>
                <a:gd name="T2" fmla="*/ 99 w 99"/>
                <a:gd name="T3" fmla="*/ 0 h 1617"/>
                <a:gd name="T4" fmla="*/ 0 w 99"/>
                <a:gd name="T5" fmla="*/ 1617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1617">
                  <a:moveTo>
                    <a:pt x="0" y="1617"/>
                  </a:moveTo>
                  <a:lnTo>
                    <a:pt x="99" y="0"/>
                  </a:lnTo>
                  <a:lnTo>
                    <a:pt x="0" y="161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7" name="Line 225"/>
            <p:cNvSpPr>
              <a:spLocks noChangeShapeType="1"/>
            </p:cNvSpPr>
            <p:nvPr/>
          </p:nvSpPr>
          <p:spPr bwMode="auto">
            <a:xfrm flipV="1">
              <a:off x="6696624" y="4687585"/>
              <a:ext cx="85959" cy="140399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8" name="Freeform 226"/>
            <p:cNvSpPr/>
            <p:nvPr/>
          </p:nvSpPr>
          <p:spPr bwMode="auto">
            <a:xfrm>
              <a:off x="6191291" y="4687585"/>
              <a:ext cx="591292" cy="133713"/>
            </a:xfrm>
            <a:custGeom>
              <a:avLst/>
              <a:gdLst>
                <a:gd name="T0" fmla="*/ 681 w 681"/>
                <a:gd name="T1" fmla="*/ 0 h 154"/>
                <a:gd name="T2" fmla="*/ 0 w 681"/>
                <a:gd name="T3" fmla="*/ 154 h 154"/>
                <a:gd name="T4" fmla="*/ 681 w 681"/>
                <a:gd name="T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1" h="154">
                  <a:moveTo>
                    <a:pt x="681" y="0"/>
                  </a:moveTo>
                  <a:lnTo>
                    <a:pt x="0" y="154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9" name="Line 227"/>
            <p:cNvSpPr>
              <a:spLocks noChangeShapeType="1"/>
            </p:cNvSpPr>
            <p:nvPr/>
          </p:nvSpPr>
          <p:spPr bwMode="auto">
            <a:xfrm flipH="1">
              <a:off x="6191291" y="4687585"/>
              <a:ext cx="591292" cy="13371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0" name="Freeform 228"/>
            <p:cNvSpPr/>
            <p:nvPr/>
          </p:nvSpPr>
          <p:spPr bwMode="auto">
            <a:xfrm>
              <a:off x="6191291" y="3950424"/>
              <a:ext cx="1235547" cy="870874"/>
            </a:xfrm>
            <a:custGeom>
              <a:avLst/>
              <a:gdLst>
                <a:gd name="T0" fmla="*/ 0 w 1423"/>
                <a:gd name="T1" fmla="*/ 1003 h 1003"/>
                <a:gd name="T2" fmla="*/ 1423 w 1423"/>
                <a:gd name="T3" fmla="*/ 0 h 1003"/>
                <a:gd name="T4" fmla="*/ 0 w 1423"/>
                <a:gd name="T5" fmla="*/ 1003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3" h="1003">
                  <a:moveTo>
                    <a:pt x="0" y="1003"/>
                  </a:moveTo>
                  <a:lnTo>
                    <a:pt x="1423" y="0"/>
                  </a:lnTo>
                  <a:lnTo>
                    <a:pt x="0" y="100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1" name="Line 229"/>
            <p:cNvSpPr>
              <a:spLocks noChangeShapeType="1"/>
            </p:cNvSpPr>
            <p:nvPr/>
          </p:nvSpPr>
          <p:spPr bwMode="auto">
            <a:xfrm flipV="1">
              <a:off x="6191291" y="3950424"/>
              <a:ext cx="1235547" cy="87087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2" name="Freeform 230"/>
            <p:cNvSpPr/>
            <p:nvPr/>
          </p:nvSpPr>
          <p:spPr bwMode="auto">
            <a:xfrm>
              <a:off x="7426839" y="3950424"/>
              <a:ext cx="133713" cy="1200817"/>
            </a:xfrm>
            <a:custGeom>
              <a:avLst/>
              <a:gdLst>
                <a:gd name="T0" fmla="*/ 0 w 154"/>
                <a:gd name="T1" fmla="*/ 0 h 1383"/>
                <a:gd name="T2" fmla="*/ 154 w 154"/>
                <a:gd name="T3" fmla="*/ 1383 h 1383"/>
                <a:gd name="T4" fmla="*/ 0 w 154"/>
                <a:gd name="T5" fmla="*/ 0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" h="1383">
                  <a:moveTo>
                    <a:pt x="0" y="0"/>
                  </a:moveTo>
                  <a:lnTo>
                    <a:pt x="154" y="1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3" name="Line 231"/>
            <p:cNvSpPr>
              <a:spLocks noChangeShapeType="1"/>
            </p:cNvSpPr>
            <p:nvPr/>
          </p:nvSpPr>
          <p:spPr bwMode="auto">
            <a:xfrm>
              <a:off x="7426839" y="3950424"/>
              <a:ext cx="133713" cy="120081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4" name="Freeform 232"/>
            <p:cNvSpPr/>
            <p:nvPr/>
          </p:nvSpPr>
          <p:spPr bwMode="auto">
            <a:xfrm>
              <a:off x="6734828" y="3950424"/>
              <a:ext cx="692011" cy="2128996"/>
            </a:xfrm>
            <a:custGeom>
              <a:avLst/>
              <a:gdLst>
                <a:gd name="T0" fmla="*/ 797 w 797"/>
                <a:gd name="T1" fmla="*/ 0 h 2452"/>
                <a:gd name="T2" fmla="*/ 0 w 797"/>
                <a:gd name="T3" fmla="*/ 2452 h 2452"/>
                <a:gd name="T4" fmla="*/ 797 w 797"/>
                <a:gd name="T5" fmla="*/ 0 h 2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97" h="2452">
                  <a:moveTo>
                    <a:pt x="797" y="0"/>
                  </a:moveTo>
                  <a:lnTo>
                    <a:pt x="0" y="2452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5" name="Line 233"/>
            <p:cNvSpPr>
              <a:spLocks noChangeShapeType="1"/>
            </p:cNvSpPr>
            <p:nvPr/>
          </p:nvSpPr>
          <p:spPr bwMode="auto">
            <a:xfrm flipH="1">
              <a:off x="6734828" y="3950424"/>
              <a:ext cx="692011" cy="212899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6" name="Freeform 234"/>
            <p:cNvSpPr/>
            <p:nvPr/>
          </p:nvSpPr>
          <p:spPr bwMode="auto">
            <a:xfrm>
              <a:off x="6734828" y="5173815"/>
              <a:ext cx="806622" cy="905605"/>
            </a:xfrm>
            <a:custGeom>
              <a:avLst/>
              <a:gdLst>
                <a:gd name="T0" fmla="*/ 0 w 929"/>
                <a:gd name="T1" fmla="*/ 1043 h 1043"/>
                <a:gd name="T2" fmla="*/ 929 w 929"/>
                <a:gd name="T3" fmla="*/ 0 h 1043"/>
                <a:gd name="T4" fmla="*/ 0 w 929"/>
                <a:gd name="T5" fmla="*/ 1043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9" h="1043">
                  <a:moveTo>
                    <a:pt x="0" y="1043"/>
                  </a:moveTo>
                  <a:lnTo>
                    <a:pt x="929" y="0"/>
                  </a:lnTo>
                  <a:lnTo>
                    <a:pt x="0" y="104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7" name="Line 235"/>
            <p:cNvSpPr>
              <a:spLocks noChangeShapeType="1"/>
            </p:cNvSpPr>
            <p:nvPr/>
          </p:nvSpPr>
          <p:spPr bwMode="auto">
            <a:xfrm flipV="1">
              <a:off x="6734828" y="5173815"/>
              <a:ext cx="806622" cy="90560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8" name="Freeform 236"/>
            <p:cNvSpPr/>
            <p:nvPr/>
          </p:nvSpPr>
          <p:spPr bwMode="auto">
            <a:xfrm>
              <a:off x="6191291" y="4821298"/>
              <a:ext cx="466261" cy="1270278"/>
            </a:xfrm>
            <a:custGeom>
              <a:avLst/>
              <a:gdLst>
                <a:gd name="T0" fmla="*/ 537 w 537"/>
                <a:gd name="T1" fmla="*/ 1463 h 1463"/>
                <a:gd name="T2" fmla="*/ 0 w 537"/>
                <a:gd name="T3" fmla="*/ 0 h 1463"/>
                <a:gd name="T4" fmla="*/ 537 w 537"/>
                <a:gd name="T5" fmla="*/ 1463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7" h="1463">
                  <a:moveTo>
                    <a:pt x="537" y="1463"/>
                  </a:moveTo>
                  <a:lnTo>
                    <a:pt x="0" y="0"/>
                  </a:lnTo>
                  <a:lnTo>
                    <a:pt x="537" y="146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9" name="Line 237"/>
            <p:cNvSpPr>
              <a:spLocks noChangeShapeType="1"/>
            </p:cNvSpPr>
            <p:nvPr/>
          </p:nvSpPr>
          <p:spPr bwMode="auto">
            <a:xfrm flipH="1" flipV="1">
              <a:off x="6191291" y="4821298"/>
              <a:ext cx="466261" cy="127027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0" name="Freeform 238"/>
            <p:cNvSpPr/>
            <p:nvPr/>
          </p:nvSpPr>
          <p:spPr bwMode="auto">
            <a:xfrm>
              <a:off x="5587844" y="2535145"/>
              <a:ext cx="1315428" cy="1577645"/>
            </a:xfrm>
            <a:custGeom>
              <a:avLst/>
              <a:gdLst>
                <a:gd name="T0" fmla="*/ 1515 w 1515"/>
                <a:gd name="T1" fmla="*/ 0 h 1817"/>
                <a:gd name="T2" fmla="*/ 0 w 1515"/>
                <a:gd name="T3" fmla="*/ 1817 h 1817"/>
                <a:gd name="T4" fmla="*/ 1515 w 1515"/>
                <a:gd name="T5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5" h="1817">
                  <a:moveTo>
                    <a:pt x="1515" y="0"/>
                  </a:moveTo>
                  <a:lnTo>
                    <a:pt x="0" y="1817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1" name="Line 239"/>
            <p:cNvSpPr>
              <a:spLocks noChangeShapeType="1"/>
            </p:cNvSpPr>
            <p:nvPr/>
          </p:nvSpPr>
          <p:spPr bwMode="auto">
            <a:xfrm flipH="1">
              <a:off x="5587844" y="2535145"/>
              <a:ext cx="1315428" cy="157764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2" name="Freeform 240"/>
            <p:cNvSpPr/>
            <p:nvPr/>
          </p:nvSpPr>
          <p:spPr bwMode="auto">
            <a:xfrm>
              <a:off x="5074697" y="3169850"/>
              <a:ext cx="494913" cy="923838"/>
            </a:xfrm>
            <a:custGeom>
              <a:avLst/>
              <a:gdLst>
                <a:gd name="T0" fmla="*/ 570 w 570"/>
                <a:gd name="T1" fmla="*/ 1064 h 1064"/>
                <a:gd name="T2" fmla="*/ 0 w 570"/>
                <a:gd name="T3" fmla="*/ 0 h 1064"/>
                <a:gd name="T4" fmla="*/ 570 w 570"/>
                <a:gd name="T5" fmla="*/ 1064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0" h="1064">
                  <a:moveTo>
                    <a:pt x="570" y="1064"/>
                  </a:moveTo>
                  <a:lnTo>
                    <a:pt x="0" y="0"/>
                  </a:lnTo>
                  <a:lnTo>
                    <a:pt x="570" y="106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3" name="Line 241"/>
            <p:cNvSpPr>
              <a:spLocks noChangeShapeType="1"/>
            </p:cNvSpPr>
            <p:nvPr/>
          </p:nvSpPr>
          <p:spPr bwMode="auto">
            <a:xfrm flipH="1" flipV="1">
              <a:off x="5074697" y="3169850"/>
              <a:ext cx="494913" cy="9238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4" name="Freeform 242"/>
            <p:cNvSpPr/>
            <p:nvPr/>
          </p:nvSpPr>
          <p:spPr bwMode="auto">
            <a:xfrm>
              <a:off x="5074697" y="2535145"/>
              <a:ext cx="1828575" cy="634705"/>
            </a:xfrm>
            <a:custGeom>
              <a:avLst/>
              <a:gdLst>
                <a:gd name="T0" fmla="*/ 0 w 2106"/>
                <a:gd name="T1" fmla="*/ 731 h 731"/>
                <a:gd name="T2" fmla="*/ 2106 w 2106"/>
                <a:gd name="T3" fmla="*/ 0 h 731"/>
                <a:gd name="T4" fmla="*/ 0 w 2106"/>
                <a:gd name="T5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6" h="731">
                  <a:moveTo>
                    <a:pt x="0" y="731"/>
                  </a:moveTo>
                  <a:lnTo>
                    <a:pt x="2106" y="0"/>
                  </a:lnTo>
                  <a:lnTo>
                    <a:pt x="0" y="73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5" name="Line 243"/>
            <p:cNvSpPr>
              <a:spLocks noChangeShapeType="1"/>
            </p:cNvSpPr>
            <p:nvPr/>
          </p:nvSpPr>
          <p:spPr bwMode="auto">
            <a:xfrm flipV="1">
              <a:off x="5074697" y="2535145"/>
              <a:ext cx="1828575" cy="63470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6" name="Freeform 244"/>
            <p:cNvSpPr/>
            <p:nvPr/>
          </p:nvSpPr>
          <p:spPr bwMode="auto">
            <a:xfrm>
              <a:off x="6191291" y="2570744"/>
              <a:ext cx="710244" cy="2250554"/>
            </a:xfrm>
            <a:custGeom>
              <a:avLst/>
              <a:gdLst>
                <a:gd name="T0" fmla="*/ 0 w 818"/>
                <a:gd name="T1" fmla="*/ 2592 h 2592"/>
                <a:gd name="T2" fmla="*/ 818 w 818"/>
                <a:gd name="T3" fmla="*/ 0 h 2592"/>
                <a:gd name="T4" fmla="*/ 0 w 818"/>
                <a:gd name="T5" fmla="*/ 2592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8" h="2592">
                  <a:moveTo>
                    <a:pt x="0" y="2592"/>
                  </a:moveTo>
                  <a:lnTo>
                    <a:pt x="818" y="0"/>
                  </a:lnTo>
                  <a:lnTo>
                    <a:pt x="0" y="259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7" name="Line 245"/>
            <p:cNvSpPr>
              <a:spLocks noChangeShapeType="1"/>
            </p:cNvSpPr>
            <p:nvPr/>
          </p:nvSpPr>
          <p:spPr bwMode="auto">
            <a:xfrm flipV="1">
              <a:off x="6191291" y="2570744"/>
              <a:ext cx="710244" cy="225055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8" name="Freeform 246"/>
            <p:cNvSpPr/>
            <p:nvPr/>
          </p:nvSpPr>
          <p:spPr bwMode="auto">
            <a:xfrm>
              <a:off x="5196255" y="4821298"/>
              <a:ext cx="995037" cy="829197"/>
            </a:xfrm>
            <a:custGeom>
              <a:avLst/>
              <a:gdLst>
                <a:gd name="T0" fmla="*/ 1146 w 1146"/>
                <a:gd name="T1" fmla="*/ 0 h 955"/>
                <a:gd name="T2" fmla="*/ 0 w 1146"/>
                <a:gd name="T3" fmla="*/ 955 h 955"/>
                <a:gd name="T4" fmla="*/ 1146 w 1146"/>
                <a:gd name="T5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6" h="955">
                  <a:moveTo>
                    <a:pt x="1146" y="0"/>
                  </a:moveTo>
                  <a:lnTo>
                    <a:pt x="0" y="955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9" name="Line 247"/>
            <p:cNvSpPr>
              <a:spLocks noChangeShapeType="1"/>
            </p:cNvSpPr>
            <p:nvPr/>
          </p:nvSpPr>
          <p:spPr bwMode="auto">
            <a:xfrm flipH="1">
              <a:off x="5196255" y="4821298"/>
              <a:ext cx="995037" cy="82919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0" name="Freeform 248"/>
            <p:cNvSpPr/>
            <p:nvPr/>
          </p:nvSpPr>
          <p:spPr bwMode="auto">
            <a:xfrm>
              <a:off x="5754552" y="4821298"/>
              <a:ext cx="436740" cy="669436"/>
            </a:xfrm>
            <a:custGeom>
              <a:avLst/>
              <a:gdLst>
                <a:gd name="T0" fmla="*/ 0 w 503"/>
                <a:gd name="T1" fmla="*/ 771 h 771"/>
                <a:gd name="T2" fmla="*/ 503 w 503"/>
                <a:gd name="T3" fmla="*/ 0 h 771"/>
                <a:gd name="T4" fmla="*/ 0 w 503"/>
                <a:gd name="T5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3" h="771">
                  <a:moveTo>
                    <a:pt x="0" y="771"/>
                  </a:moveTo>
                  <a:lnTo>
                    <a:pt x="503" y="0"/>
                  </a:lnTo>
                  <a:lnTo>
                    <a:pt x="0" y="77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1" name="Line 249"/>
            <p:cNvSpPr>
              <a:spLocks noChangeShapeType="1"/>
            </p:cNvSpPr>
            <p:nvPr/>
          </p:nvSpPr>
          <p:spPr bwMode="auto">
            <a:xfrm flipV="1">
              <a:off x="5754552" y="4821298"/>
              <a:ext cx="436740" cy="66943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2" name="Freeform 250"/>
            <p:cNvSpPr/>
            <p:nvPr/>
          </p:nvSpPr>
          <p:spPr bwMode="auto">
            <a:xfrm>
              <a:off x="5772785" y="5508967"/>
              <a:ext cx="923838" cy="570453"/>
            </a:xfrm>
            <a:custGeom>
              <a:avLst/>
              <a:gdLst>
                <a:gd name="T0" fmla="*/ 0 w 1064"/>
                <a:gd name="T1" fmla="*/ 0 h 657"/>
                <a:gd name="T2" fmla="*/ 1064 w 1064"/>
                <a:gd name="T3" fmla="*/ 657 h 657"/>
                <a:gd name="T4" fmla="*/ 0 w 1064"/>
                <a:gd name="T5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4" h="657">
                  <a:moveTo>
                    <a:pt x="0" y="0"/>
                  </a:moveTo>
                  <a:lnTo>
                    <a:pt x="1064" y="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3" name="Line 251"/>
            <p:cNvSpPr>
              <a:spLocks noChangeShapeType="1"/>
            </p:cNvSpPr>
            <p:nvPr/>
          </p:nvSpPr>
          <p:spPr bwMode="auto">
            <a:xfrm>
              <a:off x="5772785" y="5508967"/>
              <a:ext cx="923838" cy="57045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4" name="Freeform 252"/>
            <p:cNvSpPr/>
            <p:nvPr/>
          </p:nvSpPr>
          <p:spPr bwMode="auto">
            <a:xfrm>
              <a:off x="5637335" y="6071606"/>
              <a:ext cx="1032372" cy="523567"/>
            </a:xfrm>
            <a:custGeom>
              <a:avLst/>
              <a:gdLst>
                <a:gd name="T0" fmla="*/ 0 w 1189"/>
                <a:gd name="T1" fmla="*/ 603 h 603"/>
                <a:gd name="T2" fmla="*/ 1189 w 1189"/>
                <a:gd name="T3" fmla="*/ 0 h 603"/>
                <a:gd name="T4" fmla="*/ 0 w 1189"/>
                <a:gd name="T5" fmla="*/ 60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89" h="603">
                  <a:moveTo>
                    <a:pt x="0" y="603"/>
                  </a:moveTo>
                  <a:lnTo>
                    <a:pt x="1189" y="0"/>
                  </a:lnTo>
                  <a:lnTo>
                    <a:pt x="0" y="603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5" name="Line 253"/>
            <p:cNvSpPr>
              <a:spLocks noChangeShapeType="1"/>
            </p:cNvSpPr>
            <p:nvPr/>
          </p:nvSpPr>
          <p:spPr bwMode="auto">
            <a:xfrm flipV="1">
              <a:off x="5637335" y="6071606"/>
              <a:ext cx="1032372" cy="52356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6" name="Freeform 254"/>
            <p:cNvSpPr/>
            <p:nvPr/>
          </p:nvSpPr>
          <p:spPr bwMode="auto">
            <a:xfrm>
              <a:off x="4697868" y="3169850"/>
              <a:ext cx="376829" cy="1546388"/>
            </a:xfrm>
            <a:custGeom>
              <a:avLst/>
              <a:gdLst>
                <a:gd name="T0" fmla="*/ 434 w 434"/>
                <a:gd name="T1" fmla="*/ 0 h 1781"/>
                <a:gd name="T2" fmla="*/ 0 w 434"/>
                <a:gd name="T3" fmla="*/ 1781 h 1781"/>
                <a:gd name="T4" fmla="*/ 434 w 434"/>
                <a:gd name="T5" fmla="*/ 0 h 1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4" h="1781">
                  <a:moveTo>
                    <a:pt x="434" y="0"/>
                  </a:moveTo>
                  <a:lnTo>
                    <a:pt x="0" y="178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7" name="Line 255"/>
            <p:cNvSpPr>
              <a:spLocks noChangeShapeType="1"/>
            </p:cNvSpPr>
            <p:nvPr/>
          </p:nvSpPr>
          <p:spPr bwMode="auto">
            <a:xfrm flipH="1">
              <a:off x="4697868" y="3169850"/>
              <a:ext cx="376829" cy="154638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8" name="Freeform 256"/>
            <p:cNvSpPr/>
            <p:nvPr/>
          </p:nvSpPr>
          <p:spPr bwMode="auto">
            <a:xfrm>
              <a:off x="5193650" y="4131024"/>
              <a:ext cx="375961" cy="1515130"/>
            </a:xfrm>
            <a:custGeom>
              <a:avLst/>
              <a:gdLst>
                <a:gd name="T0" fmla="*/ 433 w 433"/>
                <a:gd name="T1" fmla="*/ 0 h 1745"/>
                <a:gd name="T2" fmla="*/ 0 w 433"/>
                <a:gd name="T3" fmla="*/ 1745 h 1745"/>
                <a:gd name="T4" fmla="*/ 433 w 433"/>
                <a:gd name="T5" fmla="*/ 0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3" h="1745">
                  <a:moveTo>
                    <a:pt x="433" y="0"/>
                  </a:moveTo>
                  <a:lnTo>
                    <a:pt x="0" y="1745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9" name="Line 257"/>
            <p:cNvSpPr>
              <a:spLocks noChangeShapeType="1"/>
            </p:cNvSpPr>
            <p:nvPr/>
          </p:nvSpPr>
          <p:spPr bwMode="auto">
            <a:xfrm flipH="1">
              <a:off x="5193650" y="4131024"/>
              <a:ext cx="375961" cy="151513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0" name="Freeform 258"/>
            <p:cNvSpPr/>
            <p:nvPr/>
          </p:nvSpPr>
          <p:spPr bwMode="auto">
            <a:xfrm>
              <a:off x="5196255" y="2570744"/>
              <a:ext cx="1705281" cy="3079751"/>
            </a:xfrm>
            <a:custGeom>
              <a:avLst/>
              <a:gdLst>
                <a:gd name="T0" fmla="*/ 0 w 1964"/>
                <a:gd name="T1" fmla="*/ 3547 h 3547"/>
                <a:gd name="T2" fmla="*/ 1964 w 1964"/>
                <a:gd name="T3" fmla="*/ 0 h 3547"/>
                <a:gd name="T4" fmla="*/ 0 w 1964"/>
                <a:gd name="T5" fmla="*/ 3547 h 3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4" h="3547">
                  <a:moveTo>
                    <a:pt x="0" y="3547"/>
                  </a:moveTo>
                  <a:lnTo>
                    <a:pt x="1964" y="0"/>
                  </a:lnTo>
                  <a:lnTo>
                    <a:pt x="0" y="354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2" name="Freeform 260"/>
            <p:cNvSpPr/>
            <p:nvPr/>
          </p:nvSpPr>
          <p:spPr bwMode="auto">
            <a:xfrm>
              <a:off x="4707419" y="4740549"/>
              <a:ext cx="488836" cy="909946"/>
            </a:xfrm>
            <a:custGeom>
              <a:avLst/>
              <a:gdLst>
                <a:gd name="T0" fmla="*/ 563 w 563"/>
                <a:gd name="T1" fmla="*/ 1048 h 1048"/>
                <a:gd name="T2" fmla="*/ 0 w 563"/>
                <a:gd name="T3" fmla="*/ 0 h 1048"/>
                <a:gd name="T4" fmla="*/ 563 w 563"/>
                <a:gd name="T5" fmla="*/ 1048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3" h="1048">
                  <a:moveTo>
                    <a:pt x="563" y="1048"/>
                  </a:moveTo>
                  <a:lnTo>
                    <a:pt x="0" y="0"/>
                  </a:lnTo>
                  <a:lnTo>
                    <a:pt x="563" y="104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3" name="Line 261"/>
            <p:cNvSpPr>
              <a:spLocks noChangeShapeType="1"/>
            </p:cNvSpPr>
            <p:nvPr/>
          </p:nvSpPr>
          <p:spPr bwMode="auto">
            <a:xfrm flipH="1" flipV="1">
              <a:off x="4707419" y="4740549"/>
              <a:ext cx="488836" cy="90994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4" name="Freeform 262"/>
            <p:cNvSpPr/>
            <p:nvPr/>
          </p:nvSpPr>
          <p:spPr bwMode="auto">
            <a:xfrm>
              <a:off x="4397447" y="5650495"/>
              <a:ext cx="798808" cy="606052"/>
            </a:xfrm>
            <a:custGeom>
              <a:avLst/>
              <a:gdLst>
                <a:gd name="T0" fmla="*/ 920 w 920"/>
                <a:gd name="T1" fmla="*/ 0 h 698"/>
                <a:gd name="T2" fmla="*/ 0 w 920"/>
                <a:gd name="T3" fmla="*/ 698 h 698"/>
                <a:gd name="T4" fmla="*/ 920 w 920"/>
                <a:gd name="T5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0" h="698">
                  <a:moveTo>
                    <a:pt x="920" y="0"/>
                  </a:moveTo>
                  <a:lnTo>
                    <a:pt x="0" y="698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5" name="Line 263"/>
            <p:cNvSpPr>
              <a:spLocks noChangeShapeType="1"/>
            </p:cNvSpPr>
            <p:nvPr/>
          </p:nvSpPr>
          <p:spPr bwMode="auto">
            <a:xfrm flipH="1">
              <a:off x="4397447" y="5650495"/>
              <a:ext cx="798808" cy="60605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6" name="Freeform 264"/>
            <p:cNvSpPr/>
            <p:nvPr/>
          </p:nvSpPr>
          <p:spPr bwMode="auto">
            <a:xfrm>
              <a:off x="4397447" y="4716238"/>
              <a:ext cx="338625" cy="1540310"/>
            </a:xfrm>
            <a:custGeom>
              <a:avLst/>
              <a:gdLst>
                <a:gd name="T0" fmla="*/ 0 w 390"/>
                <a:gd name="T1" fmla="*/ 1774 h 1774"/>
                <a:gd name="T2" fmla="*/ 390 w 390"/>
                <a:gd name="T3" fmla="*/ 0 h 1774"/>
                <a:gd name="T4" fmla="*/ 0 w 390"/>
                <a:gd name="T5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0" h="1774">
                  <a:moveTo>
                    <a:pt x="0" y="1774"/>
                  </a:moveTo>
                  <a:lnTo>
                    <a:pt x="390" y="0"/>
                  </a:lnTo>
                  <a:lnTo>
                    <a:pt x="0" y="177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7" name="Line 265"/>
            <p:cNvSpPr>
              <a:spLocks noChangeShapeType="1"/>
            </p:cNvSpPr>
            <p:nvPr/>
          </p:nvSpPr>
          <p:spPr bwMode="auto">
            <a:xfrm flipV="1">
              <a:off x="4397447" y="4716238"/>
              <a:ext cx="338625" cy="154031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8" name="Freeform 266"/>
            <p:cNvSpPr/>
            <p:nvPr/>
          </p:nvSpPr>
          <p:spPr bwMode="auto">
            <a:xfrm>
              <a:off x="4736072" y="4716238"/>
              <a:ext cx="1018480" cy="774496"/>
            </a:xfrm>
            <a:custGeom>
              <a:avLst/>
              <a:gdLst>
                <a:gd name="T0" fmla="*/ 0 w 1173"/>
                <a:gd name="T1" fmla="*/ 0 h 892"/>
                <a:gd name="T2" fmla="*/ 1173 w 1173"/>
                <a:gd name="T3" fmla="*/ 892 h 892"/>
                <a:gd name="T4" fmla="*/ 0 w 1173"/>
                <a:gd name="T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3" h="892">
                  <a:moveTo>
                    <a:pt x="0" y="0"/>
                  </a:moveTo>
                  <a:lnTo>
                    <a:pt x="1173" y="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9" name="Line 267"/>
            <p:cNvSpPr>
              <a:spLocks noChangeShapeType="1"/>
            </p:cNvSpPr>
            <p:nvPr/>
          </p:nvSpPr>
          <p:spPr bwMode="auto">
            <a:xfrm>
              <a:off x="4736072" y="4716238"/>
              <a:ext cx="1018480" cy="77449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0" name="Freeform 268"/>
            <p:cNvSpPr/>
            <p:nvPr/>
          </p:nvSpPr>
          <p:spPr bwMode="auto">
            <a:xfrm>
              <a:off x="5635599" y="5527201"/>
              <a:ext cx="118953" cy="1063630"/>
            </a:xfrm>
            <a:custGeom>
              <a:avLst/>
              <a:gdLst>
                <a:gd name="T0" fmla="*/ 0 w 137"/>
                <a:gd name="T1" fmla="*/ 1225 h 1225"/>
                <a:gd name="T2" fmla="*/ 137 w 137"/>
                <a:gd name="T3" fmla="*/ 0 h 1225"/>
                <a:gd name="T4" fmla="*/ 0 w 137"/>
                <a:gd name="T5" fmla="*/ 1225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" h="1225">
                  <a:moveTo>
                    <a:pt x="0" y="1225"/>
                  </a:moveTo>
                  <a:lnTo>
                    <a:pt x="137" y="0"/>
                  </a:lnTo>
                  <a:lnTo>
                    <a:pt x="0" y="1225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1" name="Line 269"/>
            <p:cNvSpPr>
              <a:spLocks noChangeShapeType="1"/>
            </p:cNvSpPr>
            <p:nvPr/>
          </p:nvSpPr>
          <p:spPr bwMode="auto">
            <a:xfrm flipV="1">
              <a:off x="5635599" y="5527201"/>
              <a:ext cx="118953" cy="106363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2" name="Freeform 270"/>
            <p:cNvSpPr/>
            <p:nvPr/>
          </p:nvSpPr>
          <p:spPr bwMode="auto">
            <a:xfrm>
              <a:off x="5178021" y="5508967"/>
              <a:ext cx="557429" cy="165840"/>
            </a:xfrm>
            <a:custGeom>
              <a:avLst/>
              <a:gdLst>
                <a:gd name="T0" fmla="*/ 642 w 642"/>
                <a:gd name="T1" fmla="*/ 0 h 191"/>
                <a:gd name="T2" fmla="*/ 0 w 642"/>
                <a:gd name="T3" fmla="*/ 191 h 191"/>
                <a:gd name="T4" fmla="*/ 642 w 642"/>
                <a:gd name="T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2" h="191">
                  <a:moveTo>
                    <a:pt x="642" y="0"/>
                  </a:moveTo>
                  <a:lnTo>
                    <a:pt x="0" y="191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3" name="Line 271"/>
            <p:cNvSpPr>
              <a:spLocks noChangeShapeType="1"/>
            </p:cNvSpPr>
            <p:nvPr/>
          </p:nvSpPr>
          <p:spPr bwMode="auto">
            <a:xfrm flipH="1">
              <a:off x="5178021" y="5508967"/>
              <a:ext cx="557429" cy="16584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4" name="Freeform 272"/>
            <p:cNvSpPr/>
            <p:nvPr/>
          </p:nvSpPr>
          <p:spPr bwMode="auto">
            <a:xfrm>
              <a:off x="5178021" y="5674807"/>
              <a:ext cx="457578" cy="916024"/>
            </a:xfrm>
            <a:custGeom>
              <a:avLst/>
              <a:gdLst>
                <a:gd name="T0" fmla="*/ 0 w 527"/>
                <a:gd name="T1" fmla="*/ 0 h 1055"/>
                <a:gd name="T2" fmla="*/ 527 w 527"/>
                <a:gd name="T3" fmla="*/ 1055 h 1055"/>
                <a:gd name="T4" fmla="*/ 0 w 527"/>
                <a:gd name="T5" fmla="*/ 0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7" h="1055">
                  <a:moveTo>
                    <a:pt x="0" y="0"/>
                  </a:moveTo>
                  <a:lnTo>
                    <a:pt x="527" y="1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5" name="Line 273"/>
            <p:cNvSpPr>
              <a:spLocks noChangeShapeType="1"/>
            </p:cNvSpPr>
            <p:nvPr/>
          </p:nvSpPr>
          <p:spPr bwMode="auto">
            <a:xfrm>
              <a:off x="5178021" y="5674807"/>
              <a:ext cx="457578" cy="91602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6" name="Freeform 274"/>
            <p:cNvSpPr/>
            <p:nvPr/>
          </p:nvSpPr>
          <p:spPr bwMode="auto">
            <a:xfrm>
              <a:off x="5637335" y="3950424"/>
              <a:ext cx="1789503" cy="2644748"/>
            </a:xfrm>
            <a:custGeom>
              <a:avLst/>
              <a:gdLst>
                <a:gd name="T0" fmla="*/ 0 w 2061"/>
                <a:gd name="T1" fmla="*/ 3046 h 3046"/>
                <a:gd name="T2" fmla="*/ 2061 w 2061"/>
                <a:gd name="T3" fmla="*/ 0 h 3046"/>
                <a:gd name="T4" fmla="*/ 0 w 2061"/>
                <a:gd name="T5" fmla="*/ 3046 h 3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1" h="3046">
                  <a:moveTo>
                    <a:pt x="0" y="3046"/>
                  </a:moveTo>
                  <a:lnTo>
                    <a:pt x="2061" y="0"/>
                  </a:lnTo>
                  <a:lnTo>
                    <a:pt x="0" y="3046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7" name="Line 275"/>
            <p:cNvSpPr>
              <a:spLocks noChangeShapeType="1"/>
            </p:cNvSpPr>
            <p:nvPr/>
          </p:nvSpPr>
          <p:spPr bwMode="auto">
            <a:xfrm flipV="1">
              <a:off x="5637335" y="3950424"/>
              <a:ext cx="1789503" cy="264474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8" name="Freeform 276"/>
            <p:cNvSpPr/>
            <p:nvPr/>
          </p:nvSpPr>
          <p:spPr bwMode="auto">
            <a:xfrm>
              <a:off x="5074697" y="3169850"/>
              <a:ext cx="1707886" cy="1517735"/>
            </a:xfrm>
            <a:custGeom>
              <a:avLst/>
              <a:gdLst>
                <a:gd name="T0" fmla="*/ 1967 w 1967"/>
                <a:gd name="T1" fmla="*/ 1748 h 1748"/>
                <a:gd name="T2" fmla="*/ 0 w 1967"/>
                <a:gd name="T3" fmla="*/ 0 h 1748"/>
                <a:gd name="T4" fmla="*/ 1967 w 1967"/>
                <a:gd name="T5" fmla="*/ 1748 h 1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7" h="1748">
                  <a:moveTo>
                    <a:pt x="1967" y="1748"/>
                  </a:moveTo>
                  <a:lnTo>
                    <a:pt x="0" y="0"/>
                  </a:lnTo>
                  <a:lnTo>
                    <a:pt x="1967" y="174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9" name="Line 277"/>
            <p:cNvSpPr>
              <a:spLocks noChangeShapeType="1"/>
            </p:cNvSpPr>
            <p:nvPr/>
          </p:nvSpPr>
          <p:spPr bwMode="auto">
            <a:xfrm flipH="1" flipV="1">
              <a:off x="5074697" y="3169850"/>
              <a:ext cx="1707886" cy="151773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0" name="Freeform 278"/>
            <p:cNvSpPr/>
            <p:nvPr/>
          </p:nvSpPr>
          <p:spPr bwMode="auto">
            <a:xfrm>
              <a:off x="4723916" y="4687585"/>
              <a:ext cx="1467375" cy="133713"/>
            </a:xfrm>
            <a:custGeom>
              <a:avLst/>
              <a:gdLst>
                <a:gd name="T0" fmla="*/ 1690 w 1690"/>
                <a:gd name="T1" fmla="*/ 154 h 154"/>
                <a:gd name="T2" fmla="*/ 0 w 1690"/>
                <a:gd name="T3" fmla="*/ 0 h 154"/>
                <a:gd name="T4" fmla="*/ 1690 w 1690"/>
                <a:gd name="T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90" h="154">
                  <a:moveTo>
                    <a:pt x="1690" y="154"/>
                  </a:moveTo>
                  <a:lnTo>
                    <a:pt x="0" y="0"/>
                  </a:lnTo>
                  <a:lnTo>
                    <a:pt x="1690" y="15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1" name="Line 279"/>
            <p:cNvSpPr>
              <a:spLocks noChangeShapeType="1"/>
            </p:cNvSpPr>
            <p:nvPr/>
          </p:nvSpPr>
          <p:spPr bwMode="auto">
            <a:xfrm flipH="1" flipV="1">
              <a:off x="4723916" y="4687585"/>
              <a:ext cx="1467375" cy="13371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2" name="Freeform 280"/>
            <p:cNvSpPr/>
            <p:nvPr/>
          </p:nvSpPr>
          <p:spPr bwMode="auto">
            <a:xfrm>
              <a:off x="6782583" y="3133383"/>
              <a:ext cx="1840731" cy="1554202"/>
            </a:xfrm>
            <a:custGeom>
              <a:avLst/>
              <a:gdLst>
                <a:gd name="T0" fmla="*/ 0 w 2120"/>
                <a:gd name="T1" fmla="*/ 1790 h 1790"/>
                <a:gd name="T2" fmla="*/ 2120 w 2120"/>
                <a:gd name="T3" fmla="*/ 0 h 1790"/>
                <a:gd name="T4" fmla="*/ 0 w 2120"/>
                <a:gd name="T5" fmla="*/ 1790 h 1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0" h="1790">
                  <a:moveTo>
                    <a:pt x="0" y="1790"/>
                  </a:moveTo>
                  <a:lnTo>
                    <a:pt x="2120" y="0"/>
                  </a:lnTo>
                  <a:lnTo>
                    <a:pt x="0" y="179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3" name="Line 281"/>
            <p:cNvSpPr>
              <a:spLocks noChangeShapeType="1"/>
            </p:cNvSpPr>
            <p:nvPr/>
          </p:nvSpPr>
          <p:spPr bwMode="auto">
            <a:xfrm flipV="1">
              <a:off x="6782583" y="3133383"/>
              <a:ext cx="1840731" cy="155420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4" name="Freeform 282"/>
            <p:cNvSpPr/>
            <p:nvPr/>
          </p:nvSpPr>
          <p:spPr bwMode="auto">
            <a:xfrm>
              <a:off x="4171697" y="3163772"/>
              <a:ext cx="903000" cy="79881"/>
            </a:xfrm>
            <a:custGeom>
              <a:avLst/>
              <a:gdLst>
                <a:gd name="T0" fmla="*/ 1040 w 1040"/>
                <a:gd name="T1" fmla="*/ 0 h 92"/>
                <a:gd name="T2" fmla="*/ 0 w 1040"/>
                <a:gd name="T3" fmla="*/ 92 h 92"/>
                <a:gd name="T4" fmla="*/ 1040 w 1040"/>
                <a:gd name="T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0" h="92">
                  <a:moveTo>
                    <a:pt x="1040" y="0"/>
                  </a:moveTo>
                  <a:lnTo>
                    <a:pt x="0" y="92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5" name="Line 283"/>
            <p:cNvSpPr>
              <a:spLocks noChangeShapeType="1"/>
            </p:cNvSpPr>
            <p:nvPr/>
          </p:nvSpPr>
          <p:spPr bwMode="auto">
            <a:xfrm flipH="1">
              <a:off x="4171697" y="3163772"/>
              <a:ext cx="903000" cy="79881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6" name="Freeform 284"/>
            <p:cNvSpPr/>
            <p:nvPr/>
          </p:nvSpPr>
          <p:spPr bwMode="auto">
            <a:xfrm>
              <a:off x="3069863" y="2882453"/>
              <a:ext cx="1101834" cy="335152"/>
            </a:xfrm>
            <a:custGeom>
              <a:avLst/>
              <a:gdLst>
                <a:gd name="T0" fmla="*/ 1269 w 1269"/>
                <a:gd name="T1" fmla="*/ 386 h 386"/>
                <a:gd name="T2" fmla="*/ 0 w 1269"/>
                <a:gd name="T3" fmla="*/ 0 h 386"/>
                <a:gd name="T4" fmla="*/ 1269 w 1269"/>
                <a:gd name="T5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69" h="386">
                  <a:moveTo>
                    <a:pt x="1269" y="386"/>
                  </a:moveTo>
                  <a:lnTo>
                    <a:pt x="0" y="0"/>
                  </a:lnTo>
                  <a:lnTo>
                    <a:pt x="1269" y="386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7" name="Line 285"/>
            <p:cNvSpPr>
              <a:spLocks noChangeShapeType="1"/>
            </p:cNvSpPr>
            <p:nvPr/>
          </p:nvSpPr>
          <p:spPr bwMode="auto">
            <a:xfrm flipH="1" flipV="1">
              <a:off x="3069863" y="2882453"/>
              <a:ext cx="1101834" cy="33515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8" name="Freeform 286"/>
            <p:cNvSpPr/>
            <p:nvPr/>
          </p:nvSpPr>
          <p:spPr bwMode="auto">
            <a:xfrm>
              <a:off x="3069863" y="2882453"/>
              <a:ext cx="1414411" cy="61647"/>
            </a:xfrm>
            <a:custGeom>
              <a:avLst/>
              <a:gdLst>
                <a:gd name="T0" fmla="*/ 0 w 1629"/>
                <a:gd name="T1" fmla="*/ 0 h 71"/>
                <a:gd name="T2" fmla="*/ 1629 w 1629"/>
                <a:gd name="T3" fmla="*/ 71 h 71"/>
                <a:gd name="T4" fmla="*/ 0 w 1629"/>
                <a:gd name="T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9" h="71">
                  <a:moveTo>
                    <a:pt x="0" y="0"/>
                  </a:moveTo>
                  <a:lnTo>
                    <a:pt x="1629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9" name="Line 287"/>
            <p:cNvSpPr>
              <a:spLocks noChangeShapeType="1"/>
            </p:cNvSpPr>
            <p:nvPr/>
          </p:nvSpPr>
          <p:spPr bwMode="auto">
            <a:xfrm>
              <a:off x="3069863" y="2882453"/>
              <a:ext cx="1414411" cy="6164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0" name="Freeform 288"/>
            <p:cNvSpPr/>
            <p:nvPr/>
          </p:nvSpPr>
          <p:spPr bwMode="auto">
            <a:xfrm>
              <a:off x="3892982" y="2962333"/>
              <a:ext cx="607788" cy="1842467"/>
            </a:xfrm>
            <a:custGeom>
              <a:avLst/>
              <a:gdLst>
                <a:gd name="T0" fmla="*/ 700 w 700"/>
                <a:gd name="T1" fmla="*/ 0 h 2122"/>
                <a:gd name="T2" fmla="*/ 0 w 700"/>
                <a:gd name="T3" fmla="*/ 2122 h 2122"/>
                <a:gd name="T4" fmla="*/ 700 w 700"/>
                <a:gd name="T5" fmla="*/ 0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0" h="2122">
                  <a:moveTo>
                    <a:pt x="700" y="0"/>
                  </a:moveTo>
                  <a:lnTo>
                    <a:pt x="0" y="2122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1" name="Line 289"/>
            <p:cNvSpPr>
              <a:spLocks noChangeShapeType="1"/>
            </p:cNvSpPr>
            <p:nvPr/>
          </p:nvSpPr>
          <p:spPr bwMode="auto">
            <a:xfrm flipH="1">
              <a:off x="3892982" y="2962333"/>
              <a:ext cx="607788" cy="184246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2" name="Freeform 290"/>
            <p:cNvSpPr/>
            <p:nvPr/>
          </p:nvSpPr>
          <p:spPr bwMode="auto">
            <a:xfrm>
              <a:off x="3892982" y="4716238"/>
              <a:ext cx="804886" cy="88563"/>
            </a:xfrm>
            <a:custGeom>
              <a:avLst/>
              <a:gdLst>
                <a:gd name="T0" fmla="*/ 0 w 927"/>
                <a:gd name="T1" fmla="*/ 102 h 102"/>
                <a:gd name="T2" fmla="*/ 927 w 927"/>
                <a:gd name="T3" fmla="*/ 0 h 102"/>
                <a:gd name="T4" fmla="*/ 0 w 927"/>
                <a:gd name="T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7" h="102">
                  <a:moveTo>
                    <a:pt x="0" y="102"/>
                  </a:moveTo>
                  <a:lnTo>
                    <a:pt x="927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3" name="Line 291"/>
            <p:cNvSpPr>
              <a:spLocks noChangeShapeType="1"/>
            </p:cNvSpPr>
            <p:nvPr/>
          </p:nvSpPr>
          <p:spPr bwMode="auto">
            <a:xfrm flipV="1">
              <a:off x="3892982" y="4716238"/>
              <a:ext cx="804886" cy="885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4" name="Freeform 292"/>
            <p:cNvSpPr/>
            <p:nvPr/>
          </p:nvSpPr>
          <p:spPr bwMode="auto">
            <a:xfrm>
              <a:off x="3870407" y="4669351"/>
              <a:ext cx="853509" cy="1106175"/>
            </a:xfrm>
            <a:custGeom>
              <a:avLst/>
              <a:gdLst>
                <a:gd name="T0" fmla="*/ 983 w 983"/>
                <a:gd name="T1" fmla="*/ 0 h 1274"/>
                <a:gd name="T2" fmla="*/ 0 w 983"/>
                <a:gd name="T3" fmla="*/ 1274 h 1274"/>
                <a:gd name="T4" fmla="*/ 983 w 983"/>
                <a:gd name="T5" fmla="*/ 0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3" h="1274">
                  <a:moveTo>
                    <a:pt x="983" y="0"/>
                  </a:moveTo>
                  <a:lnTo>
                    <a:pt x="0" y="1274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5" name="Line 293"/>
            <p:cNvSpPr>
              <a:spLocks noChangeShapeType="1"/>
            </p:cNvSpPr>
            <p:nvPr/>
          </p:nvSpPr>
          <p:spPr bwMode="auto">
            <a:xfrm flipH="1">
              <a:off x="3870407" y="4669351"/>
              <a:ext cx="853509" cy="110617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6" name="Freeform 294"/>
            <p:cNvSpPr/>
            <p:nvPr/>
          </p:nvSpPr>
          <p:spPr bwMode="auto">
            <a:xfrm>
              <a:off x="3045551" y="5134744"/>
              <a:ext cx="830934" cy="652938"/>
            </a:xfrm>
            <a:custGeom>
              <a:avLst/>
              <a:gdLst>
                <a:gd name="T0" fmla="*/ 957 w 957"/>
                <a:gd name="T1" fmla="*/ 752 h 752"/>
                <a:gd name="T2" fmla="*/ 0 w 957"/>
                <a:gd name="T3" fmla="*/ 0 h 752"/>
                <a:gd name="T4" fmla="*/ 957 w 957"/>
                <a:gd name="T5" fmla="*/ 752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7" h="752">
                  <a:moveTo>
                    <a:pt x="957" y="752"/>
                  </a:moveTo>
                  <a:lnTo>
                    <a:pt x="0" y="0"/>
                  </a:lnTo>
                  <a:lnTo>
                    <a:pt x="957" y="75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7" name="Line 295"/>
            <p:cNvSpPr>
              <a:spLocks noChangeShapeType="1"/>
            </p:cNvSpPr>
            <p:nvPr/>
          </p:nvSpPr>
          <p:spPr bwMode="auto">
            <a:xfrm flipH="1" flipV="1">
              <a:off x="3045551" y="5134744"/>
              <a:ext cx="830934" cy="6529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8" name="Freeform 296"/>
            <p:cNvSpPr/>
            <p:nvPr/>
          </p:nvSpPr>
          <p:spPr bwMode="auto">
            <a:xfrm>
              <a:off x="3045551" y="5134744"/>
              <a:ext cx="32994" cy="688538"/>
            </a:xfrm>
            <a:custGeom>
              <a:avLst/>
              <a:gdLst>
                <a:gd name="T0" fmla="*/ 0 w 38"/>
                <a:gd name="T1" fmla="*/ 0 h 793"/>
                <a:gd name="T2" fmla="*/ 38 w 38"/>
                <a:gd name="T3" fmla="*/ 793 h 793"/>
                <a:gd name="T4" fmla="*/ 0 w 38"/>
                <a:gd name="T5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793">
                  <a:moveTo>
                    <a:pt x="0" y="0"/>
                  </a:moveTo>
                  <a:lnTo>
                    <a:pt x="38" y="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9" name="Line 297"/>
            <p:cNvSpPr>
              <a:spLocks noChangeShapeType="1"/>
            </p:cNvSpPr>
            <p:nvPr/>
          </p:nvSpPr>
          <p:spPr bwMode="auto">
            <a:xfrm>
              <a:off x="3045551" y="5134744"/>
              <a:ext cx="32994" cy="6885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0" name="Freeform 298"/>
            <p:cNvSpPr/>
            <p:nvPr/>
          </p:nvSpPr>
          <p:spPr bwMode="auto">
            <a:xfrm>
              <a:off x="3078546" y="5823281"/>
              <a:ext cx="1327584" cy="430662"/>
            </a:xfrm>
            <a:custGeom>
              <a:avLst/>
              <a:gdLst>
                <a:gd name="T0" fmla="*/ 0 w 1529"/>
                <a:gd name="T1" fmla="*/ 0 h 496"/>
                <a:gd name="T2" fmla="*/ 1529 w 1529"/>
                <a:gd name="T3" fmla="*/ 496 h 496"/>
                <a:gd name="T4" fmla="*/ 0 w 1529"/>
                <a:gd name="T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9" h="496">
                  <a:moveTo>
                    <a:pt x="0" y="0"/>
                  </a:moveTo>
                  <a:lnTo>
                    <a:pt x="1529" y="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1" name="Line 299"/>
            <p:cNvSpPr>
              <a:spLocks noChangeShapeType="1"/>
            </p:cNvSpPr>
            <p:nvPr/>
          </p:nvSpPr>
          <p:spPr bwMode="auto">
            <a:xfrm>
              <a:off x="3078546" y="5823281"/>
              <a:ext cx="1327584" cy="430662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2" name="Freeform 300"/>
            <p:cNvSpPr/>
            <p:nvPr/>
          </p:nvSpPr>
          <p:spPr bwMode="auto">
            <a:xfrm>
              <a:off x="3874749" y="3207185"/>
              <a:ext cx="296948" cy="923838"/>
            </a:xfrm>
            <a:custGeom>
              <a:avLst/>
              <a:gdLst>
                <a:gd name="T0" fmla="*/ 342 w 342"/>
                <a:gd name="T1" fmla="*/ 0 h 1064"/>
                <a:gd name="T2" fmla="*/ 0 w 342"/>
                <a:gd name="T3" fmla="*/ 1064 h 1064"/>
                <a:gd name="T4" fmla="*/ 342 w 342"/>
                <a:gd name="T5" fmla="*/ 0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2" h="1064">
                  <a:moveTo>
                    <a:pt x="342" y="0"/>
                  </a:moveTo>
                  <a:lnTo>
                    <a:pt x="0" y="1064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3" name="Line 301"/>
            <p:cNvSpPr>
              <a:spLocks noChangeShapeType="1"/>
            </p:cNvSpPr>
            <p:nvPr/>
          </p:nvSpPr>
          <p:spPr bwMode="auto">
            <a:xfrm flipH="1">
              <a:off x="3874749" y="3207185"/>
              <a:ext cx="296948" cy="92383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4" name="Freeform 302"/>
            <p:cNvSpPr/>
            <p:nvPr/>
          </p:nvSpPr>
          <p:spPr bwMode="auto">
            <a:xfrm>
              <a:off x="3858251" y="4131024"/>
              <a:ext cx="34731" cy="665094"/>
            </a:xfrm>
            <a:custGeom>
              <a:avLst/>
              <a:gdLst>
                <a:gd name="T0" fmla="*/ 0 w 40"/>
                <a:gd name="T1" fmla="*/ 0 h 766"/>
                <a:gd name="T2" fmla="*/ 40 w 40"/>
                <a:gd name="T3" fmla="*/ 766 h 766"/>
                <a:gd name="T4" fmla="*/ 0 w 40"/>
                <a:gd name="T5" fmla="*/ 0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766">
                  <a:moveTo>
                    <a:pt x="0" y="0"/>
                  </a:moveTo>
                  <a:lnTo>
                    <a:pt x="40" y="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5" name="Line 303"/>
            <p:cNvSpPr>
              <a:spLocks noChangeShapeType="1"/>
            </p:cNvSpPr>
            <p:nvPr/>
          </p:nvSpPr>
          <p:spPr bwMode="auto">
            <a:xfrm>
              <a:off x="3858251" y="4131024"/>
              <a:ext cx="34731" cy="66509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6" name="Freeform 304"/>
            <p:cNvSpPr/>
            <p:nvPr/>
          </p:nvSpPr>
          <p:spPr bwMode="auto">
            <a:xfrm>
              <a:off x="3057707" y="4796119"/>
              <a:ext cx="835275" cy="338625"/>
            </a:xfrm>
            <a:custGeom>
              <a:avLst/>
              <a:gdLst>
                <a:gd name="T0" fmla="*/ 962 w 962"/>
                <a:gd name="T1" fmla="*/ 0 h 390"/>
                <a:gd name="T2" fmla="*/ 0 w 962"/>
                <a:gd name="T3" fmla="*/ 390 h 390"/>
                <a:gd name="T4" fmla="*/ 962 w 962"/>
                <a:gd name="T5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2" h="390">
                  <a:moveTo>
                    <a:pt x="962" y="0"/>
                  </a:moveTo>
                  <a:lnTo>
                    <a:pt x="0" y="390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7" name="Line 305"/>
            <p:cNvSpPr>
              <a:spLocks noChangeShapeType="1"/>
            </p:cNvSpPr>
            <p:nvPr/>
          </p:nvSpPr>
          <p:spPr bwMode="auto">
            <a:xfrm flipH="1">
              <a:off x="3057707" y="4796119"/>
              <a:ext cx="835275" cy="33862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8" name="Freeform 306"/>
            <p:cNvSpPr/>
            <p:nvPr/>
          </p:nvSpPr>
          <p:spPr bwMode="auto">
            <a:xfrm>
              <a:off x="2278001" y="4123210"/>
              <a:ext cx="1596747" cy="7815"/>
            </a:xfrm>
            <a:custGeom>
              <a:avLst/>
              <a:gdLst>
                <a:gd name="T0" fmla="*/ 1839 w 1839"/>
                <a:gd name="T1" fmla="*/ 9 h 9"/>
                <a:gd name="T2" fmla="*/ 0 w 1839"/>
                <a:gd name="T3" fmla="*/ 0 h 9"/>
                <a:gd name="T4" fmla="*/ 1839 w 1839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39" h="9">
                  <a:moveTo>
                    <a:pt x="1839" y="9"/>
                  </a:moveTo>
                  <a:lnTo>
                    <a:pt x="0" y="0"/>
                  </a:lnTo>
                  <a:lnTo>
                    <a:pt x="1839" y="9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9" name="Line 307"/>
            <p:cNvSpPr>
              <a:spLocks noChangeShapeType="1"/>
            </p:cNvSpPr>
            <p:nvPr/>
          </p:nvSpPr>
          <p:spPr bwMode="auto">
            <a:xfrm flipH="1" flipV="1">
              <a:off x="2278001" y="4123210"/>
              <a:ext cx="1596747" cy="781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0" name="Freeform 308"/>
            <p:cNvSpPr/>
            <p:nvPr/>
          </p:nvSpPr>
          <p:spPr bwMode="auto">
            <a:xfrm>
              <a:off x="896585" y="4123210"/>
              <a:ext cx="1381417" cy="155420"/>
            </a:xfrm>
            <a:custGeom>
              <a:avLst/>
              <a:gdLst>
                <a:gd name="T0" fmla="*/ 1591 w 1591"/>
                <a:gd name="T1" fmla="*/ 0 h 179"/>
                <a:gd name="T2" fmla="*/ 0 w 1591"/>
                <a:gd name="T3" fmla="*/ 179 h 179"/>
                <a:gd name="T4" fmla="*/ 1591 w 1591"/>
                <a:gd name="T5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1" h="179">
                  <a:moveTo>
                    <a:pt x="1591" y="0"/>
                  </a:moveTo>
                  <a:lnTo>
                    <a:pt x="0" y="179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1" name="Line 309"/>
            <p:cNvSpPr>
              <a:spLocks noChangeShapeType="1"/>
            </p:cNvSpPr>
            <p:nvPr/>
          </p:nvSpPr>
          <p:spPr bwMode="auto">
            <a:xfrm flipH="1">
              <a:off x="896585" y="4123210"/>
              <a:ext cx="1381417" cy="15542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2" name="Freeform 310"/>
            <p:cNvSpPr/>
            <p:nvPr/>
          </p:nvSpPr>
          <p:spPr bwMode="auto">
            <a:xfrm>
              <a:off x="1615512" y="3182006"/>
              <a:ext cx="662490" cy="941204"/>
            </a:xfrm>
            <a:custGeom>
              <a:avLst/>
              <a:gdLst>
                <a:gd name="T0" fmla="*/ 763 w 763"/>
                <a:gd name="T1" fmla="*/ 1084 h 1084"/>
                <a:gd name="T2" fmla="*/ 0 w 763"/>
                <a:gd name="T3" fmla="*/ 0 h 1084"/>
                <a:gd name="T4" fmla="*/ 763 w 763"/>
                <a:gd name="T5" fmla="*/ 1084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3" h="1084">
                  <a:moveTo>
                    <a:pt x="763" y="1084"/>
                  </a:moveTo>
                  <a:lnTo>
                    <a:pt x="0" y="0"/>
                  </a:lnTo>
                  <a:lnTo>
                    <a:pt x="763" y="108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3" name="Line 311"/>
            <p:cNvSpPr>
              <a:spLocks noChangeShapeType="1"/>
            </p:cNvSpPr>
            <p:nvPr/>
          </p:nvSpPr>
          <p:spPr bwMode="auto">
            <a:xfrm flipH="1" flipV="1">
              <a:off x="1615512" y="3182006"/>
              <a:ext cx="662490" cy="941204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4" name="Freeform 312"/>
            <p:cNvSpPr/>
            <p:nvPr/>
          </p:nvSpPr>
          <p:spPr bwMode="auto">
            <a:xfrm>
              <a:off x="1662399" y="4131024"/>
              <a:ext cx="2212350" cy="1135696"/>
            </a:xfrm>
            <a:custGeom>
              <a:avLst/>
              <a:gdLst>
                <a:gd name="T0" fmla="*/ 2548 w 2548"/>
                <a:gd name="T1" fmla="*/ 0 h 1308"/>
                <a:gd name="T2" fmla="*/ 0 w 2548"/>
                <a:gd name="T3" fmla="*/ 1308 h 1308"/>
                <a:gd name="T4" fmla="*/ 2548 w 2548"/>
                <a:gd name="T5" fmla="*/ 0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8" h="1308">
                  <a:moveTo>
                    <a:pt x="2548" y="0"/>
                  </a:moveTo>
                  <a:lnTo>
                    <a:pt x="0" y="1308"/>
                  </a:lnTo>
                  <a:lnTo>
                    <a:pt x="254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5" name="Line 313"/>
            <p:cNvSpPr>
              <a:spLocks noChangeShapeType="1"/>
            </p:cNvSpPr>
            <p:nvPr/>
          </p:nvSpPr>
          <p:spPr bwMode="auto">
            <a:xfrm flipH="1">
              <a:off x="1662399" y="4131024"/>
              <a:ext cx="2212350" cy="113569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6" name="Freeform 314"/>
            <p:cNvSpPr/>
            <p:nvPr/>
          </p:nvSpPr>
          <p:spPr bwMode="auto">
            <a:xfrm>
              <a:off x="878351" y="4313361"/>
              <a:ext cx="784047" cy="953360"/>
            </a:xfrm>
            <a:custGeom>
              <a:avLst/>
              <a:gdLst>
                <a:gd name="T0" fmla="*/ 903 w 903"/>
                <a:gd name="T1" fmla="*/ 1098 h 1098"/>
                <a:gd name="T2" fmla="*/ 0 w 903"/>
                <a:gd name="T3" fmla="*/ 0 h 1098"/>
                <a:gd name="T4" fmla="*/ 903 w 903"/>
                <a:gd name="T5" fmla="*/ 1098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3" h="1098">
                  <a:moveTo>
                    <a:pt x="903" y="1098"/>
                  </a:moveTo>
                  <a:lnTo>
                    <a:pt x="0" y="0"/>
                  </a:lnTo>
                  <a:lnTo>
                    <a:pt x="903" y="109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7" name="Line 315"/>
            <p:cNvSpPr>
              <a:spLocks noChangeShapeType="1"/>
            </p:cNvSpPr>
            <p:nvPr/>
          </p:nvSpPr>
          <p:spPr bwMode="auto">
            <a:xfrm flipH="1" flipV="1">
              <a:off x="878351" y="4313361"/>
              <a:ext cx="784047" cy="95336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8" name="Freeform 316"/>
            <p:cNvSpPr/>
            <p:nvPr/>
          </p:nvSpPr>
          <p:spPr bwMode="auto">
            <a:xfrm>
              <a:off x="878351" y="4313361"/>
              <a:ext cx="2179356" cy="821383"/>
            </a:xfrm>
            <a:custGeom>
              <a:avLst/>
              <a:gdLst>
                <a:gd name="T0" fmla="*/ 0 w 2510"/>
                <a:gd name="T1" fmla="*/ 0 h 946"/>
                <a:gd name="T2" fmla="*/ 2510 w 2510"/>
                <a:gd name="T3" fmla="*/ 946 h 946"/>
                <a:gd name="T4" fmla="*/ 0 w 2510"/>
                <a:gd name="T5" fmla="*/ 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0" h="946">
                  <a:moveTo>
                    <a:pt x="0" y="0"/>
                  </a:moveTo>
                  <a:lnTo>
                    <a:pt x="2510" y="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9" name="Line 317"/>
            <p:cNvSpPr>
              <a:spLocks noChangeShapeType="1"/>
            </p:cNvSpPr>
            <p:nvPr/>
          </p:nvSpPr>
          <p:spPr bwMode="auto">
            <a:xfrm>
              <a:off x="878351" y="4313361"/>
              <a:ext cx="2179356" cy="82138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0" name="Freeform 318"/>
            <p:cNvSpPr/>
            <p:nvPr/>
          </p:nvSpPr>
          <p:spPr bwMode="auto">
            <a:xfrm>
              <a:off x="3078546" y="5787682"/>
              <a:ext cx="761472" cy="35599"/>
            </a:xfrm>
            <a:custGeom>
              <a:avLst/>
              <a:gdLst>
                <a:gd name="T0" fmla="*/ 877 w 877"/>
                <a:gd name="T1" fmla="*/ 0 h 41"/>
                <a:gd name="T2" fmla="*/ 0 w 877"/>
                <a:gd name="T3" fmla="*/ 41 h 41"/>
                <a:gd name="T4" fmla="*/ 877 w 877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7" h="41">
                  <a:moveTo>
                    <a:pt x="877" y="0"/>
                  </a:moveTo>
                  <a:lnTo>
                    <a:pt x="0" y="41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1" name="Line 319"/>
            <p:cNvSpPr>
              <a:spLocks noChangeShapeType="1"/>
            </p:cNvSpPr>
            <p:nvPr/>
          </p:nvSpPr>
          <p:spPr bwMode="auto">
            <a:xfrm flipH="1">
              <a:off x="3078546" y="5787682"/>
              <a:ext cx="761472" cy="3559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2" name="Freeform 320"/>
            <p:cNvSpPr/>
            <p:nvPr/>
          </p:nvSpPr>
          <p:spPr bwMode="auto">
            <a:xfrm>
              <a:off x="1656321" y="3243653"/>
              <a:ext cx="2515376" cy="2020463"/>
            </a:xfrm>
            <a:custGeom>
              <a:avLst/>
              <a:gdLst>
                <a:gd name="T0" fmla="*/ 0 w 2897"/>
                <a:gd name="T1" fmla="*/ 2327 h 2327"/>
                <a:gd name="T2" fmla="*/ 2897 w 2897"/>
                <a:gd name="T3" fmla="*/ 0 h 2327"/>
                <a:gd name="T4" fmla="*/ 0 w 2897"/>
                <a:gd name="T5" fmla="*/ 2327 h 2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97" h="2327">
                  <a:moveTo>
                    <a:pt x="0" y="2327"/>
                  </a:moveTo>
                  <a:lnTo>
                    <a:pt x="2897" y="0"/>
                  </a:lnTo>
                  <a:lnTo>
                    <a:pt x="0" y="232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3" name="Line 321"/>
            <p:cNvSpPr>
              <a:spLocks noChangeShapeType="1"/>
            </p:cNvSpPr>
            <p:nvPr/>
          </p:nvSpPr>
          <p:spPr bwMode="auto">
            <a:xfrm flipV="1">
              <a:off x="1656321" y="3243653"/>
              <a:ext cx="2515376" cy="20204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4" name="Freeform 322"/>
            <p:cNvSpPr/>
            <p:nvPr/>
          </p:nvSpPr>
          <p:spPr bwMode="auto">
            <a:xfrm>
              <a:off x="3925976" y="3163772"/>
              <a:ext cx="1148721" cy="1641029"/>
            </a:xfrm>
            <a:custGeom>
              <a:avLst/>
              <a:gdLst>
                <a:gd name="T0" fmla="*/ 0 w 1323"/>
                <a:gd name="T1" fmla="*/ 1890 h 1890"/>
                <a:gd name="T2" fmla="*/ 1323 w 1323"/>
                <a:gd name="T3" fmla="*/ 0 h 1890"/>
                <a:gd name="T4" fmla="*/ 0 w 1323"/>
                <a:gd name="T5" fmla="*/ 1890 h 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3" h="1890">
                  <a:moveTo>
                    <a:pt x="0" y="1890"/>
                  </a:moveTo>
                  <a:lnTo>
                    <a:pt x="1323" y="0"/>
                  </a:lnTo>
                  <a:lnTo>
                    <a:pt x="0" y="189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5" name="Line 323"/>
            <p:cNvSpPr>
              <a:spLocks noChangeShapeType="1"/>
            </p:cNvSpPr>
            <p:nvPr/>
          </p:nvSpPr>
          <p:spPr bwMode="auto">
            <a:xfrm flipV="1">
              <a:off x="4073581" y="3223682"/>
              <a:ext cx="1148721" cy="164102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6" name="Freeform 324"/>
            <p:cNvSpPr/>
            <p:nvPr/>
          </p:nvSpPr>
          <p:spPr bwMode="auto">
            <a:xfrm>
              <a:off x="3041210" y="3243653"/>
              <a:ext cx="1130487" cy="1901510"/>
            </a:xfrm>
            <a:custGeom>
              <a:avLst/>
              <a:gdLst>
                <a:gd name="T0" fmla="*/ 0 w 1302"/>
                <a:gd name="T1" fmla="*/ 2190 h 2190"/>
                <a:gd name="T2" fmla="*/ 1302 w 1302"/>
                <a:gd name="T3" fmla="*/ 0 h 2190"/>
                <a:gd name="T4" fmla="*/ 0 w 1302"/>
                <a:gd name="T5" fmla="*/ 2190 h 2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2" h="2190">
                  <a:moveTo>
                    <a:pt x="0" y="2190"/>
                  </a:moveTo>
                  <a:lnTo>
                    <a:pt x="1302" y="0"/>
                  </a:lnTo>
                  <a:lnTo>
                    <a:pt x="0" y="219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7" name="Line 325"/>
            <p:cNvSpPr>
              <a:spLocks noChangeShapeType="1"/>
            </p:cNvSpPr>
            <p:nvPr/>
          </p:nvSpPr>
          <p:spPr bwMode="auto">
            <a:xfrm flipV="1">
              <a:off x="3041210" y="3243653"/>
              <a:ext cx="1130487" cy="190151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8" name="Freeform 326"/>
            <p:cNvSpPr/>
            <p:nvPr/>
          </p:nvSpPr>
          <p:spPr bwMode="auto">
            <a:xfrm>
              <a:off x="1662399" y="5145163"/>
              <a:ext cx="1378812" cy="121558"/>
            </a:xfrm>
            <a:custGeom>
              <a:avLst/>
              <a:gdLst>
                <a:gd name="T0" fmla="*/ 1588 w 1588"/>
                <a:gd name="T1" fmla="*/ 0 h 140"/>
                <a:gd name="T2" fmla="*/ 0 w 1588"/>
                <a:gd name="T3" fmla="*/ 140 h 140"/>
                <a:gd name="T4" fmla="*/ 1588 w 1588"/>
                <a:gd name="T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8" h="140">
                  <a:moveTo>
                    <a:pt x="1588" y="0"/>
                  </a:moveTo>
                  <a:lnTo>
                    <a:pt x="0" y="140"/>
                  </a:lnTo>
                  <a:lnTo>
                    <a:pt x="158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9" name="Line 327"/>
            <p:cNvSpPr>
              <a:spLocks noChangeShapeType="1"/>
            </p:cNvSpPr>
            <p:nvPr/>
          </p:nvSpPr>
          <p:spPr bwMode="auto">
            <a:xfrm flipH="1">
              <a:off x="1662399" y="5145163"/>
              <a:ext cx="1378812" cy="12155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0" name="Freeform 328"/>
            <p:cNvSpPr/>
            <p:nvPr/>
          </p:nvSpPr>
          <p:spPr bwMode="auto">
            <a:xfrm>
              <a:off x="2278001" y="4123210"/>
              <a:ext cx="763209" cy="1021953"/>
            </a:xfrm>
            <a:custGeom>
              <a:avLst/>
              <a:gdLst>
                <a:gd name="T0" fmla="*/ 879 w 879"/>
                <a:gd name="T1" fmla="*/ 1177 h 1177"/>
                <a:gd name="T2" fmla="*/ 0 w 879"/>
                <a:gd name="T3" fmla="*/ 0 h 1177"/>
                <a:gd name="T4" fmla="*/ 879 w 879"/>
                <a:gd name="T5" fmla="*/ 1177 h 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9" h="1177">
                  <a:moveTo>
                    <a:pt x="879" y="1177"/>
                  </a:moveTo>
                  <a:lnTo>
                    <a:pt x="0" y="0"/>
                  </a:lnTo>
                  <a:lnTo>
                    <a:pt x="879" y="117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1" name="Line 329"/>
            <p:cNvSpPr>
              <a:spLocks noChangeShapeType="1"/>
            </p:cNvSpPr>
            <p:nvPr/>
          </p:nvSpPr>
          <p:spPr bwMode="auto">
            <a:xfrm flipH="1" flipV="1">
              <a:off x="2278001" y="4123210"/>
              <a:ext cx="763209" cy="102195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2" name="Freeform 330"/>
            <p:cNvSpPr/>
            <p:nvPr/>
          </p:nvSpPr>
          <p:spPr bwMode="auto">
            <a:xfrm>
              <a:off x="878351" y="3169850"/>
              <a:ext cx="737161" cy="1108780"/>
            </a:xfrm>
            <a:custGeom>
              <a:avLst/>
              <a:gdLst>
                <a:gd name="T0" fmla="*/ 0 w 849"/>
                <a:gd name="T1" fmla="*/ 1277 h 1277"/>
                <a:gd name="T2" fmla="*/ 849 w 849"/>
                <a:gd name="T3" fmla="*/ 0 h 1277"/>
                <a:gd name="T4" fmla="*/ 0 w 849"/>
                <a:gd name="T5" fmla="*/ 127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9" h="1277">
                  <a:moveTo>
                    <a:pt x="0" y="1277"/>
                  </a:moveTo>
                  <a:lnTo>
                    <a:pt x="849" y="0"/>
                  </a:lnTo>
                  <a:lnTo>
                    <a:pt x="0" y="1277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3" name="Line 331"/>
            <p:cNvSpPr>
              <a:spLocks noChangeShapeType="1"/>
            </p:cNvSpPr>
            <p:nvPr/>
          </p:nvSpPr>
          <p:spPr bwMode="auto">
            <a:xfrm flipV="1">
              <a:off x="878351" y="3169850"/>
              <a:ext cx="737161" cy="110878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4" name="Freeform 332"/>
            <p:cNvSpPr/>
            <p:nvPr/>
          </p:nvSpPr>
          <p:spPr bwMode="auto">
            <a:xfrm>
              <a:off x="1615512" y="2882453"/>
              <a:ext cx="1454351" cy="287397"/>
            </a:xfrm>
            <a:custGeom>
              <a:avLst/>
              <a:gdLst>
                <a:gd name="T0" fmla="*/ 0 w 1675"/>
                <a:gd name="T1" fmla="*/ 331 h 331"/>
                <a:gd name="T2" fmla="*/ 1675 w 1675"/>
                <a:gd name="T3" fmla="*/ 0 h 331"/>
                <a:gd name="T4" fmla="*/ 0 w 1675"/>
                <a:gd name="T5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75" h="331">
                  <a:moveTo>
                    <a:pt x="0" y="331"/>
                  </a:moveTo>
                  <a:lnTo>
                    <a:pt x="1675" y="0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5" name="Line 333"/>
            <p:cNvSpPr>
              <a:spLocks noChangeShapeType="1"/>
            </p:cNvSpPr>
            <p:nvPr/>
          </p:nvSpPr>
          <p:spPr bwMode="auto">
            <a:xfrm flipV="1">
              <a:off x="1615512" y="2882453"/>
              <a:ext cx="1454351" cy="287397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6" name="Freeform 334"/>
            <p:cNvSpPr/>
            <p:nvPr/>
          </p:nvSpPr>
          <p:spPr bwMode="auto">
            <a:xfrm>
              <a:off x="3041210" y="2882453"/>
              <a:ext cx="28653" cy="2240135"/>
            </a:xfrm>
            <a:custGeom>
              <a:avLst/>
              <a:gdLst>
                <a:gd name="T0" fmla="*/ 0 w 33"/>
                <a:gd name="T1" fmla="*/ 2580 h 2580"/>
                <a:gd name="T2" fmla="*/ 33 w 33"/>
                <a:gd name="T3" fmla="*/ 0 h 2580"/>
                <a:gd name="T4" fmla="*/ 0 w 33"/>
                <a:gd name="T5" fmla="*/ 2580 h 2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2580">
                  <a:moveTo>
                    <a:pt x="0" y="2580"/>
                  </a:moveTo>
                  <a:lnTo>
                    <a:pt x="33" y="0"/>
                  </a:lnTo>
                  <a:lnTo>
                    <a:pt x="0" y="258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7" name="Line 335"/>
            <p:cNvSpPr>
              <a:spLocks noChangeShapeType="1"/>
            </p:cNvSpPr>
            <p:nvPr/>
          </p:nvSpPr>
          <p:spPr bwMode="auto">
            <a:xfrm flipV="1">
              <a:off x="3041210" y="2882453"/>
              <a:ext cx="28653" cy="224013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8" name="Freeform 336"/>
            <p:cNvSpPr/>
            <p:nvPr/>
          </p:nvSpPr>
          <p:spPr bwMode="auto">
            <a:xfrm>
              <a:off x="4182116" y="3217604"/>
              <a:ext cx="541800" cy="1451746"/>
            </a:xfrm>
            <a:custGeom>
              <a:avLst/>
              <a:gdLst>
                <a:gd name="T0" fmla="*/ 624 w 624"/>
                <a:gd name="T1" fmla="*/ 1672 h 1672"/>
                <a:gd name="T2" fmla="*/ 0 w 624"/>
                <a:gd name="T3" fmla="*/ 0 h 1672"/>
                <a:gd name="T4" fmla="*/ 624 w 624"/>
                <a:gd name="T5" fmla="*/ 16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4" h="1672">
                  <a:moveTo>
                    <a:pt x="624" y="1672"/>
                  </a:moveTo>
                  <a:lnTo>
                    <a:pt x="0" y="0"/>
                  </a:lnTo>
                  <a:lnTo>
                    <a:pt x="624" y="167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9" name="Line 337"/>
            <p:cNvSpPr>
              <a:spLocks noChangeShapeType="1"/>
            </p:cNvSpPr>
            <p:nvPr/>
          </p:nvSpPr>
          <p:spPr bwMode="auto">
            <a:xfrm flipH="1" flipV="1">
              <a:off x="4182116" y="3217604"/>
              <a:ext cx="541800" cy="145174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0" name="Freeform 338"/>
            <p:cNvSpPr/>
            <p:nvPr/>
          </p:nvSpPr>
          <p:spPr bwMode="auto">
            <a:xfrm>
              <a:off x="3888641" y="4808274"/>
              <a:ext cx="494913" cy="1448273"/>
            </a:xfrm>
            <a:custGeom>
              <a:avLst/>
              <a:gdLst>
                <a:gd name="T0" fmla="*/ 570 w 570"/>
                <a:gd name="T1" fmla="*/ 1668 h 1668"/>
                <a:gd name="T2" fmla="*/ 0 w 570"/>
                <a:gd name="T3" fmla="*/ 0 h 1668"/>
                <a:gd name="T4" fmla="*/ 570 w 570"/>
                <a:gd name="T5" fmla="*/ 1668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0" h="1668">
                  <a:moveTo>
                    <a:pt x="570" y="1668"/>
                  </a:moveTo>
                  <a:lnTo>
                    <a:pt x="0" y="0"/>
                  </a:lnTo>
                  <a:lnTo>
                    <a:pt x="570" y="1668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1" name="Line 339"/>
            <p:cNvSpPr>
              <a:spLocks noChangeShapeType="1"/>
            </p:cNvSpPr>
            <p:nvPr/>
          </p:nvSpPr>
          <p:spPr bwMode="auto">
            <a:xfrm flipH="1" flipV="1">
              <a:off x="3888641" y="4808274"/>
              <a:ext cx="494913" cy="144827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2" name="Freeform 340"/>
            <p:cNvSpPr/>
            <p:nvPr/>
          </p:nvSpPr>
          <p:spPr bwMode="auto">
            <a:xfrm>
              <a:off x="3892982" y="4796119"/>
              <a:ext cx="1285039" cy="878688"/>
            </a:xfrm>
            <a:custGeom>
              <a:avLst/>
              <a:gdLst>
                <a:gd name="T0" fmla="*/ 1480 w 1480"/>
                <a:gd name="T1" fmla="*/ 1012 h 1012"/>
                <a:gd name="T2" fmla="*/ 0 w 1480"/>
                <a:gd name="T3" fmla="*/ 0 h 1012"/>
                <a:gd name="T4" fmla="*/ 1480 w 1480"/>
                <a:gd name="T5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80" h="1012">
                  <a:moveTo>
                    <a:pt x="1480" y="1012"/>
                  </a:moveTo>
                  <a:lnTo>
                    <a:pt x="0" y="0"/>
                  </a:lnTo>
                  <a:lnTo>
                    <a:pt x="1480" y="1012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3" name="Line 341"/>
            <p:cNvSpPr>
              <a:spLocks noChangeShapeType="1"/>
            </p:cNvSpPr>
            <p:nvPr/>
          </p:nvSpPr>
          <p:spPr bwMode="auto">
            <a:xfrm flipH="1" flipV="1">
              <a:off x="3892982" y="4796119"/>
              <a:ext cx="1285039" cy="878688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4" name="Freeform 342"/>
            <p:cNvSpPr/>
            <p:nvPr/>
          </p:nvSpPr>
          <p:spPr bwMode="auto">
            <a:xfrm>
              <a:off x="3078546" y="4796119"/>
              <a:ext cx="814437" cy="1027163"/>
            </a:xfrm>
            <a:custGeom>
              <a:avLst/>
              <a:gdLst>
                <a:gd name="T0" fmla="*/ 938 w 938"/>
                <a:gd name="T1" fmla="*/ 0 h 1183"/>
                <a:gd name="T2" fmla="*/ 0 w 938"/>
                <a:gd name="T3" fmla="*/ 1183 h 1183"/>
                <a:gd name="T4" fmla="*/ 938 w 938"/>
                <a:gd name="T5" fmla="*/ 0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8" h="1183">
                  <a:moveTo>
                    <a:pt x="938" y="0"/>
                  </a:moveTo>
                  <a:lnTo>
                    <a:pt x="0" y="1183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5" name="Line 343"/>
            <p:cNvSpPr>
              <a:spLocks noChangeShapeType="1"/>
            </p:cNvSpPr>
            <p:nvPr/>
          </p:nvSpPr>
          <p:spPr bwMode="auto">
            <a:xfrm flipH="1">
              <a:off x="3078546" y="4796119"/>
              <a:ext cx="814437" cy="1027163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6" name="Freeform 344"/>
            <p:cNvSpPr/>
            <p:nvPr/>
          </p:nvSpPr>
          <p:spPr bwMode="auto">
            <a:xfrm>
              <a:off x="2271924" y="2882453"/>
              <a:ext cx="797940" cy="1219919"/>
            </a:xfrm>
            <a:custGeom>
              <a:avLst/>
              <a:gdLst>
                <a:gd name="T0" fmla="*/ 0 w 919"/>
                <a:gd name="T1" fmla="*/ 1405 h 1405"/>
                <a:gd name="T2" fmla="*/ 919 w 919"/>
                <a:gd name="T3" fmla="*/ 0 h 1405"/>
                <a:gd name="T4" fmla="*/ 0 w 919"/>
                <a:gd name="T5" fmla="*/ 1405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9" h="1405">
                  <a:moveTo>
                    <a:pt x="0" y="1405"/>
                  </a:moveTo>
                  <a:lnTo>
                    <a:pt x="919" y="0"/>
                  </a:lnTo>
                  <a:lnTo>
                    <a:pt x="0" y="1405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7" name="Line 345"/>
            <p:cNvSpPr>
              <a:spLocks noChangeShapeType="1"/>
            </p:cNvSpPr>
            <p:nvPr/>
          </p:nvSpPr>
          <p:spPr bwMode="auto">
            <a:xfrm flipV="1">
              <a:off x="2271924" y="2882453"/>
              <a:ext cx="797940" cy="121991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8" name="Freeform 346"/>
            <p:cNvSpPr/>
            <p:nvPr/>
          </p:nvSpPr>
          <p:spPr bwMode="auto">
            <a:xfrm>
              <a:off x="4707419" y="3950424"/>
              <a:ext cx="2719419" cy="722400"/>
            </a:xfrm>
            <a:custGeom>
              <a:avLst/>
              <a:gdLst>
                <a:gd name="T0" fmla="*/ 3132 w 3132"/>
                <a:gd name="T1" fmla="*/ 0 h 832"/>
                <a:gd name="T2" fmla="*/ 0 w 3132"/>
                <a:gd name="T3" fmla="*/ 832 h 832"/>
                <a:gd name="T4" fmla="*/ 3132 w 3132"/>
                <a:gd name="T5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32" h="832">
                  <a:moveTo>
                    <a:pt x="3132" y="0"/>
                  </a:moveTo>
                  <a:lnTo>
                    <a:pt x="0" y="832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9" name="Line 347"/>
            <p:cNvSpPr>
              <a:spLocks noChangeShapeType="1"/>
            </p:cNvSpPr>
            <p:nvPr/>
          </p:nvSpPr>
          <p:spPr bwMode="auto">
            <a:xfrm flipH="1">
              <a:off x="4707419" y="3950424"/>
              <a:ext cx="2719419" cy="72240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0" name="Freeform 348"/>
            <p:cNvSpPr/>
            <p:nvPr/>
          </p:nvSpPr>
          <p:spPr bwMode="auto">
            <a:xfrm>
              <a:off x="3874749" y="4131024"/>
              <a:ext cx="832670" cy="541800"/>
            </a:xfrm>
            <a:custGeom>
              <a:avLst/>
              <a:gdLst>
                <a:gd name="T0" fmla="*/ 959 w 959"/>
                <a:gd name="T1" fmla="*/ 624 h 624"/>
                <a:gd name="T2" fmla="*/ 0 w 959"/>
                <a:gd name="T3" fmla="*/ 0 h 624"/>
                <a:gd name="T4" fmla="*/ 959 w 959"/>
                <a:gd name="T5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9" h="624">
                  <a:moveTo>
                    <a:pt x="959" y="624"/>
                  </a:moveTo>
                  <a:lnTo>
                    <a:pt x="0" y="0"/>
                  </a:lnTo>
                  <a:lnTo>
                    <a:pt x="959" y="62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1" name="Line 349"/>
            <p:cNvSpPr>
              <a:spLocks noChangeShapeType="1"/>
            </p:cNvSpPr>
            <p:nvPr/>
          </p:nvSpPr>
          <p:spPr bwMode="auto">
            <a:xfrm flipH="1" flipV="1">
              <a:off x="3874749" y="4131024"/>
              <a:ext cx="832670" cy="541800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2" name="Freeform 350"/>
            <p:cNvSpPr/>
            <p:nvPr/>
          </p:nvSpPr>
          <p:spPr bwMode="auto">
            <a:xfrm>
              <a:off x="2271924" y="3207185"/>
              <a:ext cx="1899773" cy="895186"/>
            </a:xfrm>
            <a:custGeom>
              <a:avLst/>
              <a:gdLst>
                <a:gd name="T0" fmla="*/ 0 w 2188"/>
                <a:gd name="T1" fmla="*/ 1031 h 1031"/>
                <a:gd name="T2" fmla="*/ 2188 w 2188"/>
                <a:gd name="T3" fmla="*/ 0 h 1031"/>
                <a:gd name="T4" fmla="*/ 0 w 2188"/>
                <a:gd name="T5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8" h="1031">
                  <a:moveTo>
                    <a:pt x="0" y="1031"/>
                  </a:moveTo>
                  <a:lnTo>
                    <a:pt x="2188" y="0"/>
                  </a:lnTo>
                  <a:lnTo>
                    <a:pt x="0" y="103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3" name="Line 351"/>
            <p:cNvSpPr>
              <a:spLocks noChangeShapeType="1"/>
            </p:cNvSpPr>
            <p:nvPr/>
          </p:nvSpPr>
          <p:spPr bwMode="auto">
            <a:xfrm flipV="1">
              <a:off x="2271924" y="3207185"/>
              <a:ext cx="1899773" cy="895186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4" name="Freeform 352"/>
            <p:cNvSpPr/>
            <p:nvPr/>
          </p:nvSpPr>
          <p:spPr bwMode="auto">
            <a:xfrm>
              <a:off x="1662399" y="4102371"/>
              <a:ext cx="609525" cy="1164349"/>
            </a:xfrm>
            <a:custGeom>
              <a:avLst/>
              <a:gdLst>
                <a:gd name="T0" fmla="*/ 702 w 702"/>
                <a:gd name="T1" fmla="*/ 0 h 1341"/>
                <a:gd name="T2" fmla="*/ 0 w 702"/>
                <a:gd name="T3" fmla="*/ 1341 h 1341"/>
                <a:gd name="T4" fmla="*/ 702 w 702"/>
                <a:gd name="T5" fmla="*/ 0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2" h="1341">
                  <a:moveTo>
                    <a:pt x="702" y="0"/>
                  </a:moveTo>
                  <a:lnTo>
                    <a:pt x="0" y="1341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5" name="Line 353"/>
            <p:cNvSpPr>
              <a:spLocks noChangeShapeType="1"/>
            </p:cNvSpPr>
            <p:nvPr/>
          </p:nvSpPr>
          <p:spPr bwMode="auto">
            <a:xfrm flipH="1">
              <a:off x="1662399" y="4102371"/>
              <a:ext cx="609525" cy="1164349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6" name="Freeform 354"/>
            <p:cNvSpPr/>
            <p:nvPr/>
          </p:nvSpPr>
          <p:spPr bwMode="auto">
            <a:xfrm>
              <a:off x="3078546" y="4812615"/>
              <a:ext cx="3112746" cy="1010665"/>
            </a:xfrm>
            <a:custGeom>
              <a:avLst/>
              <a:gdLst>
                <a:gd name="T0" fmla="*/ 3585 w 3585"/>
                <a:gd name="T1" fmla="*/ 0 h 1164"/>
                <a:gd name="T2" fmla="*/ 0 w 3585"/>
                <a:gd name="T3" fmla="*/ 1164 h 1164"/>
                <a:gd name="T4" fmla="*/ 3585 w 3585"/>
                <a:gd name="T5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85" h="1164">
                  <a:moveTo>
                    <a:pt x="3585" y="0"/>
                  </a:moveTo>
                  <a:lnTo>
                    <a:pt x="0" y="1164"/>
                  </a:lnTo>
                  <a:lnTo>
                    <a:pt x="3585" y="0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7" name="Line 355"/>
            <p:cNvSpPr>
              <a:spLocks noChangeShapeType="1"/>
            </p:cNvSpPr>
            <p:nvPr/>
          </p:nvSpPr>
          <p:spPr bwMode="auto">
            <a:xfrm flipH="1">
              <a:off x="3078546" y="4812615"/>
              <a:ext cx="3112746" cy="101066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8" name="Freeform 356"/>
            <p:cNvSpPr/>
            <p:nvPr/>
          </p:nvSpPr>
          <p:spPr bwMode="auto">
            <a:xfrm>
              <a:off x="3069863" y="2882453"/>
              <a:ext cx="823119" cy="1913665"/>
            </a:xfrm>
            <a:custGeom>
              <a:avLst/>
              <a:gdLst>
                <a:gd name="T0" fmla="*/ 948 w 948"/>
                <a:gd name="T1" fmla="*/ 2204 h 2204"/>
                <a:gd name="T2" fmla="*/ 0 w 948"/>
                <a:gd name="T3" fmla="*/ 0 h 2204"/>
                <a:gd name="T4" fmla="*/ 948 w 948"/>
                <a:gd name="T5" fmla="*/ 2204 h 2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8" h="2204">
                  <a:moveTo>
                    <a:pt x="948" y="2204"/>
                  </a:moveTo>
                  <a:lnTo>
                    <a:pt x="0" y="0"/>
                  </a:lnTo>
                  <a:lnTo>
                    <a:pt x="948" y="2204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 w="9525">
              <a:solidFill>
                <a:schemeClr val="tx2">
                  <a:alpha val="8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9" name="Line 357"/>
            <p:cNvSpPr>
              <a:spLocks noChangeShapeType="1"/>
            </p:cNvSpPr>
            <p:nvPr/>
          </p:nvSpPr>
          <p:spPr bwMode="auto">
            <a:xfrm flipH="1" flipV="1">
              <a:off x="3069863" y="2882453"/>
              <a:ext cx="823119" cy="1913665"/>
            </a:xfrm>
            <a:prstGeom prst="line">
              <a:avLst/>
            </a:prstGeom>
            <a:solidFill>
              <a:schemeClr val="tx1">
                <a:lumMod val="25000"/>
                <a:lumOff val="75000"/>
              </a:schemeClr>
            </a:solidFill>
            <a:ln w="7938" cap="flat">
              <a:solidFill>
                <a:schemeClr val="tx2">
                  <a:alpha val="8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770" name="直接连接符 769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402715" y="373380"/>
            <a:ext cx="87598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华文细黑" panose="02010600040101010101" pitchFamily="2" charset="-122"/>
              </a:rPr>
              <a:t>图像像素差法</a:t>
            </a:r>
            <a:endParaRPr lang="zh-CN" altLang="en-US" sz="3200" dirty="0">
              <a:solidFill>
                <a:schemeClr val="tx2">
                  <a:lumMod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sym typeface="华文细黑" panose="0201060004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9630" y="1856740"/>
            <a:ext cx="10341610" cy="3145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image-202012221943149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025" y="358775"/>
            <a:ext cx="8509000" cy="5260340"/>
          </a:xfrm>
          <a:prstGeom prst="rect">
            <a:avLst/>
          </a:prstGeom>
        </p:spPr>
      </p:pic>
      <p:pic>
        <p:nvPicPr>
          <p:cNvPr id="3" name="图片 2" descr="image-202101061426045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5" y="5798820"/>
            <a:ext cx="6096000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0" name="直接连接符 769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402715" y="373380"/>
            <a:ext cx="87598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华文细黑" panose="02010600040101010101" pitchFamily="2" charset="-122"/>
              </a:rPr>
              <a:t>颜色直方图</a:t>
            </a: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华文细黑" panose="02010600040101010101" pitchFamily="2" charset="-122"/>
              </a:rPr>
              <a:t>法</a:t>
            </a:r>
            <a:endParaRPr lang="zh-CN" altLang="en-US" sz="3200" dirty="0">
              <a:solidFill>
                <a:schemeClr val="tx2">
                  <a:lumMod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sym typeface="华文细黑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430" y="1753870"/>
            <a:ext cx="11222990" cy="4130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05840" y="225425"/>
            <a:ext cx="8919210" cy="5594350"/>
          </a:xfrm>
          <a:prstGeom prst="rect">
            <a:avLst/>
          </a:prstGeom>
        </p:spPr>
      </p:pic>
      <p:pic>
        <p:nvPicPr>
          <p:cNvPr id="3" name="图片 2" descr="image-202101061429561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425" y="5993765"/>
            <a:ext cx="6076950" cy="3905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0" name="直接连接符 769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402715" y="373380"/>
            <a:ext cx="87598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sym typeface="华文细黑" panose="02010600040101010101" pitchFamily="2" charset="-122"/>
              </a:rPr>
              <a:t>矩不变量法</a:t>
            </a:r>
            <a:endParaRPr lang="zh-CN" altLang="en-US" sz="3200" dirty="0">
              <a:solidFill>
                <a:schemeClr val="tx2">
                  <a:lumMod val="50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  <a:sym typeface="华文细黑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3455" y="1307465"/>
            <a:ext cx="10887075" cy="5038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image-2021010614474129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419735"/>
            <a:ext cx="10058400" cy="5180330"/>
          </a:xfrm>
          <a:prstGeom prst="rect">
            <a:avLst/>
          </a:prstGeom>
        </p:spPr>
      </p:pic>
      <p:pic>
        <p:nvPicPr>
          <p:cNvPr id="3" name="图片 2" descr="image-202101061446123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65" y="5790565"/>
            <a:ext cx="8858885" cy="6248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245,&quot;width&quot;:11550}"/>
</p:tagLst>
</file>

<file path=ppt/theme/theme1.xml><?xml version="1.0" encoding="utf-8"?>
<a:theme xmlns:a="http://schemas.openxmlformats.org/drawingml/2006/main" name="Office 主题">
  <a:themeElements>
    <a:clrScheme name="34线条之美">
      <a:dk1>
        <a:srgbClr val="1A1D1A"/>
      </a:dk1>
      <a:lt1>
        <a:srgbClr val="FFFFFF"/>
      </a:lt1>
      <a:dk2>
        <a:srgbClr val="545454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文细黑">
      <a:majorFont>
        <a:latin typeface="华文细黑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A1D1A"/>
        </a:solidFill>
        <a:ln>
          <a:noFill/>
        </a:ln>
        <a:effectLst>
          <a:outerShdw blurRad="76200" dist="38100" dir="2700000" algn="tl" rotWithShape="0">
            <a:schemeClr val="tx1">
              <a:lumMod val="75000"/>
              <a:lumOff val="25000"/>
              <a:alpha val="40000"/>
            </a:scheme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85</Words>
  <Application>WPS 演示</Application>
  <PresentationFormat>宽屏</PresentationFormat>
  <Paragraphs>32</Paragraphs>
  <Slides>11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思源黑体 CN Bold</vt:lpstr>
      <vt:lpstr>华文细黑</vt:lpstr>
      <vt:lpstr>微软雅黑</vt:lpstr>
      <vt:lpstr>思源黑体 CN Light</vt:lpstr>
      <vt:lpstr>思源黑体 CN Heavy</vt:lpstr>
      <vt:lpstr>思源黑体 CN Medium</vt:lpstr>
      <vt:lpstr>Aharoni</vt:lpstr>
      <vt:lpstr>Yu Gothic UI Semibold</vt:lpstr>
      <vt:lpstr>LiHei Pro</vt:lpstr>
      <vt:lpstr>Arial Unicode MS</vt:lpstr>
      <vt:lpstr>Calibri</vt:lpstr>
      <vt:lpstr>华文细黑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大侠素材铺</dc:title>
  <dc:creator>https://dxpu.taobao.com/</dc:creator>
  <dc:description>大侠素材铺  淘宝店：https://dxpu.taobao.com/</dc:description>
  <cp:lastModifiedBy>补天ing</cp:lastModifiedBy>
  <cp:revision>341</cp:revision>
  <dcterms:created xsi:type="dcterms:W3CDTF">2016-09-12T01:03:00Z</dcterms:created>
  <dcterms:modified xsi:type="dcterms:W3CDTF">2021-01-06T11:32:21Z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