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9F95-5D5B-48A9-BADB-DA072E6AF46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282A6-4874-40DC-A71A-A59D4BB0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7E7A-F852-4B6C-8D1C-4F24722F0E1B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642"/>
            <a:ext cx="9144001" cy="6865642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347864" y="1196752"/>
            <a:ext cx="5544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Mushroom Lantern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79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7008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76470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4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4000" dirty="0" smtClean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036311"/>
            <a:ext cx="41764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1. </a:t>
            </a:r>
            <a:r>
              <a:rPr lang="ko-KR" altLang="en-US" sz="3500" dirty="0" smtClean="0">
                <a:solidFill>
                  <a:schemeClr val="accent4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우리가 만들 것</a:t>
            </a:r>
            <a:endParaRPr lang="en-US" altLang="ko-KR" sz="3500" dirty="0" smtClean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3500" dirty="0" smtClean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35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2. </a:t>
            </a:r>
            <a:r>
              <a:rPr lang="ko-KR" altLang="en-US" sz="3500" dirty="0" smtClean="0">
                <a:solidFill>
                  <a:schemeClr val="accent4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제작 방법</a:t>
            </a:r>
            <a:endParaRPr lang="en-US" altLang="ko-KR" sz="3500" dirty="0" smtClean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3500" dirty="0" smtClean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35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3. </a:t>
            </a:r>
            <a:r>
              <a:rPr lang="ko-KR" altLang="en-US" sz="3500" dirty="0" smtClean="0">
                <a:solidFill>
                  <a:schemeClr val="accent4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</a:t>
            </a:r>
            <a:endParaRPr lang="ko-KR" altLang="en-US" sz="3500" dirty="0">
              <a:solidFill>
                <a:schemeClr val="accent4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76470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만들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63688" y="2564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버섯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82037"/>
            <a:ext cx="5767784" cy="4239321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 방식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677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강성현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틀 제작</a:t>
            </a:r>
            <a:endParaRPr lang="en-US" altLang="ko-KR" dirty="0"/>
          </a:p>
          <a:p>
            <a:r>
              <a:rPr lang="ko-KR" altLang="en-US" dirty="0" smtClean="0"/>
              <a:t>곽진욱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  <a:p>
            <a:r>
              <a:rPr lang="ko-KR" altLang="en-US" dirty="0" smtClean="0"/>
              <a:t>권수형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틀 제작</a:t>
            </a:r>
            <a:endParaRPr lang="en-US" altLang="ko-KR" dirty="0" smtClean="0"/>
          </a:p>
          <a:p>
            <a:r>
              <a:rPr lang="ko-KR" altLang="en-US" dirty="0" smtClean="0"/>
              <a:t>김경수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겉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27687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재료는 무엇인지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형태로 만들 것인지 그림으로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92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하고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불빛의 색을 바꿀 수 있다는 것을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4847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7809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사진을 한 장 넣음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45811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581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5811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동양의 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6288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78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아리따-돋움(TTF)-Bold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</dc:creator>
  <cp:lastModifiedBy>AutoBVT</cp:lastModifiedBy>
  <cp:revision>6</cp:revision>
  <dcterms:created xsi:type="dcterms:W3CDTF">2017-11-14T06:06:33Z</dcterms:created>
  <dcterms:modified xsi:type="dcterms:W3CDTF">2017-11-15T12:21:10Z</dcterms:modified>
</cp:coreProperties>
</file>