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4" r:id="rId5"/>
    <p:sldId id="302" r:id="rId6"/>
    <p:sldId id="320" r:id="rId7"/>
    <p:sldId id="321" r:id="rId8"/>
    <p:sldId id="322" r:id="rId9"/>
    <p:sldId id="323" r:id="rId10"/>
    <p:sldId id="324" r:id="rId11"/>
    <p:sldId id="32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08" y="67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ython </a:t>
            </a:r>
            <a:r>
              <a:rPr lang="ru-RU" altLang="ko-KR" sz="2400" b="1" spc="600" dirty="0">
                <a:solidFill>
                  <a:schemeClr val="accent2"/>
                </a:solidFill>
                <a:cs typeface="Arial" pitchFamily="34" charset="0"/>
              </a:rPr>
              <a:t>Р</a:t>
            </a:r>
            <a:r>
              <a:rPr lang="ru-RU" altLang="ko-KR" sz="2400" spc="600" dirty="0">
                <a:solidFill>
                  <a:schemeClr val="bg1"/>
                </a:solidFill>
                <a:cs typeface="Arial" pitchFamily="34" charset="0"/>
              </a:rPr>
              <a:t>азработчик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u-RU" altLang="ko-KR" sz="2400" b="1" spc="600" dirty="0">
                <a:solidFill>
                  <a:schemeClr val="accent3"/>
                </a:solidFill>
                <a:cs typeface="Arial" pitchFamily="34" charset="0"/>
              </a:rPr>
              <a:t>С Н</a:t>
            </a:r>
            <a:r>
              <a:rPr lang="ru-RU" altLang="ko-KR" sz="2400" spc="600" dirty="0">
                <a:solidFill>
                  <a:schemeClr val="bg1"/>
                </a:solidFill>
                <a:cs typeface="Arial" pitchFamily="34" charset="0"/>
              </a:rPr>
              <a:t>уля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F18B0921-02BA-4E59-AB9E-0579374867ED}"/>
              </a:ext>
            </a:extLst>
          </p:cNvPr>
          <p:cNvSpPr/>
          <p:nvPr/>
        </p:nvSpPr>
        <p:spPr>
          <a:xfrm>
            <a:off x="589594" y="5969338"/>
            <a:ext cx="1344052" cy="329960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Start</a:t>
            </a:r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723682"/>
            <a:ext cx="68425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Работу Выполнили: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1144359" y="1884723"/>
            <a:ext cx="257423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Хузуржанов Акбар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Островский Сергей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Кочунов Антон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Назирова Юрик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90952" y="2885891"/>
            <a:ext cx="8719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Спасибо за внимание .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78414" y="103860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Узнать что из себя представляет этот язык программирования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49052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Python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35568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78414" y="2333798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Как среда разработки, научиться пользоваться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178571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PyCharm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165087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78414" y="362899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Как пакетный менеджер (с помощью него мы будем устанавливать дополнительные библиотеки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08091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PIP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294607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7558" y="492418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  </a:t>
            </a:r>
            <a:r>
              <a:rPr lang="ru-RU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Фрейм Ворк для создания веб-приложений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37610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Flask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24126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664363"/>
            <a:ext cx="3040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Планы на 3 дня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AE06C-99BE-D445-94D6-86C0F0078CF6}"/>
              </a:ext>
            </a:extLst>
          </p:cNvPr>
          <p:cNvSpPr txBox="1"/>
          <p:nvPr/>
        </p:nvSpPr>
        <p:spPr>
          <a:xfrm>
            <a:off x="7091023" y="594237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  </a:t>
            </a:r>
            <a:r>
              <a:rPr lang="ru-RU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Выкладывание результата работы на хостинг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28AF3-278A-931E-053E-47FDA309A7DC}"/>
              </a:ext>
            </a:extLst>
          </p:cNvPr>
          <p:cNvSpPr txBox="1"/>
          <p:nvPr/>
        </p:nvSpPr>
        <p:spPr>
          <a:xfrm>
            <a:off x="7064301" y="539429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700" b="1" dirty="0">
                <a:solidFill>
                  <a:schemeClr val="bg1"/>
                </a:solidFill>
                <a:cs typeface="Arial" pitchFamily="34" charset="0"/>
              </a:rPr>
              <a:t>Хостинг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25983-BE85-08FF-230D-68802AAC4A6C}"/>
              </a:ext>
            </a:extLst>
          </p:cNvPr>
          <p:cNvSpPr txBox="1"/>
          <p:nvPr/>
        </p:nvSpPr>
        <p:spPr>
          <a:xfrm>
            <a:off x="6106452" y="525945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4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F47FFC-FE6F-4CA3-A5E1-48BCADB624D1}"/>
              </a:ext>
            </a:extLst>
          </p:cNvPr>
          <p:cNvSpPr txBox="1"/>
          <p:nvPr/>
        </p:nvSpPr>
        <p:spPr>
          <a:xfrm>
            <a:off x="6556248" y="618235"/>
            <a:ext cx="57210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dirty="0">
                <a:solidFill>
                  <a:schemeClr val="bg1"/>
                </a:solidFill>
              </a:rPr>
              <a:t>Работа со </a:t>
            </a:r>
          </a:p>
          <a:p>
            <a:r>
              <a:rPr lang="ru-RU" altLang="ko-KR" sz="4800" dirty="0">
                <a:solidFill>
                  <a:schemeClr val="bg1"/>
                </a:solidFill>
              </a:rPr>
              <a:t>      спикером  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7460512" y="2030688"/>
            <a:ext cx="3912567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Этот код импортирует библиотеку для работы с временными интервалами, задает переменную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speaker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со значением "Алексей" и переменную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duration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с численным значением 110.0, а также создает объекты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timedelta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для двух временных интервалов -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duration_timedelta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равный 110 минутам и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delta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равный 10 минутам. Затем код выводит сумму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duration_timedelta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и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delta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, то есть интервал, равный 120 минутам.</a:t>
            </a:r>
            <a:endParaRPr lang="en-GB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AF740-5D1A-3907-9CC5-CBC63A458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949" r="26469" b="6850"/>
          <a:stretch/>
        </p:blipFill>
        <p:spPr>
          <a:xfrm>
            <a:off x="957072" y="1232420"/>
            <a:ext cx="5599176" cy="3562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F47FFC-FE6F-4CA3-A5E1-48BCADB624D1}"/>
              </a:ext>
            </a:extLst>
          </p:cNvPr>
          <p:cNvSpPr txBox="1"/>
          <p:nvPr/>
        </p:nvSpPr>
        <p:spPr>
          <a:xfrm>
            <a:off x="6556248" y="618235"/>
            <a:ext cx="57210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dirty="0">
                <a:solidFill>
                  <a:schemeClr val="bg1"/>
                </a:solidFill>
              </a:rPr>
              <a:t>Работа со </a:t>
            </a:r>
          </a:p>
          <a:p>
            <a:r>
              <a:rPr lang="ru-RU" altLang="ko-KR" sz="4800" dirty="0">
                <a:solidFill>
                  <a:schemeClr val="bg1"/>
                </a:solidFill>
              </a:rPr>
              <a:t>      спикером  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7460512" y="2153798"/>
            <a:ext cx="3912567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В данном коде объявляется список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visitors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, содержащий три элемента. Затем две закомментированные строки показывают, как обращаться к первому и последнему элементам списка. Далее идет цикл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for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, который перебирает каждый элемент списка и выводит его на экран. В конце кода находится переменная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length_visitors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, которая равна длине списка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visitors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и выводится на экран.</a:t>
            </a:r>
            <a:endParaRPr lang="en-GB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D7F73-E399-EE69-FFEF-63781F95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1" y="1503649"/>
            <a:ext cx="6521709" cy="3543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772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F47FFC-FE6F-4CA3-A5E1-48BCADB624D1}"/>
              </a:ext>
            </a:extLst>
          </p:cNvPr>
          <p:cNvSpPr txBox="1"/>
          <p:nvPr/>
        </p:nvSpPr>
        <p:spPr>
          <a:xfrm>
            <a:off x="6556248" y="618235"/>
            <a:ext cx="57210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dirty="0">
                <a:solidFill>
                  <a:schemeClr val="bg1"/>
                </a:solidFill>
              </a:rPr>
              <a:t>Работа со </a:t>
            </a:r>
          </a:p>
          <a:p>
            <a:r>
              <a:rPr lang="ru-RU" altLang="ko-KR" sz="4800" dirty="0">
                <a:solidFill>
                  <a:schemeClr val="bg1"/>
                </a:solidFill>
              </a:rPr>
              <a:t>      спикером  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7460512" y="2153798"/>
            <a:ext cx="3912567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Этот код создает словарь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visitors_dict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, в котором ключами являются имена посетителей, а значениями - приветствия. Затем код выводит на экран приветствие, связанное с ключом "Дмитрий", а также определяет длину словаря. Далее используется цикл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for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для перебора всех элементов словаря и вывода их в формате "Ключ словаря: ключ, значение словаря: значение".</a:t>
            </a:r>
            <a:endParaRPr lang="en-GB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CA4128-8C34-E37B-AE4C-FBE53F5B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4" y="1657214"/>
            <a:ext cx="6675538" cy="3534601"/>
          </a:xfrm>
          <a:prstGeom prst="round2DiagRect">
            <a:avLst>
              <a:gd name="adj1" fmla="val 0"/>
              <a:gd name="adj2" fmla="val 3047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F47FFC-FE6F-4CA3-A5E1-48BCADB624D1}"/>
              </a:ext>
            </a:extLst>
          </p:cNvPr>
          <p:cNvSpPr txBox="1"/>
          <p:nvPr/>
        </p:nvSpPr>
        <p:spPr>
          <a:xfrm>
            <a:off x="6711696" y="584138"/>
            <a:ext cx="57210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dirty="0">
                <a:solidFill>
                  <a:schemeClr val="bg1"/>
                </a:solidFill>
              </a:rPr>
              <a:t>Работа со </a:t>
            </a:r>
          </a:p>
          <a:p>
            <a:r>
              <a:rPr lang="ru-RU" altLang="ko-KR" sz="4800" dirty="0">
                <a:solidFill>
                  <a:schemeClr val="bg1"/>
                </a:solidFill>
              </a:rPr>
              <a:t>      спикером  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7460512" y="2153798"/>
            <a:ext cx="3912567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Этот код создает список сообщений и функцию для добавления сообщений в список. Каждое сообщение представлено в виде словаря с тремя ключами: автор, текст и время отправки. Время отправки определяется с помощью модуля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datetime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. Также имеется функция для вывода сообщений в форматированном виде. В конце вызывается функция для вывода всех сообщений.</a:t>
            </a:r>
            <a:endParaRPr lang="en-GB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98E16E-B732-8A57-76DB-8A7D8DEB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9" y="499363"/>
            <a:ext cx="6335655" cy="5102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4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687F6-6160-54D0-7019-D9EBD7DF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34" y="691738"/>
            <a:ext cx="6781314" cy="4878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60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EA330C-E2D3-7732-E227-3E9183A4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35" y="758952"/>
            <a:ext cx="5769574" cy="479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A473E-3B1C-F0B1-B572-D07B396CDE4F}"/>
              </a:ext>
            </a:extLst>
          </p:cNvPr>
          <p:cNvSpPr txBox="1"/>
          <p:nvPr/>
        </p:nvSpPr>
        <p:spPr>
          <a:xfrm>
            <a:off x="6931152" y="522762"/>
            <a:ext cx="57210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800" dirty="0">
                <a:solidFill>
                  <a:schemeClr val="bg1"/>
                </a:solidFill>
              </a:rPr>
              <a:t>Работа со </a:t>
            </a:r>
          </a:p>
          <a:p>
            <a:r>
              <a:rPr lang="ru-RU" altLang="ko-KR" sz="4800" dirty="0">
                <a:solidFill>
                  <a:schemeClr val="bg1"/>
                </a:solidFill>
              </a:rPr>
              <a:t>      спикером  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113B7-62F1-9B19-09F3-0F7B44E4956C}"/>
              </a:ext>
            </a:extLst>
          </p:cNvPr>
          <p:cNvSpPr txBox="1"/>
          <p:nvPr/>
        </p:nvSpPr>
        <p:spPr>
          <a:xfrm>
            <a:off x="7460512" y="1907577"/>
            <a:ext cx="3912567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Этот код создает веб-приложение с использованием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Flask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, которое позволяет пользователям обмениваться сообщениями в чате. В приложении определены функции загрузки и сохранения сообщений, а также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эндпоинты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 для отображения главной страницы, страницы чата и отправки/получения сообщений. Кроме того, есть проверка существования и пустоты файла с сообщениями. Приложение запускается на локальном сервере с помощью функции </a:t>
            </a:r>
            <a:r>
              <a:rPr lang="ru-RU" altLang="ko-KR" sz="1600" b="1" dirty="0" err="1">
                <a:solidFill>
                  <a:schemeClr val="bg1"/>
                </a:solidFill>
                <a:cs typeface="Arial" pitchFamily="34" charset="0"/>
              </a:rPr>
              <a:t>app.run</a:t>
            </a:r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().</a:t>
            </a:r>
            <a:endParaRPr lang="en-GB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969264" y="909740"/>
            <a:ext cx="9838944" cy="46166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Код реализует простой чат на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Flask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endParaRPr lang="ru-RU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1. С помощью модуля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Flask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создается экземпляр приложения и объявляются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эндпоинты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для начальной страницы (/), страницы чата (/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chat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), получения всех сообщений (/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get_messages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) и отправки сообщения (/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send_message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).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2. Для хранения сообщений используется файл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db.json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, в котором хранится список сообщений в формате JSON. 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3. Функция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load_messages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() считывает список сообщений из файла, используя модуль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json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, и возвращает его. Если файла не существует или он пустой, функция возвращает пустой список.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4. Функция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add_message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() добавляет новое сообщение в список всех сообщений, используя параметры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author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text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и текущее время. Затем вызывается функция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save_message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(), которая сохраняет обновленный список сообщений в файл.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5. Функция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save_message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() сохраняет список всех сообщений в файл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db.json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с помощью модуля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json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6.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Эндпоинт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/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chat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возвращает страницу с формой для отправки сообщений.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7.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Эндпоинт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/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get_messages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возвращает список всех сообщений в виде JSON-объекта.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8.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Эндпоинт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/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send_message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получает параметры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name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и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text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из GET-запроса и вызывает функцию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add_message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() для добавления нового сообщения. Затем он возвращает строку "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ok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9. Если код запущен как скрипт (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if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name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== '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main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'), запускается сервер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Flask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на хосте 0.0.0.0 и порту 8080. </a:t>
            </a:r>
          </a:p>
          <a:p>
            <a:endParaRPr lang="ru-RU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Для работы приложения необходимо установить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Flask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pip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install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flask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) и запустить его с помощью команды "</a:t>
            </a:r>
            <a:r>
              <a:rPr lang="ru-RU" altLang="ko-KR" sz="1400" b="1" dirty="0" err="1">
                <a:solidFill>
                  <a:schemeClr val="bg1"/>
                </a:solidFill>
                <a:cs typeface="Arial" pitchFamily="34" charset="0"/>
              </a:rPr>
              <a:t>python</a:t>
            </a: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 app.py" (предполагая, что код сохранен в файле app.py).</a:t>
            </a:r>
            <a:endParaRPr lang="en-GB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577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683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Юрик</cp:lastModifiedBy>
  <cp:revision>137</cp:revision>
  <dcterms:created xsi:type="dcterms:W3CDTF">2019-01-14T06:35:35Z</dcterms:created>
  <dcterms:modified xsi:type="dcterms:W3CDTF">2023-05-12T07:49:16Z</dcterms:modified>
</cp:coreProperties>
</file>