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75" r:id="rId3"/>
    <p:sldId id="324" r:id="rId4"/>
    <p:sldId id="338" r:id="rId5"/>
    <p:sldId id="336" r:id="rId6"/>
    <p:sldId id="325" r:id="rId7"/>
    <p:sldId id="330" r:id="rId8"/>
    <p:sldId id="331" r:id="rId9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7AAC96-2FAD-DF54-263F-B1418BBBB227}" name="Акбар 000" initials="А0" userId="1971cf9f56922a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FFFFF"/>
    <a:srgbClr val="EA4540"/>
    <a:srgbClr val="191818"/>
    <a:srgbClr val="C53730"/>
    <a:srgbClr val="D13A2F"/>
    <a:srgbClr val="DB353B"/>
    <a:srgbClr val="CF372C"/>
    <a:srgbClr val="EED89E"/>
    <a:srgbClr val="522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2743"/>
  </p:normalViewPr>
  <p:slideViewPr>
    <p:cSldViewPr showGuides="1">
      <p:cViewPr varScale="1">
        <p:scale>
          <a:sx n="40" d="100"/>
          <a:sy n="40" d="100"/>
        </p:scale>
        <p:origin x="792" y="2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285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microsoft.com/office/2018/10/relationships/authors" Target="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1/27/2023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9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9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7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83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26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2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FFFFFF"/>
                </a:solidFill>
                <a:latin typeface="Impact" panose="020B0806030902050204" pitchFamily="34" charset="0"/>
                <a:ea typeface="Roboto Slab" pitchFamily="2" charset="0"/>
                <a:cs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0" kern="1200">
          <a:solidFill>
            <a:srgbClr val="FFFFFF"/>
          </a:solidFill>
          <a:latin typeface="Impact" panose="020B0806030902050204" pitchFamily="34" charset="0"/>
          <a:ea typeface="Roboto Slab" pitchFamily="2" charset="0"/>
          <a:cs typeface="Impact" panose="020B080603090205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FBBB767-925F-8547-BC3B-5D88F515DEBB}"/>
              </a:ext>
            </a:extLst>
          </p:cNvPr>
          <p:cNvGrpSpPr/>
          <p:nvPr/>
        </p:nvGrpSpPr>
        <p:grpSpPr>
          <a:xfrm>
            <a:off x="2398912" y="4264054"/>
            <a:ext cx="9647069" cy="4853920"/>
            <a:chOff x="3048987" y="4324883"/>
            <a:chExt cx="9647069" cy="485392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18AC12DB-9439-3D4D-AA92-59DEBBBDF5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46395" y="7486032"/>
              <a:ext cx="7338968" cy="1692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t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Хузуржанов Акбар </a:t>
              </a:r>
            </a:p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Островский Сергей</a:t>
              </a:r>
            </a:p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Калакуцкий Денис</a:t>
              </a:r>
            </a:p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Кочунов Антон</a:t>
              </a:r>
              <a:endParaRPr lang="x-none" altLang="x-none" sz="1800" u="sng" spc="300" dirty="0">
                <a:solidFill>
                  <a:srgbClr val="E8E8E8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4881F61-8742-BF4B-95B2-3756DFB1BF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8987" y="4324883"/>
              <a:ext cx="9647069" cy="3312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8800" b="0" i="0" dirty="0">
                  <a:solidFill>
                    <a:srgbClr val="FFFFFF"/>
                  </a:solidFill>
                  <a:effectLst/>
                  <a:latin typeface="Impact" panose="020B0806030902050204" pitchFamily="34" charset="0"/>
                </a:rPr>
                <a:t>ОСНОВЫ </a:t>
              </a:r>
            </a:p>
            <a:p>
              <a:pPr eaLnBrk="1">
                <a:defRPr/>
              </a:pPr>
              <a:r>
                <a:rPr lang="ru-RU" sz="8800" b="0" i="0" dirty="0">
                  <a:solidFill>
                    <a:srgbClr val="FFFFFF"/>
                  </a:solidFill>
                  <a:effectLst/>
                  <a:latin typeface="Impact" panose="020B0806030902050204" pitchFamily="34" charset="0"/>
                </a:rPr>
                <a:t>ГЕЙМ ДИЗЙНА</a:t>
              </a: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30A1F22-C836-8749-8ABE-86275400C9D4}"/>
              </a:ext>
            </a:extLst>
          </p:cNvPr>
          <p:cNvGrpSpPr/>
          <p:nvPr/>
        </p:nvGrpSpPr>
        <p:grpSpPr>
          <a:xfrm>
            <a:off x="3191000" y="9315073"/>
            <a:ext cx="4263103" cy="1080120"/>
            <a:chOff x="3191000" y="9315073"/>
            <a:chExt cx="4263103" cy="108012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95E417D-62C5-ED4B-A8B4-C8AA9BBA94BF}"/>
                </a:ext>
              </a:extLst>
            </p:cNvPr>
            <p:cNvSpPr/>
            <p:nvPr/>
          </p:nvSpPr>
          <p:spPr bwMode="auto">
            <a:xfrm>
              <a:off x="3191000" y="9315073"/>
              <a:ext cx="4263103" cy="108012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3926D4-660B-DC42-B5CD-2385DBD3B32F}"/>
                </a:ext>
              </a:extLst>
            </p:cNvPr>
            <p:cNvSpPr txBox="1"/>
            <p:nvPr/>
          </p:nvSpPr>
          <p:spPr>
            <a:xfrm>
              <a:off x="3872475" y="9639690"/>
              <a:ext cx="29001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MORE INFORMATION</a:t>
              </a:r>
              <a:endParaRPr lang="ru-RU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0E80D5-A91D-24B8-9AF5-367EE9B493D8}"/>
              </a:ext>
            </a:extLst>
          </p:cNvPr>
          <p:cNvSpPr txBox="1"/>
          <p:nvPr/>
        </p:nvSpPr>
        <p:spPr>
          <a:xfrm>
            <a:off x="20472920" y="12834664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19.01.2023-21.01.2023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D7A66B-AC90-FF6F-F19E-D53E41B8C923}"/>
              </a:ext>
            </a:extLst>
          </p:cNvPr>
          <p:cNvSpPr/>
          <p:nvPr/>
        </p:nvSpPr>
        <p:spPr bwMode="auto">
          <a:xfrm>
            <a:off x="12045981" y="737320"/>
            <a:ext cx="11451275" cy="259228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6CD582-CFE8-BDCB-595F-2F20A120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126" y="903287"/>
            <a:ext cx="2229161" cy="220058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BFBE57B-4C88-A794-EBCF-11C56383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555" y="931085"/>
            <a:ext cx="2216240" cy="217278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031D64-365A-5D97-C93C-C096A3B64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288" y="931085"/>
            <a:ext cx="2162477" cy="214342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6279E6-9BAC-35E3-7F17-ADC07F369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364" y="3187281"/>
            <a:ext cx="9647069" cy="96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742728" y="2278011"/>
            <a:ext cx="3240360" cy="21327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2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40A13A-B707-EC4A-82DD-CED78C37FE39}"/>
              </a:ext>
            </a:extLst>
          </p:cNvPr>
          <p:cNvSpPr/>
          <p:nvPr/>
        </p:nvSpPr>
        <p:spPr bwMode="auto">
          <a:xfrm>
            <a:off x="17376576" y="414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6EFEF-36BD-1E84-EF53-C554DEB4E70D}"/>
              </a:ext>
            </a:extLst>
          </p:cNvPr>
          <p:cNvSpPr txBox="1"/>
          <p:nvPr/>
        </p:nvSpPr>
        <p:spPr>
          <a:xfrm>
            <a:off x="4325744" y="2790367"/>
            <a:ext cx="786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НАЗВАНИЕ </a:t>
            </a:r>
            <a:r>
              <a:rPr lang="ru-RU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ИНТЕНСИВА</a:t>
            </a:r>
            <a:endParaRPr lang="ru-RU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9CAE1-9E1C-2047-661A-025BBC38D6AA}"/>
              </a:ext>
            </a:extLst>
          </p:cNvPr>
          <p:cNvSpPr txBox="1"/>
          <p:nvPr/>
        </p:nvSpPr>
        <p:spPr>
          <a:xfrm>
            <a:off x="1493368" y="6257221"/>
            <a:ext cx="10729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Graphik"/>
              </a:rPr>
              <a:t>Основы геймдизайна: 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механика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Graphik"/>
              </a:rPr>
              <a:t>, динамика и эстетика</a:t>
            </a:r>
            <a:endParaRPr lang="ru-RU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604CE-5196-14AF-036F-B42004ED485B}"/>
              </a:ext>
            </a:extLst>
          </p:cNvPr>
          <p:cNvSpPr txBox="1"/>
          <p:nvPr/>
        </p:nvSpPr>
        <p:spPr>
          <a:xfrm>
            <a:off x="2131787" y="8087228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День </a:t>
            </a:r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2</a:t>
            </a:r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:</a:t>
            </a:r>
            <a:endParaRPr lang="ru-RU" sz="5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CA43D-D036-2022-D5F2-4EA8FE18114A}"/>
              </a:ext>
            </a:extLst>
          </p:cNvPr>
          <p:cNvSpPr txBox="1"/>
          <p:nvPr/>
        </p:nvSpPr>
        <p:spPr>
          <a:xfrm>
            <a:off x="2134713" y="5426224"/>
            <a:ext cx="2016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День 1:</a:t>
            </a:r>
            <a:endParaRPr lang="ru-RU" sz="5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3BAA5-4D2C-446D-DE68-4C23093FEAFD}"/>
              </a:ext>
            </a:extLst>
          </p:cNvPr>
          <p:cNvSpPr txBox="1"/>
          <p:nvPr/>
        </p:nvSpPr>
        <p:spPr>
          <a:xfrm>
            <a:off x="2131787" y="11167091"/>
            <a:ext cx="2109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День </a:t>
            </a:r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3</a:t>
            </a:r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:</a:t>
            </a:r>
            <a:endParaRPr lang="ru-RU" sz="5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E3800-1411-81E9-F64C-4473609343CB}"/>
              </a:ext>
            </a:extLst>
          </p:cNvPr>
          <p:cNvSpPr txBox="1"/>
          <p:nvPr/>
        </p:nvSpPr>
        <p:spPr>
          <a:xfrm>
            <a:off x="1493368" y="9120376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Разрабатываем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детали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нарратив, метаигры и пользовательский опыт</a:t>
            </a:r>
            <a:endParaRPr lang="ru-RU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4181D-6470-CE49-2E5F-4B58A2EDC661}"/>
              </a:ext>
            </a:extLst>
          </p:cNvPr>
          <p:cNvSpPr txBox="1"/>
          <p:nvPr/>
        </p:nvSpPr>
        <p:spPr>
          <a:xfrm>
            <a:off x="1493368" y="1204591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Придумываем игру за 3 дня: подводим итоги</a:t>
            </a:r>
            <a:endParaRPr lang="ru-RU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D7C7933-2258-AC08-C264-667AF0B0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653" y="217644"/>
            <a:ext cx="8877019" cy="134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4" grpId="0"/>
      <p:bldP spid="15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D10AD5-AB17-9340-B5B0-250AB59C95A3}"/>
              </a:ext>
            </a:extLst>
          </p:cNvPr>
          <p:cNvSpPr/>
          <p:nvPr/>
        </p:nvSpPr>
        <p:spPr bwMode="auto">
          <a:xfrm>
            <a:off x="18608021" y="389705"/>
            <a:ext cx="5292886" cy="256845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34058" y="5201816"/>
            <a:ext cx="4703168" cy="418952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CA1463-B139-3E4E-991C-4AC17FDA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54450">
            <a:off x="15943678" y="7827523"/>
            <a:ext cx="8945835" cy="6709376"/>
          </a:xfrm>
          <a:prstGeom prst="rect">
            <a:avLst/>
          </a:prstGeom>
        </p:spPr>
      </p:pic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3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90C48-4F7C-1088-0114-A9D4A657C9F9}"/>
              </a:ext>
            </a:extLst>
          </p:cNvPr>
          <p:cNvSpPr txBox="1"/>
          <p:nvPr/>
        </p:nvSpPr>
        <p:spPr>
          <a:xfrm>
            <a:off x="12480032" y="1073767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solidFill>
                  <a:schemeClr val="tx1"/>
                </a:solidFill>
                <a:latin typeface="Impact" panose="020B0806030902050204" pitchFamily="34" charset="0"/>
              </a:rPr>
              <a:t>ИНСТРУМЕНТЫ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A19939-56F8-B22A-BA37-634FE7D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824" y="1277201"/>
            <a:ext cx="12038756" cy="12038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64E1B-5850-8EE7-C048-6EDF9B16284A}"/>
              </a:ext>
            </a:extLst>
          </p:cNvPr>
          <p:cNvSpPr txBox="1"/>
          <p:nvPr/>
        </p:nvSpPr>
        <p:spPr>
          <a:xfrm>
            <a:off x="11211069" y="3976204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Механики -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34C53-F0F9-7298-8171-24F68D0B234A}"/>
              </a:ext>
            </a:extLst>
          </p:cNvPr>
          <p:cNvSpPr txBox="1"/>
          <p:nvPr/>
        </p:nvSpPr>
        <p:spPr>
          <a:xfrm>
            <a:off x="11211069" y="4141189"/>
            <a:ext cx="1274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 </a:t>
            </a:r>
            <a:r>
              <a:rPr lang="ru-RU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элементарные компоненты игры, простыми словами это все игровые действия (Прыгать, бегать, ломать, бить и тд)</a:t>
            </a:r>
            <a:endParaRPr lang="ru-RU" sz="6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39105-BA1A-015B-E27C-7AE13192E2F7}"/>
              </a:ext>
            </a:extLst>
          </p:cNvPr>
          <p:cNvSpPr txBox="1"/>
          <p:nvPr/>
        </p:nvSpPr>
        <p:spPr>
          <a:xfrm>
            <a:off x="11184751" y="7310383"/>
            <a:ext cx="391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Динамики -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41F3E-6589-7317-61A6-D28E6703758E}"/>
              </a:ext>
            </a:extLst>
          </p:cNvPr>
          <p:cNvSpPr txBox="1"/>
          <p:nvPr/>
        </p:nvSpPr>
        <p:spPr>
          <a:xfrm>
            <a:off x="11211069" y="7477241"/>
            <a:ext cx="12462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</a:t>
            </a:r>
            <a:r>
              <a:rPr lang="ru-RU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системы механик (связанные между собой механики)</a:t>
            </a:r>
            <a:endParaRPr lang="ru-RU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0DC19-19CB-3AA6-4754-5D8AA615ED35}"/>
              </a:ext>
            </a:extLst>
          </p:cNvPr>
          <p:cNvSpPr txBox="1"/>
          <p:nvPr/>
        </p:nvSpPr>
        <p:spPr>
          <a:xfrm>
            <a:off x="11229474" y="10009386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Эстетики -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381C2-D10E-2E2F-EE7D-7C73EE92AB47}"/>
              </a:ext>
            </a:extLst>
          </p:cNvPr>
          <p:cNvSpPr txBox="1"/>
          <p:nvPr/>
        </p:nvSpPr>
        <p:spPr>
          <a:xfrm>
            <a:off x="14640273" y="10213120"/>
            <a:ext cx="468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Украшение динамик</a:t>
            </a:r>
            <a:endParaRPr lang="ru-RU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4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C92B6F-E31A-2BDC-DD91-F419F7159625}"/>
              </a:ext>
            </a:extLst>
          </p:cNvPr>
          <p:cNvSpPr/>
          <p:nvPr/>
        </p:nvSpPr>
        <p:spPr bwMode="auto">
          <a:xfrm>
            <a:off x="166664" y="1097360"/>
            <a:ext cx="3672408" cy="25202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5E5F2-3F60-3184-FBEB-7962CFFA8F8F}"/>
              </a:ext>
            </a:extLst>
          </p:cNvPr>
          <p:cNvSpPr txBox="1"/>
          <p:nvPr/>
        </p:nvSpPr>
        <p:spPr>
          <a:xfrm>
            <a:off x="4415136" y="1803502"/>
            <a:ext cx="2876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Задача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9A4A2-FDAE-5BB4-9F31-587B517AD6AC}"/>
              </a:ext>
            </a:extLst>
          </p:cNvPr>
          <p:cNvSpPr txBox="1"/>
          <p:nvPr/>
        </p:nvSpPr>
        <p:spPr>
          <a:xfrm>
            <a:off x="814736" y="4337720"/>
            <a:ext cx="135375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После второго дня просмотренного интенсива нужно было придумать принцип своей игры, удовлетворяющая следующим игровым механикам: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02BBB6-ECA0-58C1-D216-18CB165C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800" y="737320"/>
            <a:ext cx="14630401" cy="1371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BFD8BE-383A-F739-75CD-DD67DA6D2DD1}"/>
              </a:ext>
            </a:extLst>
          </p:cNvPr>
          <p:cNvSpPr txBox="1"/>
          <p:nvPr/>
        </p:nvSpPr>
        <p:spPr>
          <a:xfrm>
            <a:off x="2002868" y="7593943"/>
            <a:ext cx="63007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1) Вращать(ся)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2) Увеличивать(ся)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3) Бить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4) </a:t>
            </a:r>
            <a:r>
              <a:rPr lang="ru-RU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Нажимать</a:t>
            </a:r>
            <a:endParaRPr lang="ru-RU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5) Сортировать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6) Торговать(ся)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1284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5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952D8-319C-C41E-E2AF-32B0D95D45C8}"/>
              </a:ext>
            </a:extLst>
          </p:cNvPr>
          <p:cNvSpPr/>
          <p:nvPr/>
        </p:nvSpPr>
        <p:spPr bwMode="auto">
          <a:xfrm>
            <a:off x="19956094" y="449288"/>
            <a:ext cx="3944813" cy="273630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4DB69-F22E-3CFD-21BB-76EDB84A2D28}"/>
              </a:ext>
            </a:extLst>
          </p:cNvPr>
          <p:cNvSpPr txBox="1"/>
          <p:nvPr/>
        </p:nvSpPr>
        <p:spPr>
          <a:xfrm>
            <a:off x="13416136" y="1263442"/>
            <a:ext cx="6377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Решение задачи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3F2F23-4AA1-5B35-418A-E3A9A6283E63}"/>
              </a:ext>
            </a:extLst>
          </p:cNvPr>
          <p:cNvSpPr/>
          <p:nvPr/>
        </p:nvSpPr>
        <p:spPr bwMode="auto">
          <a:xfrm>
            <a:off x="310680" y="617137"/>
            <a:ext cx="3944813" cy="148833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73E6-9D5C-0458-6B1C-58F3455AA535}"/>
              </a:ext>
            </a:extLst>
          </p:cNvPr>
          <p:cNvSpPr txBox="1"/>
          <p:nvPr/>
        </p:nvSpPr>
        <p:spPr>
          <a:xfrm>
            <a:off x="4418384" y="529424"/>
            <a:ext cx="7604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</a:rPr>
              <a:t>Название игры</a:t>
            </a:r>
          </a:p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</a:rPr>
              <a:t>«стрельба:  удар в ответ»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DC8F6-94E6-E844-6499-174FE493A876}"/>
              </a:ext>
            </a:extLst>
          </p:cNvPr>
          <p:cNvSpPr txBox="1"/>
          <p:nvPr/>
        </p:nvSpPr>
        <p:spPr>
          <a:xfrm>
            <a:off x="310680" y="2681536"/>
            <a:ext cx="1964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</a:t>
            </a:r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Игровая схема: </a:t>
            </a:r>
            <a:endParaRPr lang="en-US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Механики: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осматриваться (вращаться), прицел, стрелять (нажимать), бить (добивать последним ударом) , сортировать, торговать, увеличивать цену.</a:t>
            </a:r>
            <a:endParaRPr lang="ru-RU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4240B-5EB5-7D95-E036-AE9776C6FD5B}"/>
              </a:ext>
            </a:extLst>
          </p:cNvPr>
          <p:cNvSpPr txBox="1"/>
          <p:nvPr/>
        </p:nvSpPr>
        <p:spPr>
          <a:xfrm>
            <a:off x="822486" y="4648982"/>
            <a:ext cx="292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Динамики: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Стрельба 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Торговля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B6F9A-D6A5-2F0D-36BB-582CB80F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368" y="5768208"/>
            <a:ext cx="14568264" cy="4734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571E21-53D3-848E-8A86-A55132022C78}"/>
              </a:ext>
            </a:extLst>
          </p:cNvPr>
          <p:cNvSpPr txBox="1"/>
          <p:nvPr/>
        </p:nvSpPr>
        <p:spPr>
          <a:xfrm>
            <a:off x="15260844" y="4354086"/>
            <a:ext cx="7401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Сортировка добычи на прилавке</a:t>
            </a:r>
          </a:p>
          <a:p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(ставить цену на товар – продавать)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7AC56-33FB-302E-D000-95AD65E5939D}"/>
              </a:ext>
            </a:extLst>
          </p:cNvPr>
          <p:cNvSpPr txBox="1"/>
          <p:nvPr/>
        </p:nvSpPr>
        <p:spPr>
          <a:xfrm>
            <a:off x="14208224" y="5504462"/>
            <a:ext cx="996173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Игра представляет собой охоту на диких зверей, а после следует продажа добычи. Всего есть 45 уровней и с каждым разом сложность повышается (животных становится еще больше, добавляются природные явления, мешающие игроку легко попасть в цель, макс. ХП зверей увеличивается) . В лесу становится все туманнее, мрачнее. После стрельбы мы приходим на рынок и продаем добычу, где мы получаем свой основной заработок. После получения денег мы можем их потратить на улучшение качества оружия и стать сильнее.</a:t>
            </a:r>
            <a:endParaRPr lang="ru-RU" sz="2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43279-DE1E-1BA6-A909-52967E0E780B}"/>
              </a:ext>
            </a:extLst>
          </p:cNvPr>
          <p:cNvSpPr txBox="1"/>
          <p:nvPr/>
        </p:nvSpPr>
        <p:spPr>
          <a:xfrm>
            <a:off x="651284" y="10952107"/>
            <a:ext cx="156091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Животные становятся все более агрессивнее. На первых уровнях они еще могли подойти к человеку, доверяли людям , но под конец игры видно как дикие звери реагируют на человека, ведь после стольких безжалостных ударов на природу они не могли не нанести ответный удар.</a:t>
            </a:r>
            <a:endParaRPr lang="ru-RU"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DC8BBE0-32BD-1ED0-F6E0-E35DE4F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72" y="10832681"/>
            <a:ext cx="220058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2" grpId="0"/>
      <p:bldP spid="15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0" y="1671648"/>
            <a:ext cx="542324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07EF91-007D-DD4F-AD13-91DC5AF90543}"/>
              </a:ext>
            </a:extLst>
          </p:cNvPr>
          <p:cNvSpPr/>
          <p:nvPr/>
        </p:nvSpPr>
        <p:spPr bwMode="auto">
          <a:xfrm>
            <a:off x="22250472" y="5561856"/>
            <a:ext cx="213352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DD930-7CFD-D182-EC57-79D8FD5D9D7A}"/>
              </a:ext>
            </a:extLst>
          </p:cNvPr>
          <p:cNvSpPr txBox="1"/>
          <p:nvPr/>
        </p:nvSpPr>
        <p:spPr>
          <a:xfrm>
            <a:off x="8231560" y="2177480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Достоинства: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69CCB-1DB5-AC31-5B58-4367E288D421}"/>
              </a:ext>
            </a:extLst>
          </p:cNvPr>
          <p:cNvSpPr txBox="1"/>
          <p:nvPr/>
        </p:nvSpPr>
        <p:spPr>
          <a:xfrm>
            <a:off x="8231560" y="8247858"/>
            <a:ext cx="4697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Недостатки: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8D01-C609-A36D-E90D-6657805F8491}"/>
              </a:ext>
            </a:extLst>
          </p:cNvPr>
          <p:cNvSpPr txBox="1"/>
          <p:nvPr/>
        </p:nvSpPr>
        <p:spPr>
          <a:xfrm>
            <a:off x="7435829" y="4365811"/>
            <a:ext cx="11747127" cy="415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Хороший спикер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Хорошее объяснение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окончанию </a:t>
            </a:r>
            <a:r>
              <a:rPr lang="ru-RU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интенсива</a:t>
            </a: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была подарена книжка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ru-RU" sz="3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ru-RU" sz="3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F7EFA-0835-4328-5274-392E588AB17C}"/>
              </a:ext>
            </a:extLst>
          </p:cNvPr>
          <p:cNvSpPr txBox="1"/>
          <p:nvPr/>
        </p:nvSpPr>
        <p:spPr>
          <a:xfrm>
            <a:off x="7435829" y="9769289"/>
            <a:ext cx="1167078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ru-RU" sz="3200" b="1" dirty="0">
                <a:solidFill>
                  <a:srgbClr val="FFFFFF"/>
                </a:solidFill>
              </a:rPr>
              <a:t>Огромное количество рекламы </a:t>
            </a:r>
          </a:p>
          <a:p>
            <a:pPr marL="457200" indent="-457200" algn="l">
              <a:buAutoNum type="arabicPeriod"/>
            </a:pPr>
            <a:r>
              <a:rPr lang="ru-RU" sz="3200" b="1" dirty="0">
                <a:solidFill>
                  <a:srgbClr val="FFFFFF"/>
                </a:solidFill>
              </a:rPr>
              <a:t>Плохая организация первого дня</a:t>
            </a:r>
          </a:p>
          <a:p>
            <a:pPr marL="457200" indent="-457200" algn="l">
              <a:buAutoNum type="arabicPeriod"/>
            </a:pPr>
            <a:r>
              <a:rPr lang="ru-RU" sz="3200" b="1" dirty="0">
                <a:solidFill>
                  <a:srgbClr val="FFFFFF"/>
                </a:solidFill>
              </a:rPr>
              <a:t>Малое количество ответов на  вопросы от спикера </a:t>
            </a:r>
          </a:p>
          <a:p>
            <a:pPr marL="457200" indent="-457200" algn="l">
              <a:buAutoNum type="arabicPeriod"/>
            </a:pPr>
            <a:endParaRPr lang="ru-RU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7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2768064" y="1264936"/>
            <a:ext cx="102250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96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Планирую дальше развиваться в</a:t>
            </a:r>
          </a:p>
          <a:p>
            <a:pPr eaLnBrk="1">
              <a:defRPr/>
            </a:pPr>
            <a:r>
              <a:rPr lang="ru-RU" altLang="x-none" sz="96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ГЕЙМ ДИЗАЙНЕ</a:t>
            </a:r>
            <a:endParaRPr lang="x-none" altLang="x-none" sz="9600" dirty="0">
              <a:solidFill>
                <a:schemeClr val="tx1"/>
              </a:solidFill>
              <a:latin typeface="Impact" panose="020B08060309020502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8FE68B-42AA-DCB7-3B5B-681ECA08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8" y="2057098"/>
            <a:ext cx="15392400" cy="112014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C0E836-F530-80EB-F6A0-5E033F69E499}"/>
              </a:ext>
            </a:extLst>
          </p:cNvPr>
          <p:cNvSpPr/>
          <p:nvPr/>
        </p:nvSpPr>
        <p:spPr bwMode="auto">
          <a:xfrm>
            <a:off x="725416" y="443860"/>
            <a:ext cx="4392488" cy="18483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7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CE1AE1-A1D7-61BE-B791-C15386A65E38}"/>
              </a:ext>
            </a:extLst>
          </p:cNvPr>
          <p:cNvSpPr/>
          <p:nvPr/>
        </p:nvSpPr>
        <p:spPr bwMode="auto">
          <a:xfrm>
            <a:off x="-21110" y="5777880"/>
            <a:ext cx="213352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487606-DEBF-B852-1C8F-024E5F5C6664}"/>
              </a:ext>
            </a:extLst>
          </p:cNvPr>
          <p:cNvSpPr/>
          <p:nvPr/>
        </p:nvSpPr>
        <p:spPr bwMode="auto">
          <a:xfrm>
            <a:off x="20112880" y="593304"/>
            <a:ext cx="3944813" cy="148833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01768-6A46-146F-A4AC-8A6A86A8FB6E}"/>
              </a:ext>
            </a:extLst>
          </p:cNvPr>
          <p:cNvSpPr txBox="1"/>
          <p:nvPr/>
        </p:nvSpPr>
        <p:spPr>
          <a:xfrm>
            <a:off x="4055096" y="1354661"/>
            <a:ext cx="168767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СПАСИБО ЗА ВНИМАНИЕ.</a:t>
            </a:r>
          </a:p>
          <a:p>
            <a:pPr algn="ctr"/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НАША КОМАНДА ГОТОВА ОТВЕТИТЬ НА ВОПРОСЫ!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5272CF-3EAB-2174-8C32-826D3EC2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56" y="3257600"/>
            <a:ext cx="10945216" cy="125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theme/theme1.xml><?xml version="1.0" encoding="utf-8"?>
<a:theme xmlns:a="http://schemas.openxmlformats.org/drawingml/2006/main" name="White">
  <a:themeElements>
    <a:clrScheme name="HiSlide - Black &amp; Red">
      <a:dk1>
        <a:srgbClr val="191818"/>
      </a:dk1>
      <a:lt1>
        <a:srgbClr val="FEFFFF"/>
      </a:lt1>
      <a:dk2>
        <a:srgbClr val="191818"/>
      </a:dk2>
      <a:lt2>
        <a:srgbClr val="E7E7E7"/>
      </a:lt2>
      <a:accent1>
        <a:srgbClr val="E94540"/>
      </a:accent1>
      <a:accent2>
        <a:srgbClr val="E94540"/>
      </a:accent2>
      <a:accent3>
        <a:srgbClr val="E94540"/>
      </a:accent3>
      <a:accent4>
        <a:srgbClr val="E94540"/>
      </a:accent4>
      <a:accent5>
        <a:srgbClr val="E94540"/>
      </a:accent5>
      <a:accent6>
        <a:srgbClr val="E94540"/>
      </a:accent6>
      <a:hlink>
        <a:srgbClr val="E94540"/>
      </a:hlink>
      <a:folHlink>
        <a:srgbClr val="C4383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10144</TotalTime>
  <Words>375</Words>
  <Application>Microsoft Office PowerPoint</Application>
  <PresentationFormat>Произвольный</PresentationFormat>
  <Paragraphs>56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Roy42</dc:creator>
  <cp:lastModifiedBy>Неизвестный пользователь</cp:lastModifiedBy>
  <cp:revision>523</cp:revision>
  <dcterms:modified xsi:type="dcterms:W3CDTF">2023-01-27T10:51:12Z</dcterms:modified>
</cp:coreProperties>
</file>