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64" r:id="rId2"/>
    <p:sldId id="257" r:id="rId3"/>
    <p:sldId id="256"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FF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01AB75-82C4-4977-A066-BD49EE22E571}"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010A79E3-010D-4021-A69F-F86AC3EF94DD}">
      <dgm:prSet/>
      <dgm:spPr/>
      <dgm:t>
        <a:bodyPr/>
        <a:lstStyle/>
        <a:p>
          <a:r>
            <a:rPr lang="ru-RU" b="1" dirty="0">
              <a:solidFill>
                <a:srgbClr val="03FFC8"/>
              </a:solidFill>
            </a:rPr>
            <a:t>Кочунов Антон</a:t>
          </a:r>
          <a:endParaRPr lang="en-US" dirty="0">
            <a:solidFill>
              <a:srgbClr val="03FFC8"/>
            </a:solidFill>
          </a:endParaRPr>
        </a:p>
      </dgm:t>
    </dgm:pt>
    <dgm:pt modelId="{F9D24EF9-F7A1-4BCD-8097-0B340084D308}" type="parTrans" cxnId="{60AD519D-EDE0-458A-A526-73B6F7BE9CA7}">
      <dgm:prSet/>
      <dgm:spPr/>
      <dgm:t>
        <a:bodyPr/>
        <a:lstStyle/>
        <a:p>
          <a:endParaRPr lang="en-US"/>
        </a:p>
      </dgm:t>
    </dgm:pt>
    <dgm:pt modelId="{49ED3A75-2EA4-4D76-AA3A-B36C81AFB524}" type="sibTrans" cxnId="{60AD519D-EDE0-458A-A526-73B6F7BE9CA7}">
      <dgm:prSet/>
      <dgm:spPr/>
      <dgm:t>
        <a:bodyPr/>
        <a:lstStyle/>
        <a:p>
          <a:endParaRPr lang="en-US"/>
        </a:p>
      </dgm:t>
    </dgm:pt>
    <dgm:pt modelId="{3806FFC6-B49B-44F5-A302-4D45FF695BBC}">
      <dgm:prSet/>
      <dgm:spPr/>
      <dgm:t>
        <a:bodyPr/>
        <a:lstStyle/>
        <a:p>
          <a:r>
            <a:rPr lang="ru-RU" b="1" dirty="0">
              <a:solidFill>
                <a:srgbClr val="03FFC8"/>
              </a:solidFill>
            </a:rPr>
            <a:t>Хузуржанов Акбар</a:t>
          </a:r>
          <a:endParaRPr lang="en-US" dirty="0">
            <a:solidFill>
              <a:srgbClr val="03FFC8"/>
            </a:solidFill>
          </a:endParaRPr>
        </a:p>
      </dgm:t>
    </dgm:pt>
    <dgm:pt modelId="{3866AFBD-DF3D-427B-86D1-BD478DFCEF1C}" type="parTrans" cxnId="{619F97E4-28D7-4272-BAD9-C2D5F756E216}">
      <dgm:prSet/>
      <dgm:spPr/>
      <dgm:t>
        <a:bodyPr/>
        <a:lstStyle/>
        <a:p>
          <a:endParaRPr lang="en-US"/>
        </a:p>
      </dgm:t>
    </dgm:pt>
    <dgm:pt modelId="{DA34F49A-144D-4C53-BC79-E84D8477AECB}" type="sibTrans" cxnId="{619F97E4-28D7-4272-BAD9-C2D5F756E216}">
      <dgm:prSet/>
      <dgm:spPr/>
      <dgm:t>
        <a:bodyPr/>
        <a:lstStyle/>
        <a:p>
          <a:endParaRPr lang="en-US"/>
        </a:p>
      </dgm:t>
    </dgm:pt>
    <dgm:pt modelId="{ED7D2FC8-8FE8-4086-A5E2-17D48E281C0D}">
      <dgm:prSet/>
      <dgm:spPr/>
      <dgm:t>
        <a:bodyPr/>
        <a:lstStyle/>
        <a:p>
          <a:r>
            <a:rPr lang="ru-RU" b="1" dirty="0">
              <a:solidFill>
                <a:srgbClr val="03FFC8"/>
              </a:solidFill>
            </a:rPr>
            <a:t>Назиров Юрик</a:t>
          </a:r>
          <a:endParaRPr lang="en-US" dirty="0">
            <a:solidFill>
              <a:srgbClr val="03FFC8"/>
            </a:solidFill>
          </a:endParaRPr>
        </a:p>
      </dgm:t>
    </dgm:pt>
    <dgm:pt modelId="{474F2DA9-EAB7-4AA8-A585-D61DA99E1A28}" type="parTrans" cxnId="{93EBDDDA-4771-4344-B92E-02FD814D3CAE}">
      <dgm:prSet/>
      <dgm:spPr/>
      <dgm:t>
        <a:bodyPr/>
        <a:lstStyle/>
        <a:p>
          <a:endParaRPr lang="en-US"/>
        </a:p>
      </dgm:t>
    </dgm:pt>
    <dgm:pt modelId="{57C1E03C-2925-444E-B617-5994F938BC92}" type="sibTrans" cxnId="{93EBDDDA-4771-4344-B92E-02FD814D3CAE}">
      <dgm:prSet/>
      <dgm:spPr/>
      <dgm:t>
        <a:bodyPr/>
        <a:lstStyle/>
        <a:p>
          <a:endParaRPr lang="en-US"/>
        </a:p>
      </dgm:t>
    </dgm:pt>
    <dgm:pt modelId="{02990856-A719-471B-8AC8-48BCD64945FF}">
      <dgm:prSet/>
      <dgm:spPr/>
      <dgm:t>
        <a:bodyPr/>
        <a:lstStyle/>
        <a:p>
          <a:r>
            <a:rPr lang="ru-RU" b="1" dirty="0">
              <a:solidFill>
                <a:srgbClr val="03FFC8"/>
              </a:solidFill>
            </a:rPr>
            <a:t>Островский Сергей</a:t>
          </a:r>
        </a:p>
        <a:p>
          <a:r>
            <a:rPr lang="ru-RU" b="1" dirty="0">
              <a:solidFill>
                <a:srgbClr val="03FFC8"/>
              </a:solidFill>
            </a:rPr>
            <a:t>Палагин Даниил </a:t>
          </a:r>
          <a:r>
            <a:rPr lang="ru-RU" b="1" dirty="0" err="1">
              <a:solidFill>
                <a:srgbClr val="03FFC8"/>
              </a:solidFill>
            </a:rPr>
            <a:t>Дедович</a:t>
          </a:r>
          <a:endParaRPr lang="en-US" dirty="0">
            <a:solidFill>
              <a:srgbClr val="03FFC8"/>
            </a:solidFill>
          </a:endParaRPr>
        </a:p>
      </dgm:t>
    </dgm:pt>
    <dgm:pt modelId="{75BD7544-1AB0-46F4-890F-0EE342A0D995}" type="parTrans" cxnId="{A03BBE8A-7CF4-4D4E-92B8-20B6A48F4D98}">
      <dgm:prSet/>
      <dgm:spPr/>
      <dgm:t>
        <a:bodyPr/>
        <a:lstStyle/>
        <a:p>
          <a:endParaRPr lang="en-US"/>
        </a:p>
      </dgm:t>
    </dgm:pt>
    <dgm:pt modelId="{832704E0-B963-4B8E-803B-B36F8ED3301A}" type="sibTrans" cxnId="{A03BBE8A-7CF4-4D4E-92B8-20B6A48F4D98}">
      <dgm:prSet/>
      <dgm:spPr/>
      <dgm:t>
        <a:bodyPr/>
        <a:lstStyle/>
        <a:p>
          <a:endParaRPr lang="en-US"/>
        </a:p>
      </dgm:t>
    </dgm:pt>
    <dgm:pt modelId="{1DE8DCFB-ED81-4CF6-9A19-1D549892CE7D}" type="pres">
      <dgm:prSet presAssocID="{AA01AB75-82C4-4977-A066-BD49EE22E571}" presName="vert0" presStyleCnt="0">
        <dgm:presLayoutVars>
          <dgm:dir/>
          <dgm:animOne val="branch"/>
          <dgm:animLvl val="lvl"/>
        </dgm:presLayoutVars>
      </dgm:prSet>
      <dgm:spPr/>
    </dgm:pt>
    <dgm:pt modelId="{562E637D-448F-433C-91FA-EDA9F700BED2}" type="pres">
      <dgm:prSet presAssocID="{010A79E3-010D-4021-A69F-F86AC3EF94DD}" presName="thickLine" presStyleLbl="alignNode1" presStyleIdx="0" presStyleCnt="4"/>
      <dgm:spPr/>
    </dgm:pt>
    <dgm:pt modelId="{87B11815-A788-4AD7-AE1D-059223A29001}" type="pres">
      <dgm:prSet presAssocID="{010A79E3-010D-4021-A69F-F86AC3EF94DD}" presName="horz1" presStyleCnt="0"/>
      <dgm:spPr/>
    </dgm:pt>
    <dgm:pt modelId="{45F9280D-2A81-4894-B8FD-E83FD09A7CC7}" type="pres">
      <dgm:prSet presAssocID="{010A79E3-010D-4021-A69F-F86AC3EF94DD}" presName="tx1" presStyleLbl="revTx" presStyleIdx="0" presStyleCnt="4"/>
      <dgm:spPr/>
    </dgm:pt>
    <dgm:pt modelId="{27000A77-2D0B-49CD-A29B-079994D7FBA2}" type="pres">
      <dgm:prSet presAssocID="{010A79E3-010D-4021-A69F-F86AC3EF94DD}" presName="vert1" presStyleCnt="0"/>
      <dgm:spPr/>
    </dgm:pt>
    <dgm:pt modelId="{96C8B2BF-4F7D-4259-A3D2-DE5F6AE5C9BA}" type="pres">
      <dgm:prSet presAssocID="{3806FFC6-B49B-44F5-A302-4D45FF695BBC}" presName="thickLine" presStyleLbl="alignNode1" presStyleIdx="1" presStyleCnt="4"/>
      <dgm:spPr/>
    </dgm:pt>
    <dgm:pt modelId="{A7A23648-4815-4FD8-9DF6-6D30043F1FC7}" type="pres">
      <dgm:prSet presAssocID="{3806FFC6-B49B-44F5-A302-4D45FF695BBC}" presName="horz1" presStyleCnt="0"/>
      <dgm:spPr/>
    </dgm:pt>
    <dgm:pt modelId="{6173FE4A-4947-4685-A9CC-30895E47F0FF}" type="pres">
      <dgm:prSet presAssocID="{3806FFC6-B49B-44F5-A302-4D45FF695BBC}" presName="tx1" presStyleLbl="revTx" presStyleIdx="1" presStyleCnt="4"/>
      <dgm:spPr/>
    </dgm:pt>
    <dgm:pt modelId="{10FEFD03-FF27-496C-BDCF-0E6177E69D3C}" type="pres">
      <dgm:prSet presAssocID="{3806FFC6-B49B-44F5-A302-4D45FF695BBC}" presName="vert1" presStyleCnt="0"/>
      <dgm:spPr/>
    </dgm:pt>
    <dgm:pt modelId="{2570BE7E-FACA-478A-BC9C-A6C02827ED97}" type="pres">
      <dgm:prSet presAssocID="{ED7D2FC8-8FE8-4086-A5E2-17D48E281C0D}" presName="thickLine" presStyleLbl="alignNode1" presStyleIdx="2" presStyleCnt="4"/>
      <dgm:spPr/>
    </dgm:pt>
    <dgm:pt modelId="{0A6C4161-454C-4ABA-AAC3-B3C23852B421}" type="pres">
      <dgm:prSet presAssocID="{ED7D2FC8-8FE8-4086-A5E2-17D48E281C0D}" presName="horz1" presStyleCnt="0"/>
      <dgm:spPr/>
    </dgm:pt>
    <dgm:pt modelId="{198EE13B-3135-4B93-A079-E763395CDC3E}" type="pres">
      <dgm:prSet presAssocID="{ED7D2FC8-8FE8-4086-A5E2-17D48E281C0D}" presName="tx1" presStyleLbl="revTx" presStyleIdx="2" presStyleCnt="4"/>
      <dgm:spPr/>
    </dgm:pt>
    <dgm:pt modelId="{309BFD4E-99C8-4DBE-99F1-93A3D0A1F45B}" type="pres">
      <dgm:prSet presAssocID="{ED7D2FC8-8FE8-4086-A5E2-17D48E281C0D}" presName="vert1" presStyleCnt="0"/>
      <dgm:spPr/>
    </dgm:pt>
    <dgm:pt modelId="{2056623C-DA87-4DDA-9D2A-C7920247BD69}" type="pres">
      <dgm:prSet presAssocID="{02990856-A719-471B-8AC8-48BCD64945FF}" presName="thickLine" presStyleLbl="alignNode1" presStyleIdx="3" presStyleCnt="4"/>
      <dgm:spPr/>
    </dgm:pt>
    <dgm:pt modelId="{42677D89-C19D-4472-8700-52C6BBF131FD}" type="pres">
      <dgm:prSet presAssocID="{02990856-A719-471B-8AC8-48BCD64945FF}" presName="horz1" presStyleCnt="0"/>
      <dgm:spPr/>
    </dgm:pt>
    <dgm:pt modelId="{5F58CD4B-D1E2-45B8-BD21-F478E94D1A35}" type="pres">
      <dgm:prSet presAssocID="{02990856-A719-471B-8AC8-48BCD64945FF}" presName="tx1" presStyleLbl="revTx" presStyleIdx="3" presStyleCnt="4"/>
      <dgm:spPr/>
    </dgm:pt>
    <dgm:pt modelId="{F5962F6D-1CCB-4B88-AF92-A71296DE750B}" type="pres">
      <dgm:prSet presAssocID="{02990856-A719-471B-8AC8-48BCD64945FF}" presName="vert1" presStyleCnt="0"/>
      <dgm:spPr/>
    </dgm:pt>
  </dgm:ptLst>
  <dgm:cxnLst>
    <dgm:cxn modelId="{3252C574-B7EF-423B-8424-45284255D03F}" type="presOf" srcId="{ED7D2FC8-8FE8-4086-A5E2-17D48E281C0D}" destId="{198EE13B-3135-4B93-A079-E763395CDC3E}" srcOrd="0" destOrd="0" presId="urn:microsoft.com/office/officeart/2008/layout/LinedList"/>
    <dgm:cxn modelId="{44BCEA77-DC4B-41C0-8564-C89F290EF25D}" type="presOf" srcId="{3806FFC6-B49B-44F5-A302-4D45FF695BBC}" destId="{6173FE4A-4947-4685-A9CC-30895E47F0FF}" srcOrd="0" destOrd="0" presId="urn:microsoft.com/office/officeart/2008/layout/LinedList"/>
    <dgm:cxn modelId="{A03BBE8A-7CF4-4D4E-92B8-20B6A48F4D98}" srcId="{AA01AB75-82C4-4977-A066-BD49EE22E571}" destId="{02990856-A719-471B-8AC8-48BCD64945FF}" srcOrd="3" destOrd="0" parTransId="{75BD7544-1AB0-46F4-890F-0EE342A0D995}" sibTransId="{832704E0-B963-4B8E-803B-B36F8ED3301A}"/>
    <dgm:cxn modelId="{60AD519D-EDE0-458A-A526-73B6F7BE9CA7}" srcId="{AA01AB75-82C4-4977-A066-BD49EE22E571}" destId="{010A79E3-010D-4021-A69F-F86AC3EF94DD}" srcOrd="0" destOrd="0" parTransId="{F9D24EF9-F7A1-4BCD-8097-0B340084D308}" sibTransId="{49ED3A75-2EA4-4D76-AA3A-B36C81AFB524}"/>
    <dgm:cxn modelId="{93EBDDDA-4771-4344-B92E-02FD814D3CAE}" srcId="{AA01AB75-82C4-4977-A066-BD49EE22E571}" destId="{ED7D2FC8-8FE8-4086-A5E2-17D48E281C0D}" srcOrd="2" destOrd="0" parTransId="{474F2DA9-EAB7-4AA8-A585-D61DA99E1A28}" sibTransId="{57C1E03C-2925-444E-B617-5994F938BC92}"/>
    <dgm:cxn modelId="{D449A1E2-24C0-44F2-BDC9-A874296A6D99}" type="presOf" srcId="{02990856-A719-471B-8AC8-48BCD64945FF}" destId="{5F58CD4B-D1E2-45B8-BD21-F478E94D1A35}" srcOrd="0" destOrd="0" presId="urn:microsoft.com/office/officeart/2008/layout/LinedList"/>
    <dgm:cxn modelId="{619F97E4-28D7-4272-BAD9-C2D5F756E216}" srcId="{AA01AB75-82C4-4977-A066-BD49EE22E571}" destId="{3806FFC6-B49B-44F5-A302-4D45FF695BBC}" srcOrd="1" destOrd="0" parTransId="{3866AFBD-DF3D-427B-86D1-BD478DFCEF1C}" sibTransId="{DA34F49A-144D-4C53-BC79-E84D8477AECB}"/>
    <dgm:cxn modelId="{C286FEEE-8573-4CD3-BE7B-FDB47CA54ECB}" type="presOf" srcId="{010A79E3-010D-4021-A69F-F86AC3EF94DD}" destId="{45F9280D-2A81-4894-B8FD-E83FD09A7CC7}" srcOrd="0" destOrd="0" presId="urn:microsoft.com/office/officeart/2008/layout/LinedList"/>
    <dgm:cxn modelId="{55E63FFE-5A29-4BEA-95DA-FA2C526E47D6}" type="presOf" srcId="{AA01AB75-82C4-4977-A066-BD49EE22E571}" destId="{1DE8DCFB-ED81-4CF6-9A19-1D549892CE7D}" srcOrd="0" destOrd="0" presId="urn:microsoft.com/office/officeart/2008/layout/LinedList"/>
    <dgm:cxn modelId="{0AF0B578-F939-445E-BC4B-46DEBEEC9DC4}" type="presParOf" srcId="{1DE8DCFB-ED81-4CF6-9A19-1D549892CE7D}" destId="{562E637D-448F-433C-91FA-EDA9F700BED2}" srcOrd="0" destOrd="0" presId="urn:microsoft.com/office/officeart/2008/layout/LinedList"/>
    <dgm:cxn modelId="{15CD7633-658F-4F66-8376-D7285107A8C0}" type="presParOf" srcId="{1DE8DCFB-ED81-4CF6-9A19-1D549892CE7D}" destId="{87B11815-A788-4AD7-AE1D-059223A29001}" srcOrd="1" destOrd="0" presId="urn:microsoft.com/office/officeart/2008/layout/LinedList"/>
    <dgm:cxn modelId="{4FF58911-178C-4E12-9E4B-EFC6525FE066}" type="presParOf" srcId="{87B11815-A788-4AD7-AE1D-059223A29001}" destId="{45F9280D-2A81-4894-B8FD-E83FD09A7CC7}" srcOrd="0" destOrd="0" presId="urn:microsoft.com/office/officeart/2008/layout/LinedList"/>
    <dgm:cxn modelId="{7DAB0195-F1AE-45BB-AB25-1C9A68A8468B}" type="presParOf" srcId="{87B11815-A788-4AD7-AE1D-059223A29001}" destId="{27000A77-2D0B-49CD-A29B-079994D7FBA2}" srcOrd="1" destOrd="0" presId="urn:microsoft.com/office/officeart/2008/layout/LinedList"/>
    <dgm:cxn modelId="{539F7685-4C4A-46BF-8196-F1915D0BC85E}" type="presParOf" srcId="{1DE8DCFB-ED81-4CF6-9A19-1D549892CE7D}" destId="{96C8B2BF-4F7D-4259-A3D2-DE5F6AE5C9BA}" srcOrd="2" destOrd="0" presId="urn:microsoft.com/office/officeart/2008/layout/LinedList"/>
    <dgm:cxn modelId="{4B436923-E518-4996-870C-2D68757B6189}" type="presParOf" srcId="{1DE8DCFB-ED81-4CF6-9A19-1D549892CE7D}" destId="{A7A23648-4815-4FD8-9DF6-6D30043F1FC7}" srcOrd="3" destOrd="0" presId="urn:microsoft.com/office/officeart/2008/layout/LinedList"/>
    <dgm:cxn modelId="{C2CA2475-C3DB-4A97-9D0D-8799E0631987}" type="presParOf" srcId="{A7A23648-4815-4FD8-9DF6-6D30043F1FC7}" destId="{6173FE4A-4947-4685-A9CC-30895E47F0FF}" srcOrd="0" destOrd="0" presId="urn:microsoft.com/office/officeart/2008/layout/LinedList"/>
    <dgm:cxn modelId="{EFA5AFAC-A25E-4E16-A7E4-B819A4B2EEFF}" type="presParOf" srcId="{A7A23648-4815-4FD8-9DF6-6D30043F1FC7}" destId="{10FEFD03-FF27-496C-BDCF-0E6177E69D3C}" srcOrd="1" destOrd="0" presId="urn:microsoft.com/office/officeart/2008/layout/LinedList"/>
    <dgm:cxn modelId="{68757C7E-8DB8-4FD6-BB50-CC481EE63ADD}" type="presParOf" srcId="{1DE8DCFB-ED81-4CF6-9A19-1D549892CE7D}" destId="{2570BE7E-FACA-478A-BC9C-A6C02827ED97}" srcOrd="4" destOrd="0" presId="urn:microsoft.com/office/officeart/2008/layout/LinedList"/>
    <dgm:cxn modelId="{9B5135B9-5591-4082-824E-C9D851912F45}" type="presParOf" srcId="{1DE8DCFB-ED81-4CF6-9A19-1D549892CE7D}" destId="{0A6C4161-454C-4ABA-AAC3-B3C23852B421}" srcOrd="5" destOrd="0" presId="urn:microsoft.com/office/officeart/2008/layout/LinedList"/>
    <dgm:cxn modelId="{8CBD7768-B228-4BBE-91C1-CC2145C658DB}" type="presParOf" srcId="{0A6C4161-454C-4ABA-AAC3-B3C23852B421}" destId="{198EE13B-3135-4B93-A079-E763395CDC3E}" srcOrd="0" destOrd="0" presId="urn:microsoft.com/office/officeart/2008/layout/LinedList"/>
    <dgm:cxn modelId="{3DBD45DD-017F-433A-8587-94C6375391E2}" type="presParOf" srcId="{0A6C4161-454C-4ABA-AAC3-B3C23852B421}" destId="{309BFD4E-99C8-4DBE-99F1-93A3D0A1F45B}" srcOrd="1" destOrd="0" presId="urn:microsoft.com/office/officeart/2008/layout/LinedList"/>
    <dgm:cxn modelId="{C533DECB-BD45-486A-B9D7-670004ADD3BE}" type="presParOf" srcId="{1DE8DCFB-ED81-4CF6-9A19-1D549892CE7D}" destId="{2056623C-DA87-4DDA-9D2A-C7920247BD69}" srcOrd="6" destOrd="0" presId="urn:microsoft.com/office/officeart/2008/layout/LinedList"/>
    <dgm:cxn modelId="{EE29F964-430B-41B2-B9E0-4567C9DE485D}" type="presParOf" srcId="{1DE8DCFB-ED81-4CF6-9A19-1D549892CE7D}" destId="{42677D89-C19D-4472-8700-52C6BBF131FD}" srcOrd="7" destOrd="0" presId="urn:microsoft.com/office/officeart/2008/layout/LinedList"/>
    <dgm:cxn modelId="{5E7BC9A0-2913-4BF7-A53F-43F7A191B24C}" type="presParOf" srcId="{42677D89-C19D-4472-8700-52C6BBF131FD}" destId="{5F58CD4B-D1E2-45B8-BD21-F478E94D1A35}" srcOrd="0" destOrd="0" presId="urn:microsoft.com/office/officeart/2008/layout/LinedList"/>
    <dgm:cxn modelId="{641225EA-C46C-47E2-8341-6281C98C4FCE}" type="presParOf" srcId="{42677D89-C19D-4472-8700-52C6BBF131FD}" destId="{F5962F6D-1CCB-4B88-AF92-A71296DE750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01AB75-82C4-4977-A066-BD49EE22E571}"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010A79E3-010D-4021-A69F-F86AC3EF94DD}">
      <dgm:prSet/>
      <dgm:spPr/>
      <dgm:t>
        <a:bodyPr/>
        <a:lstStyle/>
        <a:p>
          <a:r>
            <a:rPr lang="ru-RU" b="1" dirty="0">
              <a:solidFill>
                <a:srgbClr val="03FFC8"/>
              </a:solidFill>
            </a:rPr>
            <a:t>Кочунов Антон</a:t>
          </a:r>
          <a:endParaRPr lang="en-US" dirty="0">
            <a:solidFill>
              <a:srgbClr val="03FFC8"/>
            </a:solidFill>
          </a:endParaRPr>
        </a:p>
      </dgm:t>
    </dgm:pt>
    <dgm:pt modelId="{F9D24EF9-F7A1-4BCD-8097-0B340084D308}" type="parTrans" cxnId="{60AD519D-EDE0-458A-A526-73B6F7BE9CA7}">
      <dgm:prSet/>
      <dgm:spPr/>
      <dgm:t>
        <a:bodyPr/>
        <a:lstStyle/>
        <a:p>
          <a:endParaRPr lang="en-US"/>
        </a:p>
      </dgm:t>
    </dgm:pt>
    <dgm:pt modelId="{49ED3A75-2EA4-4D76-AA3A-B36C81AFB524}" type="sibTrans" cxnId="{60AD519D-EDE0-458A-A526-73B6F7BE9CA7}">
      <dgm:prSet/>
      <dgm:spPr/>
      <dgm:t>
        <a:bodyPr/>
        <a:lstStyle/>
        <a:p>
          <a:endParaRPr lang="en-US"/>
        </a:p>
      </dgm:t>
    </dgm:pt>
    <dgm:pt modelId="{3806FFC6-B49B-44F5-A302-4D45FF695BBC}">
      <dgm:prSet/>
      <dgm:spPr/>
      <dgm:t>
        <a:bodyPr/>
        <a:lstStyle/>
        <a:p>
          <a:r>
            <a:rPr lang="ru-RU" b="1" dirty="0">
              <a:solidFill>
                <a:srgbClr val="03FFC8"/>
              </a:solidFill>
            </a:rPr>
            <a:t>Хузуржанов Акбар</a:t>
          </a:r>
          <a:endParaRPr lang="en-US" dirty="0">
            <a:solidFill>
              <a:srgbClr val="03FFC8"/>
            </a:solidFill>
          </a:endParaRPr>
        </a:p>
      </dgm:t>
    </dgm:pt>
    <dgm:pt modelId="{3866AFBD-DF3D-427B-86D1-BD478DFCEF1C}" type="parTrans" cxnId="{619F97E4-28D7-4272-BAD9-C2D5F756E216}">
      <dgm:prSet/>
      <dgm:spPr/>
      <dgm:t>
        <a:bodyPr/>
        <a:lstStyle/>
        <a:p>
          <a:endParaRPr lang="en-US"/>
        </a:p>
      </dgm:t>
    </dgm:pt>
    <dgm:pt modelId="{DA34F49A-144D-4C53-BC79-E84D8477AECB}" type="sibTrans" cxnId="{619F97E4-28D7-4272-BAD9-C2D5F756E216}">
      <dgm:prSet/>
      <dgm:spPr/>
      <dgm:t>
        <a:bodyPr/>
        <a:lstStyle/>
        <a:p>
          <a:endParaRPr lang="en-US"/>
        </a:p>
      </dgm:t>
    </dgm:pt>
    <dgm:pt modelId="{ED7D2FC8-8FE8-4086-A5E2-17D48E281C0D}">
      <dgm:prSet/>
      <dgm:spPr/>
      <dgm:t>
        <a:bodyPr/>
        <a:lstStyle/>
        <a:p>
          <a:r>
            <a:rPr lang="ru-RU" b="1" dirty="0">
              <a:solidFill>
                <a:srgbClr val="03FFC8"/>
              </a:solidFill>
            </a:rPr>
            <a:t>Назиров Юрик</a:t>
          </a:r>
          <a:endParaRPr lang="en-US" dirty="0">
            <a:solidFill>
              <a:srgbClr val="03FFC8"/>
            </a:solidFill>
          </a:endParaRPr>
        </a:p>
      </dgm:t>
    </dgm:pt>
    <dgm:pt modelId="{474F2DA9-EAB7-4AA8-A585-D61DA99E1A28}" type="parTrans" cxnId="{93EBDDDA-4771-4344-B92E-02FD814D3CAE}">
      <dgm:prSet/>
      <dgm:spPr/>
      <dgm:t>
        <a:bodyPr/>
        <a:lstStyle/>
        <a:p>
          <a:endParaRPr lang="en-US"/>
        </a:p>
      </dgm:t>
    </dgm:pt>
    <dgm:pt modelId="{57C1E03C-2925-444E-B617-5994F938BC92}" type="sibTrans" cxnId="{93EBDDDA-4771-4344-B92E-02FD814D3CAE}">
      <dgm:prSet/>
      <dgm:spPr/>
      <dgm:t>
        <a:bodyPr/>
        <a:lstStyle/>
        <a:p>
          <a:endParaRPr lang="en-US"/>
        </a:p>
      </dgm:t>
    </dgm:pt>
    <dgm:pt modelId="{02990856-A719-471B-8AC8-48BCD64945FF}">
      <dgm:prSet/>
      <dgm:spPr/>
      <dgm:t>
        <a:bodyPr/>
        <a:lstStyle/>
        <a:p>
          <a:r>
            <a:rPr lang="ru-RU" b="1" dirty="0">
              <a:solidFill>
                <a:srgbClr val="03FFC8"/>
              </a:solidFill>
            </a:rPr>
            <a:t>Островский Сергей</a:t>
          </a:r>
          <a:endParaRPr lang="en-US" b="1" dirty="0">
            <a:solidFill>
              <a:srgbClr val="03FFC8"/>
            </a:solidFill>
          </a:endParaRPr>
        </a:p>
        <a:p>
          <a:r>
            <a:rPr lang="ru-RU" dirty="0">
              <a:solidFill>
                <a:srgbClr val="03FFC8"/>
              </a:solidFill>
            </a:rPr>
            <a:t>Палагин Даниил</a:t>
          </a:r>
          <a:endParaRPr lang="en-US" dirty="0">
            <a:solidFill>
              <a:srgbClr val="03FFC8"/>
            </a:solidFill>
          </a:endParaRPr>
        </a:p>
      </dgm:t>
    </dgm:pt>
    <dgm:pt modelId="{75BD7544-1AB0-46F4-890F-0EE342A0D995}" type="parTrans" cxnId="{A03BBE8A-7CF4-4D4E-92B8-20B6A48F4D98}">
      <dgm:prSet/>
      <dgm:spPr/>
      <dgm:t>
        <a:bodyPr/>
        <a:lstStyle/>
        <a:p>
          <a:endParaRPr lang="en-US"/>
        </a:p>
      </dgm:t>
    </dgm:pt>
    <dgm:pt modelId="{832704E0-B963-4B8E-803B-B36F8ED3301A}" type="sibTrans" cxnId="{A03BBE8A-7CF4-4D4E-92B8-20B6A48F4D98}">
      <dgm:prSet/>
      <dgm:spPr/>
      <dgm:t>
        <a:bodyPr/>
        <a:lstStyle/>
        <a:p>
          <a:endParaRPr lang="en-US"/>
        </a:p>
      </dgm:t>
    </dgm:pt>
    <dgm:pt modelId="{1DE8DCFB-ED81-4CF6-9A19-1D549892CE7D}" type="pres">
      <dgm:prSet presAssocID="{AA01AB75-82C4-4977-A066-BD49EE22E571}" presName="vert0" presStyleCnt="0">
        <dgm:presLayoutVars>
          <dgm:dir/>
          <dgm:animOne val="branch"/>
          <dgm:animLvl val="lvl"/>
        </dgm:presLayoutVars>
      </dgm:prSet>
      <dgm:spPr/>
    </dgm:pt>
    <dgm:pt modelId="{562E637D-448F-433C-91FA-EDA9F700BED2}" type="pres">
      <dgm:prSet presAssocID="{010A79E3-010D-4021-A69F-F86AC3EF94DD}" presName="thickLine" presStyleLbl="alignNode1" presStyleIdx="0" presStyleCnt="4"/>
      <dgm:spPr/>
    </dgm:pt>
    <dgm:pt modelId="{87B11815-A788-4AD7-AE1D-059223A29001}" type="pres">
      <dgm:prSet presAssocID="{010A79E3-010D-4021-A69F-F86AC3EF94DD}" presName="horz1" presStyleCnt="0"/>
      <dgm:spPr/>
    </dgm:pt>
    <dgm:pt modelId="{45F9280D-2A81-4894-B8FD-E83FD09A7CC7}" type="pres">
      <dgm:prSet presAssocID="{010A79E3-010D-4021-A69F-F86AC3EF94DD}" presName="tx1" presStyleLbl="revTx" presStyleIdx="0" presStyleCnt="4"/>
      <dgm:spPr/>
    </dgm:pt>
    <dgm:pt modelId="{27000A77-2D0B-49CD-A29B-079994D7FBA2}" type="pres">
      <dgm:prSet presAssocID="{010A79E3-010D-4021-A69F-F86AC3EF94DD}" presName="vert1" presStyleCnt="0"/>
      <dgm:spPr/>
    </dgm:pt>
    <dgm:pt modelId="{96C8B2BF-4F7D-4259-A3D2-DE5F6AE5C9BA}" type="pres">
      <dgm:prSet presAssocID="{3806FFC6-B49B-44F5-A302-4D45FF695BBC}" presName="thickLine" presStyleLbl="alignNode1" presStyleIdx="1" presStyleCnt="4"/>
      <dgm:spPr/>
    </dgm:pt>
    <dgm:pt modelId="{A7A23648-4815-4FD8-9DF6-6D30043F1FC7}" type="pres">
      <dgm:prSet presAssocID="{3806FFC6-B49B-44F5-A302-4D45FF695BBC}" presName="horz1" presStyleCnt="0"/>
      <dgm:spPr/>
    </dgm:pt>
    <dgm:pt modelId="{6173FE4A-4947-4685-A9CC-30895E47F0FF}" type="pres">
      <dgm:prSet presAssocID="{3806FFC6-B49B-44F5-A302-4D45FF695BBC}" presName="tx1" presStyleLbl="revTx" presStyleIdx="1" presStyleCnt="4"/>
      <dgm:spPr/>
    </dgm:pt>
    <dgm:pt modelId="{10FEFD03-FF27-496C-BDCF-0E6177E69D3C}" type="pres">
      <dgm:prSet presAssocID="{3806FFC6-B49B-44F5-A302-4D45FF695BBC}" presName="vert1" presStyleCnt="0"/>
      <dgm:spPr/>
    </dgm:pt>
    <dgm:pt modelId="{2570BE7E-FACA-478A-BC9C-A6C02827ED97}" type="pres">
      <dgm:prSet presAssocID="{ED7D2FC8-8FE8-4086-A5E2-17D48E281C0D}" presName="thickLine" presStyleLbl="alignNode1" presStyleIdx="2" presStyleCnt="4"/>
      <dgm:spPr/>
    </dgm:pt>
    <dgm:pt modelId="{0A6C4161-454C-4ABA-AAC3-B3C23852B421}" type="pres">
      <dgm:prSet presAssocID="{ED7D2FC8-8FE8-4086-A5E2-17D48E281C0D}" presName="horz1" presStyleCnt="0"/>
      <dgm:spPr/>
    </dgm:pt>
    <dgm:pt modelId="{198EE13B-3135-4B93-A079-E763395CDC3E}" type="pres">
      <dgm:prSet presAssocID="{ED7D2FC8-8FE8-4086-A5E2-17D48E281C0D}" presName="tx1" presStyleLbl="revTx" presStyleIdx="2" presStyleCnt="4"/>
      <dgm:spPr/>
    </dgm:pt>
    <dgm:pt modelId="{309BFD4E-99C8-4DBE-99F1-93A3D0A1F45B}" type="pres">
      <dgm:prSet presAssocID="{ED7D2FC8-8FE8-4086-A5E2-17D48E281C0D}" presName="vert1" presStyleCnt="0"/>
      <dgm:spPr/>
    </dgm:pt>
    <dgm:pt modelId="{2056623C-DA87-4DDA-9D2A-C7920247BD69}" type="pres">
      <dgm:prSet presAssocID="{02990856-A719-471B-8AC8-48BCD64945FF}" presName="thickLine" presStyleLbl="alignNode1" presStyleIdx="3" presStyleCnt="4"/>
      <dgm:spPr/>
    </dgm:pt>
    <dgm:pt modelId="{42677D89-C19D-4472-8700-52C6BBF131FD}" type="pres">
      <dgm:prSet presAssocID="{02990856-A719-471B-8AC8-48BCD64945FF}" presName="horz1" presStyleCnt="0"/>
      <dgm:spPr/>
    </dgm:pt>
    <dgm:pt modelId="{5F58CD4B-D1E2-45B8-BD21-F478E94D1A35}" type="pres">
      <dgm:prSet presAssocID="{02990856-A719-471B-8AC8-48BCD64945FF}" presName="tx1" presStyleLbl="revTx" presStyleIdx="3" presStyleCnt="4"/>
      <dgm:spPr/>
    </dgm:pt>
    <dgm:pt modelId="{F5962F6D-1CCB-4B88-AF92-A71296DE750B}" type="pres">
      <dgm:prSet presAssocID="{02990856-A719-471B-8AC8-48BCD64945FF}" presName="vert1" presStyleCnt="0"/>
      <dgm:spPr/>
    </dgm:pt>
  </dgm:ptLst>
  <dgm:cxnLst>
    <dgm:cxn modelId="{3252C574-B7EF-423B-8424-45284255D03F}" type="presOf" srcId="{ED7D2FC8-8FE8-4086-A5E2-17D48E281C0D}" destId="{198EE13B-3135-4B93-A079-E763395CDC3E}" srcOrd="0" destOrd="0" presId="urn:microsoft.com/office/officeart/2008/layout/LinedList"/>
    <dgm:cxn modelId="{44BCEA77-DC4B-41C0-8564-C89F290EF25D}" type="presOf" srcId="{3806FFC6-B49B-44F5-A302-4D45FF695BBC}" destId="{6173FE4A-4947-4685-A9CC-30895E47F0FF}" srcOrd="0" destOrd="0" presId="urn:microsoft.com/office/officeart/2008/layout/LinedList"/>
    <dgm:cxn modelId="{A03BBE8A-7CF4-4D4E-92B8-20B6A48F4D98}" srcId="{AA01AB75-82C4-4977-A066-BD49EE22E571}" destId="{02990856-A719-471B-8AC8-48BCD64945FF}" srcOrd="3" destOrd="0" parTransId="{75BD7544-1AB0-46F4-890F-0EE342A0D995}" sibTransId="{832704E0-B963-4B8E-803B-B36F8ED3301A}"/>
    <dgm:cxn modelId="{60AD519D-EDE0-458A-A526-73B6F7BE9CA7}" srcId="{AA01AB75-82C4-4977-A066-BD49EE22E571}" destId="{010A79E3-010D-4021-A69F-F86AC3EF94DD}" srcOrd="0" destOrd="0" parTransId="{F9D24EF9-F7A1-4BCD-8097-0B340084D308}" sibTransId="{49ED3A75-2EA4-4D76-AA3A-B36C81AFB524}"/>
    <dgm:cxn modelId="{93EBDDDA-4771-4344-B92E-02FD814D3CAE}" srcId="{AA01AB75-82C4-4977-A066-BD49EE22E571}" destId="{ED7D2FC8-8FE8-4086-A5E2-17D48E281C0D}" srcOrd="2" destOrd="0" parTransId="{474F2DA9-EAB7-4AA8-A585-D61DA99E1A28}" sibTransId="{57C1E03C-2925-444E-B617-5994F938BC92}"/>
    <dgm:cxn modelId="{D449A1E2-24C0-44F2-BDC9-A874296A6D99}" type="presOf" srcId="{02990856-A719-471B-8AC8-48BCD64945FF}" destId="{5F58CD4B-D1E2-45B8-BD21-F478E94D1A35}" srcOrd="0" destOrd="0" presId="urn:microsoft.com/office/officeart/2008/layout/LinedList"/>
    <dgm:cxn modelId="{619F97E4-28D7-4272-BAD9-C2D5F756E216}" srcId="{AA01AB75-82C4-4977-A066-BD49EE22E571}" destId="{3806FFC6-B49B-44F5-A302-4D45FF695BBC}" srcOrd="1" destOrd="0" parTransId="{3866AFBD-DF3D-427B-86D1-BD478DFCEF1C}" sibTransId="{DA34F49A-144D-4C53-BC79-E84D8477AECB}"/>
    <dgm:cxn modelId="{C286FEEE-8573-4CD3-BE7B-FDB47CA54ECB}" type="presOf" srcId="{010A79E3-010D-4021-A69F-F86AC3EF94DD}" destId="{45F9280D-2A81-4894-B8FD-E83FD09A7CC7}" srcOrd="0" destOrd="0" presId="urn:microsoft.com/office/officeart/2008/layout/LinedList"/>
    <dgm:cxn modelId="{55E63FFE-5A29-4BEA-95DA-FA2C526E47D6}" type="presOf" srcId="{AA01AB75-82C4-4977-A066-BD49EE22E571}" destId="{1DE8DCFB-ED81-4CF6-9A19-1D549892CE7D}" srcOrd="0" destOrd="0" presId="urn:microsoft.com/office/officeart/2008/layout/LinedList"/>
    <dgm:cxn modelId="{0AF0B578-F939-445E-BC4B-46DEBEEC9DC4}" type="presParOf" srcId="{1DE8DCFB-ED81-4CF6-9A19-1D549892CE7D}" destId="{562E637D-448F-433C-91FA-EDA9F700BED2}" srcOrd="0" destOrd="0" presId="urn:microsoft.com/office/officeart/2008/layout/LinedList"/>
    <dgm:cxn modelId="{15CD7633-658F-4F66-8376-D7285107A8C0}" type="presParOf" srcId="{1DE8DCFB-ED81-4CF6-9A19-1D549892CE7D}" destId="{87B11815-A788-4AD7-AE1D-059223A29001}" srcOrd="1" destOrd="0" presId="urn:microsoft.com/office/officeart/2008/layout/LinedList"/>
    <dgm:cxn modelId="{4FF58911-178C-4E12-9E4B-EFC6525FE066}" type="presParOf" srcId="{87B11815-A788-4AD7-AE1D-059223A29001}" destId="{45F9280D-2A81-4894-B8FD-E83FD09A7CC7}" srcOrd="0" destOrd="0" presId="urn:microsoft.com/office/officeart/2008/layout/LinedList"/>
    <dgm:cxn modelId="{7DAB0195-F1AE-45BB-AB25-1C9A68A8468B}" type="presParOf" srcId="{87B11815-A788-4AD7-AE1D-059223A29001}" destId="{27000A77-2D0B-49CD-A29B-079994D7FBA2}" srcOrd="1" destOrd="0" presId="urn:microsoft.com/office/officeart/2008/layout/LinedList"/>
    <dgm:cxn modelId="{539F7685-4C4A-46BF-8196-F1915D0BC85E}" type="presParOf" srcId="{1DE8DCFB-ED81-4CF6-9A19-1D549892CE7D}" destId="{96C8B2BF-4F7D-4259-A3D2-DE5F6AE5C9BA}" srcOrd="2" destOrd="0" presId="urn:microsoft.com/office/officeart/2008/layout/LinedList"/>
    <dgm:cxn modelId="{4B436923-E518-4996-870C-2D68757B6189}" type="presParOf" srcId="{1DE8DCFB-ED81-4CF6-9A19-1D549892CE7D}" destId="{A7A23648-4815-4FD8-9DF6-6D30043F1FC7}" srcOrd="3" destOrd="0" presId="urn:microsoft.com/office/officeart/2008/layout/LinedList"/>
    <dgm:cxn modelId="{C2CA2475-C3DB-4A97-9D0D-8799E0631987}" type="presParOf" srcId="{A7A23648-4815-4FD8-9DF6-6D30043F1FC7}" destId="{6173FE4A-4947-4685-A9CC-30895E47F0FF}" srcOrd="0" destOrd="0" presId="urn:microsoft.com/office/officeart/2008/layout/LinedList"/>
    <dgm:cxn modelId="{EFA5AFAC-A25E-4E16-A7E4-B819A4B2EEFF}" type="presParOf" srcId="{A7A23648-4815-4FD8-9DF6-6D30043F1FC7}" destId="{10FEFD03-FF27-496C-BDCF-0E6177E69D3C}" srcOrd="1" destOrd="0" presId="urn:microsoft.com/office/officeart/2008/layout/LinedList"/>
    <dgm:cxn modelId="{68757C7E-8DB8-4FD6-BB50-CC481EE63ADD}" type="presParOf" srcId="{1DE8DCFB-ED81-4CF6-9A19-1D549892CE7D}" destId="{2570BE7E-FACA-478A-BC9C-A6C02827ED97}" srcOrd="4" destOrd="0" presId="urn:microsoft.com/office/officeart/2008/layout/LinedList"/>
    <dgm:cxn modelId="{9B5135B9-5591-4082-824E-C9D851912F45}" type="presParOf" srcId="{1DE8DCFB-ED81-4CF6-9A19-1D549892CE7D}" destId="{0A6C4161-454C-4ABA-AAC3-B3C23852B421}" srcOrd="5" destOrd="0" presId="urn:microsoft.com/office/officeart/2008/layout/LinedList"/>
    <dgm:cxn modelId="{8CBD7768-B228-4BBE-91C1-CC2145C658DB}" type="presParOf" srcId="{0A6C4161-454C-4ABA-AAC3-B3C23852B421}" destId="{198EE13B-3135-4B93-A079-E763395CDC3E}" srcOrd="0" destOrd="0" presId="urn:microsoft.com/office/officeart/2008/layout/LinedList"/>
    <dgm:cxn modelId="{3DBD45DD-017F-433A-8587-94C6375391E2}" type="presParOf" srcId="{0A6C4161-454C-4ABA-AAC3-B3C23852B421}" destId="{309BFD4E-99C8-4DBE-99F1-93A3D0A1F45B}" srcOrd="1" destOrd="0" presId="urn:microsoft.com/office/officeart/2008/layout/LinedList"/>
    <dgm:cxn modelId="{C533DECB-BD45-486A-B9D7-670004ADD3BE}" type="presParOf" srcId="{1DE8DCFB-ED81-4CF6-9A19-1D549892CE7D}" destId="{2056623C-DA87-4DDA-9D2A-C7920247BD69}" srcOrd="6" destOrd="0" presId="urn:microsoft.com/office/officeart/2008/layout/LinedList"/>
    <dgm:cxn modelId="{EE29F964-430B-41B2-B9E0-4567C9DE485D}" type="presParOf" srcId="{1DE8DCFB-ED81-4CF6-9A19-1D549892CE7D}" destId="{42677D89-C19D-4472-8700-52C6BBF131FD}" srcOrd="7" destOrd="0" presId="urn:microsoft.com/office/officeart/2008/layout/LinedList"/>
    <dgm:cxn modelId="{5E7BC9A0-2913-4BF7-A53F-43F7A191B24C}" type="presParOf" srcId="{42677D89-C19D-4472-8700-52C6BBF131FD}" destId="{5F58CD4B-D1E2-45B8-BD21-F478E94D1A35}" srcOrd="0" destOrd="0" presId="urn:microsoft.com/office/officeart/2008/layout/LinedList"/>
    <dgm:cxn modelId="{641225EA-C46C-47E2-8341-6281C98C4FCE}" type="presParOf" srcId="{42677D89-C19D-4472-8700-52C6BBF131FD}" destId="{F5962F6D-1CCB-4B88-AF92-A71296DE750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E637D-448F-433C-91FA-EDA9F700BED2}">
      <dsp:nvSpPr>
        <dsp:cNvPr id="0" name=""/>
        <dsp:cNvSpPr/>
      </dsp:nvSpPr>
      <dsp:spPr>
        <a:xfrm>
          <a:off x="0" y="0"/>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45F9280D-2A81-4894-B8FD-E83FD09A7CC7}">
      <dsp:nvSpPr>
        <dsp:cNvPr id="0" name=""/>
        <dsp:cNvSpPr/>
      </dsp:nvSpPr>
      <dsp:spPr>
        <a:xfrm>
          <a:off x="0" y="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u-RU" sz="3000" b="1" kern="1200" dirty="0">
              <a:solidFill>
                <a:srgbClr val="03FFC8"/>
              </a:solidFill>
            </a:rPr>
            <a:t>Кочунов Антон</a:t>
          </a:r>
          <a:endParaRPr lang="en-US" sz="3000" kern="1200" dirty="0">
            <a:solidFill>
              <a:srgbClr val="03FFC8"/>
            </a:solidFill>
          </a:endParaRPr>
        </a:p>
      </dsp:txBody>
      <dsp:txXfrm>
        <a:off x="0" y="0"/>
        <a:ext cx="6266011" cy="1224886"/>
      </dsp:txXfrm>
    </dsp:sp>
    <dsp:sp modelId="{96C8B2BF-4F7D-4259-A3D2-DE5F6AE5C9BA}">
      <dsp:nvSpPr>
        <dsp:cNvPr id="0" name=""/>
        <dsp:cNvSpPr/>
      </dsp:nvSpPr>
      <dsp:spPr>
        <a:xfrm>
          <a:off x="0" y="1224886"/>
          <a:ext cx="6266011" cy="0"/>
        </a:xfrm>
        <a:prstGeom prst="line">
          <a:avLst/>
        </a:prstGeom>
        <a:gradFill rotWithShape="0">
          <a:gsLst>
            <a:gs pos="0">
              <a:schemeClr val="accent2">
                <a:hueOff val="-236686"/>
                <a:satOff val="-1956"/>
                <a:lumOff val="-4183"/>
                <a:alphaOff val="0"/>
                <a:tint val="96000"/>
                <a:lumMod val="104000"/>
              </a:schemeClr>
            </a:gs>
            <a:gs pos="100000">
              <a:schemeClr val="accent2">
                <a:hueOff val="-236686"/>
                <a:satOff val="-1956"/>
                <a:lumOff val="-4183"/>
                <a:alphaOff val="0"/>
                <a:shade val="90000"/>
                <a:lumMod val="90000"/>
              </a:schemeClr>
            </a:gs>
          </a:gsLst>
          <a:lin ang="5400000" scaled="0"/>
        </a:gradFill>
        <a:ln w="9525" cap="rnd" cmpd="sng" algn="ctr">
          <a:solidFill>
            <a:schemeClr val="accent2">
              <a:hueOff val="-236686"/>
              <a:satOff val="-1956"/>
              <a:lumOff val="-4183"/>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173FE4A-4947-4685-A9CC-30895E47F0FF}">
      <dsp:nvSpPr>
        <dsp:cNvPr id="0" name=""/>
        <dsp:cNvSpPr/>
      </dsp:nvSpPr>
      <dsp:spPr>
        <a:xfrm>
          <a:off x="0" y="1224886"/>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u-RU" sz="3000" b="1" kern="1200" dirty="0">
              <a:solidFill>
                <a:srgbClr val="03FFC8"/>
              </a:solidFill>
            </a:rPr>
            <a:t>Хузуржанов Акбар</a:t>
          </a:r>
          <a:endParaRPr lang="en-US" sz="3000" kern="1200" dirty="0">
            <a:solidFill>
              <a:srgbClr val="03FFC8"/>
            </a:solidFill>
          </a:endParaRPr>
        </a:p>
      </dsp:txBody>
      <dsp:txXfrm>
        <a:off x="0" y="1224886"/>
        <a:ext cx="6266011" cy="1224886"/>
      </dsp:txXfrm>
    </dsp:sp>
    <dsp:sp modelId="{2570BE7E-FACA-478A-BC9C-A6C02827ED97}">
      <dsp:nvSpPr>
        <dsp:cNvPr id="0" name=""/>
        <dsp:cNvSpPr/>
      </dsp:nvSpPr>
      <dsp:spPr>
        <a:xfrm>
          <a:off x="0" y="2449773"/>
          <a:ext cx="6266011" cy="0"/>
        </a:xfrm>
        <a:prstGeom prst="line">
          <a:avLst/>
        </a:prstGeom>
        <a:gradFill rotWithShape="0">
          <a:gsLst>
            <a:gs pos="0">
              <a:schemeClr val="accent2">
                <a:hueOff val="-473373"/>
                <a:satOff val="-3912"/>
                <a:lumOff val="-8366"/>
                <a:alphaOff val="0"/>
                <a:tint val="96000"/>
                <a:lumMod val="104000"/>
              </a:schemeClr>
            </a:gs>
            <a:gs pos="100000">
              <a:schemeClr val="accent2">
                <a:hueOff val="-473373"/>
                <a:satOff val="-3912"/>
                <a:lumOff val="-8366"/>
                <a:alphaOff val="0"/>
                <a:shade val="90000"/>
                <a:lumMod val="90000"/>
              </a:schemeClr>
            </a:gs>
          </a:gsLst>
          <a:lin ang="5400000" scaled="0"/>
        </a:gradFill>
        <a:ln w="9525" cap="rnd" cmpd="sng" algn="ctr">
          <a:solidFill>
            <a:schemeClr val="accent2">
              <a:hueOff val="-473373"/>
              <a:satOff val="-3912"/>
              <a:lumOff val="-836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98EE13B-3135-4B93-A079-E763395CDC3E}">
      <dsp:nvSpPr>
        <dsp:cNvPr id="0" name=""/>
        <dsp:cNvSpPr/>
      </dsp:nvSpPr>
      <dsp:spPr>
        <a:xfrm>
          <a:off x="0" y="2449773"/>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u-RU" sz="3000" b="1" kern="1200" dirty="0">
              <a:solidFill>
                <a:srgbClr val="03FFC8"/>
              </a:solidFill>
            </a:rPr>
            <a:t>Назиров Юрик</a:t>
          </a:r>
          <a:endParaRPr lang="en-US" sz="3000" kern="1200" dirty="0">
            <a:solidFill>
              <a:srgbClr val="03FFC8"/>
            </a:solidFill>
          </a:endParaRPr>
        </a:p>
      </dsp:txBody>
      <dsp:txXfrm>
        <a:off x="0" y="2449773"/>
        <a:ext cx="6266011" cy="1224886"/>
      </dsp:txXfrm>
    </dsp:sp>
    <dsp:sp modelId="{2056623C-DA87-4DDA-9D2A-C7920247BD69}">
      <dsp:nvSpPr>
        <dsp:cNvPr id="0" name=""/>
        <dsp:cNvSpPr/>
      </dsp:nvSpPr>
      <dsp:spPr>
        <a:xfrm>
          <a:off x="0" y="3674660"/>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F58CD4B-D1E2-45B8-BD21-F478E94D1A35}">
      <dsp:nvSpPr>
        <dsp:cNvPr id="0" name=""/>
        <dsp:cNvSpPr/>
      </dsp:nvSpPr>
      <dsp:spPr>
        <a:xfrm>
          <a:off x="0" y="367466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u-RU" sz="3000" b="1" kern="1200" dirty="0">
              <a:solidFill>
                <a:srgbClr val="03FFC8"/>
              </a:solidFill>
            </a:rPr>
            <a:t>Островский Сергей</a:t>
          </a:r>
        </a:p>
        <a:p>
          <a:pPr marL="0" lvl="0" indent="0" algn="l" defTabSz="1333500">
            <a:lnSpc>
              <a:spcPct val="90000"/>
            </a:lnSpc>
            <a:spcBef>
              <a:spcPct val="0"/>
            </a:spcBef>
            <a:spcAft>
              <a:spcPct val="35000"/>
            </a:spcAft>
            <a:buNone/>
          </a:pPr>
          <a:r>
            <a:rPr lang="ru-RU" sz="3000" b="1" kern="1200" dirty="0">
              <a:solidFill>
                <a:srgbClr val="03FFC8"/>
              </a:solidFill>
            </a:rPr>
            <a:t>Палагин Даниил </a:t>
          </a:r>
          <a:r>
            <a:rPr lang="ru-RU" sz="3000" b="1" kern="1200" dirty="0" err="1">
              <a:solidFill>
                <a:srgbClr val="03FFC8"/>
              </a:solidFill>
            </a:rPr>
            <a:t>Дедович</a:t>
          </a:r>
          <a:endParaRPr lang="en-US" sz="3000" kern="1200" dirty="0">
            <a:solidFill>
              <a:srgbClr val="03FFC8"/>
            </a:solidFill>
          </a:endParaRPr>
        </a:p>
      </dsp:txBody>
      <dsp:txXfrm>
        <a:off x="0" y="3674660"/>
        <a:ext cx="6266011" cy="1224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E637D-448F-433C-91FA-EDA9F700BED2}">
      <dsp:nvSpPr>
        <dsp:cNvPr id="0" name=""/>
        <dsp:cNvSpPr/>
      </dsp:nvSpPr>
      <dsp:spPr>
        <a:xfrm>
          <a:off x="0" y="0"/>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45F9280D-2A81-4894-B8FD-E83FD09A7CC7}">
      <dsp:nvSpPr>
        <dsp:cNvPr id="0" name=""/>
        <dsp:cNvSpPr/>
      </dsp:nvSpPr>
      <dsp:spPr>
        <a:xfrm>
          <a:off x="0" y="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u-RU" sz="3000" b="1" kern="1200" dirty="0">
              <a:solidFill>
                <a:srgbClr val="03FFC8"/>
              </a:solidFill>
            </a:rPr>
            <a:t>Кочунов Антон</a:t>
          </a:r>
          <a:endParaRPr lang="en-US" sz="3000" kern="1200" dirty="0">
            <a:solidFill>
              <a:srgbClr val="03FFC8"/>
            </a:solidFill>
          </a:endParaRPr>
        </a:p>
      </dsp:txBody>
      <dsp:txXfrm>
        <a:off x="0" y="0"/>
        <a:ext cx="6266011" cy="1224886"/>
      </dsp:txXfrm>
    </dsp:sp>
    <dsp:sp modelId="{96C8B2BF-4F7D-4259-A3D2-DE5F6AE5C9BA}">
      <dsp:nvSpPr>
        <dsp:cNvPr id="0" name=""/>
        <dsp:cNvSpPr/>
      </dsp:nvSpPr>
      <dsp:spPr>
        <a:xfrm>
          <a:off x="0" y="1224886"/>
          <a:ext cx="6266011" cy="0"/>
        </a:xfrm>
        <a:prstGeom prst="line">
          <a:avLst/>
        </a:prstGeom>
        <a:gradFill rotWithShape="0">
          <a:gsLst>
            <a:gs pos="0">
              <a:schemeClr val="accent2">
                <a:hueOff val="-236686"/>
                <a:satOff val="-1956"/>
                <a:lumOff val="-4183"/>
                <a:alphaOff val="0"/>
                <a:tint val="96000"/>
                <a:lumMod val="104000"/>
              </a:schemeClr>
            </a:gs>
            <a:gs pos="100000">
              <a:schemeClr val="accent2">
                <a:hueOff val="-236686"/>
                <a:satOff val="-1956"/>
                <a:lumOff val="-4183"/>
                <a:alphaOff val="0"/>
                <a:shade val="90000"/>
                <a:lumMod val="90000"/>
              </a:schemeClr>
            </a:gs>
          </a:gsLst>
          <a:lin ang="5400000" scaled="0"/>
        </a:gradFill>
        <a:ln w="9525" cap="rnd" cmpd="sng" algn="ctr">
          <a:solidFill>
            <a:schemeClr val="accent2">
              <a:hueOff val="-236686"/>
              <a:satOff val="-1956"/>
              <a:lumOff val="-4183"/>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173FE4A-4947-4685-A9CC-30895E47F0FF}">
      <dsp:nvSpPr>
        <dsp:cNvPr id="0" name=""/>
        <dsp:cNvSpPr/>
      </dsp:nvSpPr>
      <dsp:spPr>
        <a:xfrm>
          <a:off x="0" y="1224886"/>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u-RU" sz="3000" b="1" kern="1200" dirty="0">
              <a:solidFill>
                <a:srgbClr val="03FFC8"/>
              </a:solidFill>
            </a:rPr>
            <a:t>Хузуржанов Акбар</a:t>
          </a:r>
          <a:endParaRPr lang="en-US" sz="3000" kern="1200" dirty="0">
            <a:solidFill>
              <a:srgbClr val="03FFC8"/>
            </a:solidFill>
          </a:endParaRPr>
        </a:p>
      </dsp:txBody>
      <dsp:txXfrm>
        <a:off x="0" y="1224886"/>
        <a:ext cx="6266011" cy="1224886"/>
      </dsp:txXfrm>
    </dsp:sp>
    <dsp:sp modelId="{2570BE7E-FACA-478A-BC9C-A6C02827ED97}">
      <dsp:nvSpPr>
        <dsp:cNvPr id="0" name=""/>
        <dsp:cNvSpPr/>
      </dsp:nvSpPr>
      <dsp:spPr>
        <a:xfrm>
          <a:off x="0" y="2449773"/>
          <a:ext cx="6266011" cy="0"/>
        </a:xfrm>
        <a:prstGeom prst="line">
          <a:avLst/>
        </a:prstGeom>
        <a:gradFill rotWithShape="0">
          <a:gsLst>
            <a:gs pos="0">
              <a:schemeClr val="accent2">
                <a:hueOff val="-473373"/>
                <a:satOff val="-3912"/>
                <a:lumOff val="-8366"/>
                <a:alphaOff val="0"/>
                <a:tint val="96000"/>
                <a:lumMod val="104000"/>
              </a:schemeClr>
            </a:gs>
            <a:gs pos="100000">
              <a:schemeClr val="accent2">
                <a:hueOff val="-473373"/>
                <a:satOff val="-3912"/>
                <a:lumOff val="-8366"/>
                <a:alphaOff val="0"/>
                <a:shade val="90000"/>
                <a:lumMod val="90000"/>
              </a:schemeClr>
            </a:gs>
          </a:gsLst>
          <a:lin ang="5400000" scaled="0"/>
        </a:gradFill>
        <a:ln w="9525" cap="rnd" cmpd="sng" algn="ctr">
          <a:solidFill>
            <a:schemeClr val="accent2">
              <a:hueOff val="-473373"/>
              <a:satOff val="-3912"/>
              <a:lumOff val="-836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98EE13B-3135-4B93-A079-E763395CDC3E}">
      <dsp:nvSpPr>
        <dsp:cNvPr id="0" name=""/>
        <dsp:cNvSpPr/>
      </dsp:nvSpPr>
      <dsp:spPr>
        <a:xfrm>
          <a:off x="0" y="2449773"/>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u-RU" sz="3000" b="1" kern="1200" dirty="0">
              <a:solidFill>
                <a:srgbClr val="03FFC8"/>
              </a:solidFill>
            </a:rPr>
            <a:t>Назиров Юрик</a:t>
          </a:r>
          <a:endParaRPr lang="en-US" sz="3000" kern="1200" dirty="0">
            <a:solidFill>
              <a:srgbClr val="03FFC8"/>
            </a:solidFill>
          </a:endParaRPr>
        </a:p>
      </dsp:txBody>
      <dsp:txXfrm>
        <a:off x="0" y="2449773"/>
        <a:ext cx="6266011" cy="1224886"/>
      </dsp:txXfrm>
    </dsp:sp>
    <dsp:sp modelId="{2056623C-DA87-4DDA-9D2A-C7920247BD69}">
      <dsp:nvSpPr>
        <dsp:cNvPr id="0" name=""/>
        <dsp:cNvSpPr/>
      </dsp:nvSpPr>
      <dsp:spPr>
        <a:xfrm>
          <a:off x="0" y="3674660"/>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F58CD4B-D1E2-45B8-BD21-F478E94D1A35}">
      <dsp:nvSpPr>
        <dsp:cNvPr id="0" name=""/>
        <dsp:cNvSpPr/>
      </dsp:nvSpPr>
      <dsp:spPr>
        <a:xfrm>
          <a:off x="0" y="367466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u-RU" sz="3000" b="1" kern="1200" dirty="0">
              <a:solidFill>
                <a:srgbClr val="03FFC8"/>
              </a:solidFill>
            </a:rPr>
            <a:t>Островский Сергей</a:t>
          </a:r>
          <a:endParaRPr lang="en-US" sz="3000" b="1" kern="1200" dirty="0">
            <a:solidFill>
              <a:srgbClr val="03FFC8"/>
            </a:solidFill>
          </a:endParaRPr>
        </a:p>
        <a:p>
          <a:pPr marL="0" lvl="0" indent="0" algn="l" defTabSz="1333500">
            <a:lnSpc>
              <a:spcPct val="90000"/>
            </a:lnSpc>
            <a:spcBef>
              <a:spcPct val="0"/>
            </a:spcBef>
            <a:spcAft>
              <a:spcPct val="35000"/>
            </a:spcAft>
            <a:buNone/>
          </a:pPr>
          <a:r>
            <a:rPr lang="ru-RU" sz="3000" kern="1200" dirty="0">
              <a:solidFill>
                <a:srgbClr val="03FFC8"/>
              </a:solidFill>
            </a:rPr>
            <a:t>Палагин Даниил</a:t>
          </a:r>
          <a:endParaRPr lang="en-US" sz="3000" kern="1200" dirty="0">
            <a:solidFill>
              <a:srgbClr val="03FFC8"/>
            </a:solidFill>
          </a:endParaRPr>
        </a:p>
      </dsp:txBody>
      <dsp:txXfrm>
        <a:off x="0" y="3674660"/>
        <a:ext cx="6266011" cy="12248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2186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709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5516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3732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656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7818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8213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8170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882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401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1872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270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945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132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00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1642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21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4/21/2023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1921180"/>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790" r:id="rId4"/>
    <p:sldLayoutId id="2147483791" r:id="rId5"/>
    <p:sldLayoutId id="2147483792" r:id="rId6"/>
    <p:sldLayoutId id="2147483793" r:id="rId7"/>
    <p:sldLayoutId id="2147483794" r:id="rId8"/>
    <p:sldLayoutId id="2147483795" r:id="rId9"/>
    <p:sldLayoutId id="2147483796" r:id="rId10"/>
    <p:sldLayoutId id="2147483803" r:id="rId11"/>
    <p:sldLayoutId id="2147483797" r:id="rId12"/>
    <p:sldLayoutId id="2147483798" r:id="rId13"/>
    <p:sldLayoutId id="2147483799" r:id="rId14"/>
    <p:sldLayoutId id="2147483800" r:id="rId15"/>
    <p:sldLayoutId id="2147483801" r:id="rId16"/>
    <p:sldLayoutId id="2147483802"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A1093EE-03C4-B4E8-666A-2C99FB01EFCC}"/>
              </a:ext>
            </a:extLst>
          </p:cNvPr>
          <p:cNvSpPr>
            <a:spLocks noGrp="1"/>
          </p:cNvSpPr>
          <p:nvPr>
            <p:ph type="title"/>
          </p:nvPr>
        </p:nvSpPr>
        <p:spPr>
          <a:xfrm>
            <a:off x="913794" y="609599"/>
            <a:ext cx="2799465" cy="5273675"/>
          </a:xfrm>
        </p:spPr>
        <p:txBody>
          <a:bodyPr>
            <a:normAutofit/>
          </a:bodyPr>
          <a:lstStyle/>
          <a:p>
            <a:pPr algn="l"/>
            <a: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t>Задачи в CodeSignal на C#. </a:t>
            </a:r>
            <a:b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br>
            <a:b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br>
            <a: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t>Выполняли:</a:t>
            </a:r>
          </a:p>
        </p:txBody>
      </p:sp>
      <p:sp useBgFill="1">
        <p:nvSpPr>
          <p:cNvPr id="19" name="Freeform: Shape 18">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2" name="Объект 2">
            <a:extLst>
              <a:ext uri="{FF2B5EF4-FFF2-40B4-BE49-F238E27FC236}">
                <a16:creationId xmlns:a16="http://schemas.microsoft.com/office/drawing/2014/main" id="{B0764243-C21D-3F95-2A55-82FE3E618915}"/>
              </a:ext>
            </a:extLst>
          </p:cNvPr>
          <p:cNvGraphicFramePr>
            <a:graphicFrameLocks noGrp="1"/>
          </p:cNvGraphicFramePr>
          <p:nvPr>
            <p:ph idx="1"/>
            <p:extLst>
              <p:ext uri="{D42A27DB-BD31-4B8C-83A1-F6EECF244321}">
                <p14:modId xmlns:p14="http://schemas.microsoft.com/office/powerpoint/2010/main" val="201972362"/>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927925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A1093EE-03C4-B4E8-666A-2C99FB01EFCC}"/>
              </a:ext>
            </a:extLst>
          </p:cNvPr>
          <p:cNvSpPr>
            <a:spLocks noGrp="1"/>
          </p:cNvSpPr>
          <p:nvPr>
            <p:ph type="title"/>
          </p:nvPr>
        </p:nvSpPr>
        <p:spPr>
          <a:xfrm>
            <a:off x="913794" y="609599"/>
            <a:ext cx="2799465" cy="5273675"/>
          </a:xfrm>
        </p:spPr>
        <p:txBody>
          <a:bodyPr>
            <a:normAutofit/>
          </a:bodyPr>
          <a:lstStyle/>
          <a:p>
            <a:pPr algn="l"/>
            <a: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t>Задачи в HackerRank на Python</a:t>
            </a:r>
            <a:b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br>
            <a:b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br>
            <a: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t>Выполняли:</a:t>
            </a:r>
          </a:p>
        </p:txBody>
      </p:sp>
      <p:sp useBgFill="1">
        <p:nvSpPr>
          <p:cNvPr id="19" name="Freeform: Shape 18">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2" name="Объект 2">
            <a:extLst>
              <a:ext uri="{FF2B5EF4-FFF2-40B4-BE49-F238E27FC236}">
                <a16:creationId xmlns:a16="http://schemas.microsoft.com/office/drawing/2014/main" id="{B0764243-C21D-3F95-2A55-82FE3E618915}"/>
              </a:ext>
            </a:extLst>
          </p:cNvPr>
          <p:cNvGraphicFramePr>
            <a:graphicFrameLocks noGrp="1"/>
          </p:cNvGraphicFramePr>
          <p:nvPr>
            <p:ph idx="1"/>
            <p:extLst>
              <p:ext uri="{D42A27DB-BD31-4B8C-83A1-F6EECF244321}">
                <p14:modId xmlns:p14="http://schemas.microsoft.com/office/powerpoint/2010/main" val="215318001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750966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1158948" y="1233378"/>
            <a:ext cx="5441285" cy="2364964"/>
          </a:xfrm>
        </p:spPr>
        <p:txBody>
          <a:bodyPr vert="horz" lIns="91440" tIns="45720" rIns="91440" bIns="45720" rtlCol="0" anchor="b">
            <a:normAutofit/>
          </a:bodyPr>
          <a:lstStyle/>
          <a:p>
            <a:r>
              <a:rPr lang="en-US" sz="5400" dirty="0" err="1">
                <a:solidFill>
                  <a:srgbClr val="00B0F0"/>
                </a:solidFill>
              </a:rPr>
              <a:t>Задача</a:t>
            </a:r>
            <a:r>
              <a:rPr lang="en-US" sz="5400" dirty="0">
                <a:solidFill>
                  <a:srgbClr val="00B0F0"/>
                </a:solidFill>
              </a:rPr>
              <a:t> 1</a:t>
            </a:r>
          </a:p>
        </p:txBody>
      </p:sp>
      <p:pic>
        <p:nvPicPr>
          <p:cNvPr id="14" name="Picture 9">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81F2888B-0023-522C-A83A-CBD4E8F6752D}"/>
              </a:ext>
            </a:extLst>
          </p:cNvPr>
          <p:cNvPicPr>
            <a:picLocks noChangeAspect="1"/>
          </p:cNvPicPr>
          <p:nvPr/>
        </p:nvPicPr>
        <p:blipFill rotWithShape="1">
          <a:blip r:embed="rId4"/>
          <a:srcRect t="329" r="-1" b="-1"/>
          <a:stretch/>
        </p:blipFill>
        <p:spPr>
          <a:xfrm>
            <a:off x="7505333" y="-11789"/>
            <a:ext cx="4686667" cy="3440789"/>
          </a:xfrm>
          <a:prstGeom prst="rect">
            <a:avLst/>
          </a:prstGeom>
        </p:spPr>
      </p:pic>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EF6F5E5C-36D7-F33E-12EB-EB915EF3C156}"/>
              </a:ext>
            </a:extLst>
          </p:cNvPr>
          <p:cNvPicPr>
            <a:picLocks noChangeAspect="1"/>
          </p:cNvPicPr>
          <p:nvPr/>
        </p:nvPicPr>
        <p:blipFill rotWithShape="1">
          <a:blip r:embed="rId5"/>
          <a:srcRect r="12901" b="-3"/>
          <a:stretch/>
        </p:blipFill>
        <p:spPr>
          <a:xfrm>
            <a:off x="7505333" y="3328359"/>
            <a:ext cx="4686667" cy="3529640"/>
          </a:xfrm>
          <a:prstGeom prst="rect">
            <a:avLst/>
          </a:prstGeom>
        </p:spPr>
      </p:pic>
    </p:spTree>
    <p:extLst>
      <p:ext uri="{BB962C8B-B14F-4D97-AF65-F5344CB8AC3E}">
        <p14:creationId xmlns:p14="http://schemas.microsoft.com/office/powerpoint/2010/main" val="428462314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3" name="Rectangle 18">
            <a:extLst>
              <a:ext uri="{FF2B5EF4-FFF2-40B4-BE49-F238E27FC236}">
                <a16:creationId xmlns:a16="http://schemas.microsoft.com/office/drawing/2014/main" id="{76AAB769-9635-4A0E-8861-BB3FE8396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5369441" y="1233378"/>
            <a:ext cx="5441285" cy="2364964"/>
          </a:xfrm>
        </p:spPr>
        <p:txBody>
          <a:bodyPr vert="horz" lIns="91440" tIns="45720" rIns="91440" bIns="45720" rtlCol="0" anchor="b">
            <a:normAutofit/>
          </a:bodyPr>
          <a:lstStyle/>
          <a:p>
            <a:r>
              <a:rPr lang="en-US" sz="5400" dirty="0" err="1">
                <a:solidFill>
                  <a:srgbClr val="00B0F0"/>
                </a:solidFill>
              </a:rPr>
              <a:t>Задача</a:t>
            </a:r>
            <a:r>
              <a:rPr lang="en-US" sz="5400" dirty="0">
                <a:solidFill>
                  <a:srgbClr val="00B0F0"/>
                </a:solidFill>
              </a:rPr>
              <a:t> 2</a:t>
            </a:r>
          </a:p>
        </p:txBody>
      </p:sp>
      <p:pic>
        <p:nvPicPr>
          <p:cNvPr id="34" name="Picture 20">
            <a:extLst>
              <a:ext uri="{FF2B5EF4-FFF2-40B4-BE49-F238E27FC236}">
                <a16:creationId xmlns:a16="http://schemas.microsoft.com/office/drawing/2014/main" id="{DBF7BBCC-A085-493E-83D9-01D4F8E88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7" name="Рисунок 7" descr="Изображение выглядит как текст&#10;&#10;Автоматически созданное описание">
            <a:extLst>
              <a:ext uri="{FF2B5EF4-FFF2-40B4-BE49-F238E27FC236}">
                <a16:creationId xmlns:a16="http://schemas.microsoft.com/office/drawing/2014/main" id="{C939876C-34BD-9BE2-FDCB-9B41F0A3756B}"/>
              </a:ext>
            </a:extLst>
          </p:cNvPr>
          <p:cNvPicPr>
            <a:picLocks noChangeAspect="1"/>
          </p:cNvPicPr>
          <p:nvPr/>
        </p:nvPicPr>
        <p:blipFill rotWithShape="1">
          <a:blip r:embed="rId4"/>
          <a:srcRect t="4614" r="-3" b="24523"/>
          <a:stretch/>
        </p:blipFill>
        <p:spPr>
          <a:xfrm>
            <a:off x="-14357" y="10"/>
            <a:ext cx="4586006" cy="3685194"/>
          </a:xfrm>
          <a:prstGeom prst="rect">
            <a:avLst/>
          </a:prstGeom>
        </p:spPr>
      </p:pic>
      <p:pic>
        <p:nvPicPr>
          <p:cNvPr id="8" name="Рисунок 8" descr="Изображение выглядит как стол&#10;&#10;Автоматически созданное описание">
            <a:extLst>
              <a:ext uri="{FF2B5EF4-FFF2-40B4-BE49-F238E27FC236}">
                <a16:creationId xmlns:a16="http://schemas.microsoft.com/office/drawing/2014/main" id="{98468AD2-65F0-FF05-C94B-F610CF2AB1CA}"/>
              </a:ext>
            </a:extLst>
          </p:cNvPr>
          <p:cNvPicPr>
            <a:picLocks noChangeAspect="1"/>
          </p:cNvPicPr>
          <p:nvPr/>
        </p:nvPicPr>
        <p:blipFill rotWithShape="1">
          <a:blip r:embed="rId5"/>
          <a:srcRect l="896" r="24645"/>
          <a:stretch/>
        </p:blipFill>
        <p:spPr>
          <a:xfrm>
            <a:off x="-14357" y="3687792"/>
            <a:ext cx="4586006" cy="3170208"/>
          </a:xfrm>
          <a:prstGeom prst="rect">
            <a:avLst/>
          </a:prstGeom>
        </p:spPr>
      </p:pic>
    </p:spTree>
    <p:extLst>
      <p:ext uri="{BB962C8B-B14F-4D97-AF65-F5344CB8AC3E}">
        <p14:creationId xmlns:p14="http://schemas.microsoft.com/office/powerpoint/2010/main" val="11236362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dirty="0" err="1">
                <a:solidFill>
                  <a:srgbClr val="00B0F0"/>
                </a:solidFill>
              </a:rPr>
              <a:t>Задача</a:t>
            </a:r>
            <a:r>
              <a:rPr lang="en-US" sz="4800" dirty="0">
                <a:solidFill>
                  <a:srgbClr val="00B0F0"/>
                </a:solidFill>
              </a:rPr>
              <a:t> 3</a:t>
            </a:r>
          </a:p>
        </p:txBody>
      </p:sp>
      <p:pic>
        <p:nvPicPr>
          <p:cNvPr id="48" name="Picture 47">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50" name="Straight Connector 49">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3" name="Рисунок 2">
            <a:extLst>
              <a:ext uri="{FF2B5EF4-FFF2-40B4-BE49-F238E27FC236}">
                <a16:creationId xmlns:a16="http://schemas.microsoft.com/office/drawing/2014/main" id="{0B504D91-41BC-4D42-B0D8-B1AC878D6C1C}"/>
              </a:ext>
            </a:extLst>
          </p:cNvPr>
          <p:cNvPicPr>
            <a:picLocks noChangeAspect="1"/>
          </p:cNvPicPr>
          <p:nvPr/>
        </p:nvPicPr>
        <p:blipFill>
          <a:blip r:embed="rId4"/>
          <a:stretch>
            <a:fillRect/>
          </a:stretch>
        </p:blipFill>
        <p:spPr>
          <a:xfrm>
            <a:off x="6419600" y="20470"/>
            <a:ext cx="4906060" cy="2229161"/>
          </a:xfrm>
          <a:prstGeom prst="rect">
            <a:avLst/>
          </a:prstGeom>
        </p:spPr>
      </p:pic>
      <p:pic>
        <p:nvPicPr>
          <p:cNvPr id="7" name="Рисунок 6">
            <a:extLst>
              <a:ext uri="{FF2B5EF4-FFF2-40B4-BE49-F238E27FC236}">
                <a16:creationId xmlns:a16="http://schemas.microsoft.com/office/drawing/2014/main" id="{9858B86E-AED3-4256-81F1-A5ACB7B58862}"/>
              </a:ext>
            </a:extLst>
          </p:cNvPr>
          <p:cNvPicPr>
            <a:picLocks noChangeAspect="1"/>
          </p:cNvPicPr>
          <p:nvPr/>
        </p:nvPicPr>
        <p:blipFill>
          <a:blip r:embed="rId5"/>
          <a:stretch>
            <a:fillRect/>
          </a:stretch>
        </p:blipFill>
        <p:spPr>
          <a:xfrm>
            <a:off x="75547" y="229415"/>
            <a:ext cx="5696854" cy="4040432"/>
          </a:xfrm>
          <a:prstGeom prst="rect">
            <a:avLst/>
          </a:prstGeom>
        </p:spPr>
      </p:pic>
    </p:spTree>
    <p:extLst>
      <p:ext uri="{BB962C8B-B14F-4D97-AF65-F5344CB8AC3E}">
        <p14:creationId xmlns:p14="http://schemas.microsoft.com/office/powerpoint/2010/main" val="38646575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4441064" y="5589412"/>
            <a:ext cx="9440034" cy="1088336"/>
          </a:xfrm>
        </p:spPr>
        <p:txBody>
          <a:bodyPr vert="horz" lIns="91440" tIns="45720" rIns="91440" bIns="45720" rtlCol="0" anchor="b">
            <a:normAutofit/>
          </a:bodyPr>
          <a:lstStyle/>
          <a:p>
            <a:r>
              <a:rPr lang="en-US" sz="4800" dirty="0">
                <a:solidFill>
                  <a:srgbClr val="00B0F0"/>
                </a:solidFill>
              </a:rPr>
              <a:t>Задача 4</a:t>
            </a:r>
          </a:p>
        </p:txBody>
      </p:sp>
      <p:pic>
        <p:nvPicPr>
          <p:cNvPr id="48" name="Picture 47">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50" name="Straight Connector 49">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3" name="Рисунок 2">
            <a:extLst>
              <a:ext uri="{FF2B5EF4-FFF2-40B4-BE49-F238E27FC236}">
                <a16:creationId xmlns:a16="http://schemas.microsoft.com/office/drawing/2014/main" id="{822BDFD3-FEBD-4DC8-B8C8-7D8C95A7D1FB}"/>
              </a:ext>
            </a:extLst>
          </p:cNvPr>
          <p:cNvPicPr>
            <a:picLocks noChangeAspect="1"/>
          </p:cNvPicPr>
          <p:nvPr/>
        </p:nvPicPr>
        <p:blipFill>
          <a:blip r:embed="rId4"/>
          <a:stretch>
            <a:fillRect/>
          </a:stretch>
        </p:blipFill>
        <p:spPr>
          <a:xfrm>
            <a:off x="654662" y="0"/>
            <a:ext cx="5798634" cy="6858000"/>
          </a:xfrm>
          <a:prstGeom prst="rect">
            <a:avLst/>
          </a:prstGeom>
        </p:spPr>
      </p:pic>
      <p:pic>
        <p:nvPicPr>
          <p:cNvPr id="4" name="Рисунок 3">
            <a:extLst>
              <a:ext uri="{FF2B5EF4-FFF2-40B4-BE49-F238E27FC236}">
                <a16:creationId xmlns:a16="http://schemas.microsoft.com/office/drawing/2014/main" id="{ACC157F8-2704-4A50-83BA-20B32F95BCBA}"/>
              </a:ext>
            </a:extLst>
          </p:cNvPr>
          <p:cNvPicPr>
            <a:picLocks noChangeAspect="1"/>
          </p:cNvPicPr>
          <p:nvPr/>
        </p:nvPicPr>
        <p:blipFill>
          <a:blip r:embed="rId5"/>
          <a:stretch>
            <a:fillRect/>
          </a:stretch>
        </p:blipFill>
        <p:spPr>
          <a:xfrm>
            <a:off x="6453296" y="811850"/>
            <a:ext cx="5610317" cy="2445522"/>
          </a:xfrm>
          <a:prstGeom prst="rect">
            <a:avLst/>
          </a:prstGeom>
        </p:spPr>
      </p:pic>
    </p:spTree>
    <p:extLst>
      <p:ext uri="{BB962C8B-B14F-4D97-AF65-F5344CB8AC3E}">
        <p14:creationId xmlns:p14="http://schemas.microsoft.com/office/powerpoint/2010/main" val="41400566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9" name="Rectangle 54">
            <a:extLst>
              <a:ext uri="{FF2B5EF4-FFF2-40B4-BE49-F238E27FC236}">
                <a16:creationId xmlns:a16="http://schemas.microsoft.com/office/drawing/2014/main" id="{766CDA4A-6CAA-4FED-A424-FF9D363E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4499786" y="5068373"/>
            <a:ext cx="9440034" cy="1059644"/>
          </a:xfrm>
        </p:spPr>
        <p:txBody>
          <a:bodyPr vert="horz" lIns="91440" tIns="45720" rIns="91440" bIns="45720" rtlCol="0" anchor="b">
            <a:normAutofit/>
          </a:bodyPr>
          <a:lstStyle/>
          <a:p>
            <a:r>
              <a:rPr lang="en-US" sz="4800" dirty="0">
                <a:solidFill>
                  <a:srgbClr val="00B0F0"/>
                </a:solidFill>
              </a:rPr>
              <a:t>Задача 5</a:t>
            </a:r>
          </a:p>
        </p:txBody>
      </p:sp>
      <p:pic>
        <p:nvPicPr>
          <p:cNvPr id="60" name="Picture 56">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pic>
        <p:nvPicPr>
          <p:cNvPr id="5" name="Рисунок 4">
            <a:extLst>
              <a:ext uri="{FF2B5EF4-FFF2-40B4-BE49-F238E27FC236}">
                <a16:creationId xmlns:a16="http://schemas.microsoft.com/office/drawing/2014/main" id="{F631A665-8E99-492B-9A9B-45C48A74C293}"/>
              </a:ext>
            </a:extLst>
          </p:cNvPr>
          <p:cNvPicPr>
            <a:picLocks noChangeAspect="1"/>
          </p:cNvPicPr>
          <p:nvPr/>
        </p:nvPicPr>
        <p:blipFill>
          <a:blip r:embed="rId4"/>
          <a:stretch>
            <a:fillRect/>
          </a:stretch>
        </p:blipFill>
        <p:spPr>
          <a:xfrm>
            <a:off x="6316593" y="1566868"/>
            <a:ext cx="3962953" cy="1152686"/>
          </a:xfrm>
          <a:prstGeom prst="rect">
            <a:avLst/>
          </a:prstGeom>
        </p:spPr>
      </p:pic>
      <p:pic>
        <p:nvPicPr>
          <p:cNvPr id="6" name="Рисунок 5">
            <a:extLst>
              <a:ext uri="{FF2B5EF4-FFF2-40B4-BE49-F238E27FC236}">
                <a16:creationId xmlns:a16="http://schemas.microsoft.com/office/drawing/2014/main" id="{EF39283D-02B9-4369-82D5-68484F2B7707}"/>
              </a:ext>
            </a:extLst>
          </p:cNvPr>
          <p:cNvPicPr>
            <a:picLocks noChangeAspect="1"/>
          </p:cNvPicPr>
          <p:nvPr/>
        </p:nvPicPr>
        <p:blipFill>
          <a:blip r:embed="rId5"/>
          <a:stretch>
            <a:fillRect/>
          </a:stretch>
        </p:blipFill>
        <p:spPr>
          <a:xfrm>
            <a:off x="408573" y="455064"/>
            <a:ext cx="4898365" cy="5599067"/>
          </a:xfrm>
          <a:prstGeom prst="rect">
            <a:avLst/>
          </a:prstGeom>
        </p:spPr>
      </p:pic>
    </p:spTree>
    <p:extLst>
      <p:ext uri="{BB962C8B-B14F-4D97-AF65-F5344CB8AC3E}">
        <p14:creationId xmlns:p14="http://schemas.microsoft.com/office/powerpoint/2010/main" val="11380105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Рисунок 3" descr="Изображение выглядит как в помещении, белый, растение, кукла&#10;&#10;Автоматически созданное описание">
            <a:extLst>
              <a:ext uri="{FF2B5EF4-FFF2-40B4-BE49-F238E27FC236}">
                <a16:creationId xmlns:a16="http://schemas.microsoft.com/office/drawing/2014/main" id="{A5C6A121-E57B-D8F8-6A73-E8CA3C643FBF}"/>
              </a:ext>
            </a:extLst>
          </p:cNvPr>
          <p:cNvPicPr>
            <a:picLocks noChangeAspect="1"/>
          </p:cNvPicPr>
          <p:nvPr/>
        </p:nvPicPr>
        <p:blipFill rotWithShape="1">
          <a:blip r:embed="rId3">
            <a:alphaModFix amt="35000"/>
          </a:blip>
          <a:srcRect b="29688"/>
          <a:stretch/>
        </p:blipFill>
        <p:spPr>
          <a:xfrm>
            <a:off x="20" y="10"/>
            <a:ext cx="12191980" cy="6857990"/>
          </a:xfrm>
          <a:prstGeom prst="rect">
            <a:avLst/>
          </a:prstGeom>
        </p:spPr>
      </p:pic>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6000" b="1" dirty="0">
                <a:solidFill>
                  <a:srgbClr val="FFFF00"/>
                </a:solidFill>
              </a:rPr>
              <a:t>Конец</a:t>
            </a:r>
            <a:endParaRPr lang="en-US" sz="6000" b="1"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9547142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913795" y="6472"/>
            <a:ext cx="6672865" cy="1367285"/>
          </a:xfrm>
        </p:spPr>
        <p:txBody>
          <a:bodyPr anchor="ctr">
            <a:normAutofit fontScale="90000"/>
          </a:bodyPr>
          <a:lstStyle/>
          <a:p>
            <a:pPr algn="l"/>
            <a:r>
              <a:rPr lang="ru-RU" sz="32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rPr>
              <a:t>1 задание</a:t>
            </a:r>
            <a:r>
              <a:rPr lang="ru-RU" sz="32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rPr>
              <a:t>:</a:t>
            </a:r>
            <a:r>
              <a:rPr lang="ru-RU" sz="32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 </a:t>
            </a:r>
            <a:r>
              <a:rPr lang="ru-RU" sz="32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rPr>
              <a:t>Напишите функцию, которая возвращает сумму двух чисел.</a:t>
            </a:r>
            <a:endParaRPr lang="ru-RU" sz="3200" dirty="0"/>
          </a:p>
        </p:txBody>
      </p:sp>
      <p:sp>
        <p:nvSpPr>
          <p:cNvPr id="3" name="Подзаголовок 2"/>
          <p:cNvSpPr>
            <a:spLocks noGrp="1"/>
          </p:cNvSpPr>
          <p:nvPr>
            <p:ph type="subTitle" idx="1"/>
          </p:nvPr>
        </p:nvSpPr>
        <p:spPr>
          <a:xfrm>
            <a:off x="8587391" y="409037"/>
            <a:ext cx="3082730" cy="5694870"/>
          </a:xfrm>
          <a:effectLst/>
        </p:spPr>
        <p:txBody>
          <a:bodyPr anchor="ctr">
            <a:normAutofit lnSpcReduction="10000"/>
          </a:bodyPr>
          <a:lstStyle/>
          <a:p>
            <a:pPr algn="l"/>
            <a:r>
              <a:rPr lang="ru-RU" sz="20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представляет функцию с названием "solution", которая принимает два параметра типа "int" - "param1" и "param2". Внутри функции происходит сложение значений этих двух параметров, и результат возвращается в качестве результата выполнения функции. Таким образом, данный код возвращает сумму двух целочисленных значений</a:t>
            </a:r>
            <a:r>
              <a:rPr lang="ru-RU" sz="16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a:t>
            </a:r>
            <a:endParaRPr lang="ru-RU" sz="16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ndParaRP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DCACDEC9-D63E-4E03-B105-14C304C8432F}"/>
              </a:ext>
            </a:extLst>
          </p:cNvPr>
          <p:cNvPicPr>
            <a:picLocks noChangeAspect="1"/>
          </p:cNvPicPr>
          <p:nvPr/>
        </p:nvPicPr>
        <p:blipFill>
          <a:blip r:embed="rId3"/>
          <a:stretch>
            <a:fillRect/>
          </a:stretch>
        </p:blipFill>
        <p:spPr>
          <a:xfrm>
            <a:off x="1719532" y="1320778"/>
            <a:ext cx="5805577" cy="2347386"/>
          </a:xfrm>
          <a:prstGeom prst="rect">
            <a:avLst/>
          </a:prstGeom>
        </p:spPr>
      </p:pic>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7CEC3D3B-7A2C-5421-FAD1-6F31B95DD516}"/>
              </a:ext>
            </a:extLst>
          </p:cNvPr>
          <p:cNvPicPr>
            <a:picLocks noChangeAspect="1"/>
          </p:cNvPicPr>
          <p:nvPr/>
        </p:nvPicPr>
        <p:blipFill>
          <a:blip r:embed="rId4"/>
          <a:stretch>
            <a:fillRect/>
          </a:stretch>
        </p:blipFill>
        <p:spPr>
          <a:xfrm>
            <a:off x="2380891" y="3951894"/>
            <a:ext cx="4123426" cy="2620437"/>
          </a:xfrm>
          <a:prstGeom prst="rect">
            <a:avLst/>
          </a:prstGeom>
        </p:spPr>
      </p:pic>
    </p:spTree>
    <p:extLst>
      <p:ext uri="{BB962C8B-B14F-4D97-AF65-F5344CB8AC3E}">
        <p14:creationId xmlns:p14="http://schemas.microsoft.com/office/powerpoint/2010/main" val="41638079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913795" y="-51037"/>
            <a:ext cx="7204827" cy="2273058"/>
          </a:xfrm>
        </p:spPr>
        <p:txBody>
          <a:bodyPr vert="horz" lIns="91440" tIns="45720" rIns="91440" bIns="45720" rtlCol="0" anchor="ctr">
            <a:noAutofit/>
          </a:bodyPr>
          <a:lstStyle/>
          <a:p>
            <a:pPr algn="l"/>
            <a:r>
              <a:rPr lang="ru-RU" sz="28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2 задание:</a:t>
            </a:r>
            <a:r>
              <a:rPr lang="ru-RU" sz="28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rPr>
              <a:t> Учитывая год, верните столетие, в котором он находится. Первое столетие охватывает период с 1-го по 100-й год включительно, второе - со 101-го по 200-й год включительно и т.д</a:t>
            </a:r>
          </a:p>
        </p:txBody>
      </p:sp>
      <p:sp>
        <p:nvSpPr>
          <p:cNvPr id="3" name="Подзаголовок 2"/>
          <p:cNvSpPr>
            <a:spLocks noGrp="1"/>
          </p:cNvSpPr>
          <p:nvPr>
            <p:ph type="subTitle" idx="1"/>
          </p:nvPr>
        </p:nvSpPr>
        <p:spPr>
          <a:xfrm>
            <a:off x="8472372" y="107113"/>
            <a:ext cx="3240881" cy="6571888"/>
          </a:xfrm>
          <a:effectLst/>
        </p:spPr>
        <p:txBody>
          <a:bodyPr vert="horz" lIns="91440" tIns="45720" rIns="91440" bIns="45720" rtlCol="0" anchor="ctr">
            <a:noAutofit/>
          </a:bodyPr>
          <a:lstStyle/>
          <a:p>
            <a:pPr algn="l"/>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Этот код представляет функцию с названием "solution", которая принимает один аргумент "year" (год) и возвращает номер столетия, в котором этот год находится. Для определения номера столетия, мы делим год на 100 и округляем до ближайшего целого числа, чтобы получить номер столетия. Если год не делится на 100 без остатка, то мы добавляем единицу к номеру столетия, чтобы учесть, что следующий столетие начинается после этого года. Например, если на вход функции подать 1995 год, то функция вернет 20, что означает, что 1995 год находится в 20-м столетии.</a:t>
            </a:r>
            <a:endParaRPr lang="ru-RU" sz="1800" dirty="0">
              <a:solidFill>
                <a:srgbClr val="FFFF00"/>
              </a:solidFill>
            </a:endParaRPr>
          </a:p>
        </p:txBody>
      </p:sp>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E35A0D1E-C74D-9251-7EB0-4C5ECCFB3421}"/>
              </a:ext>
            </a:extLst>
          </p:cNvPr>
          <p:cNvPicPr>
            <a:picLocks noChangeAspect="1"/>
          </p:cNvPicPr>
          <p:nvPr/>
        </p:nvPicPr>
        <p:blipFill>
          <a:blip r:embed="rId3"/>
          <a:stretch>
            <a:fillRect/>
          </a:stretch>
        </p:blipFill>
        <p:spPr>
          <a:xfrm>
            <a:off x="1000664" y="2191209"/>
            <a:ext cx="6006859" cy="2489959"/>
          </a:xfrm>
          <a:prstGeom prst="rect">
            <a:avLst/>
          </a:prstGeom>
        </p:spPr>
      </p:pic>
      <p:pic>
        <p:nvPicPr>
          <p:cNvPr id="6" name="Рисунок 6">
            <a:extLst>
              <a:ext uri="{FF2B5EF4-FFF2-40B4-BE49-F238E27FC236}">
                <a16:creationId xmlns:a16="http://schemas.microsoft.com/office/drawing/2014/main" id="{D7E0F465-89F7-96FC-5A91-DB59BB41B51B}"/>
              </a:ext>
            </a:extLst>
          </p:cNvPr>
          <p:cNvPicPr>
            <a:picLocks noChangeAspect="1"/>
          </p:cNvPicPr>
          <p:nvPr/>
        </p:nvPicPr>
        <p:blipFill>
          <a:blip r:embed="rId4"/>
          <a:stretch>
            <a:fillRect/>
          </a:stretch>
        </p:blipFill>
        <p:spPr>
          <a:xfrm>
            <a:off x="914400" y="4848202"/>
            <a:ext cx="7070784" cy="1747974"/>
          </a:xfrm>
          <a:prstGeom prst="rect">
            <a:avLst/>
          </a:prstGeom>
        </p:spPr>
      </p:pic>
    </p:spTree>
    <p:extLst>
      <p:ext uri="{BB962C8B-B14F-4D97-AF65-F5344CB8AC3E}">
        <p14:creationId xmlns:p14="http://schemas.microsoft.com/office/powerpoint/2010/main" val="13516515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1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913795" y="-51037"/>
            <a:ext cx="7204827" cy="2273058"/>
          </a:xfrm>
        </p:spPr>
        <p:txBody>
          <a:bodyPr vert="horz" lIns="91440" tIns="45720" rIns="91440" bIns="45720" rtlCol="0" anchor="ctr">
            <a:noAutofit/>
          </a:bodyPr>
          <a:lstStyle/>
          <a:p>
            <a:pPr algn="l"/>
            <a:r>
              <a:rPr lang="ru-RU" sz="28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3 задание:</a:t>
            </a:r>
            <a:r>
              <a:rPr lang="ru-RU" sz="28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rPr>
              <a:t> Учитывая строку, проверьте, является ли это строкой, которая не изменяется при обратном обращении (она читается одинаково назад и вперед). </a:t>
            </a:r>
          </a:p>
        </p:txBody>
      </p:sp>
      <p:sp>
        <p:nvSpPr>
          <p:cNvPr id="3" name="Подзаголовок 2"/>
          <p:cNvSpPr>
            <a:spLocks noGrp="1"/>
          </p:cNvSpPr>
          <p:nvPr>
            <p:ph type="subTitle" idx="1"/>
          </p:nvPr>
        </p:nvSpPr>
        <p:spPr>
          <a:xfrm>
            <a:off x="8472372" y="78358"/>
            <a:ext cx="3643447" cy="6672530"/>
          </a:xfrm>
          <a:effectLst/>
        </p:spPr>
        <p:txBody>
          <a:bodyPr vert="horz" lIns="91440" tIns="45720" rIns="91440" bIns="45720" rtlCol="0" anchor="ctr">
            <a:noAutofit/>
          </a:bodyPr>
          <a:lstStyle/>
          <a:p>
            <a:pPr algn="l"/>
            <a:r>
              <a:rPr lang="ru-RU" sz="14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представляет собой реализацию функции, которая проверяет, является ли заданная строка палиндромом. Палиндром - это слово, фраза или последовательность символов, которая читается одинаково как слева направо, так и справа налево. Функция принимает один параметр - строку inputString, которую необходимо проверить. Далее определяется длина строки n. Затем происходит проверка первого и последнего символов строки. Если они не равны, функция сразу возвращает false, так как строка не может быть палиндромом. Если первый и последний символы совпадают, то происходит проверка для оставшейся части строки. Для этого используется цикл, который проходит от начала строки до середины (до n/2). В каждой итерации цикла проверяется, равен ли символ на i-й позиции строке на позиции n-i-1. Если символы не равны, функция возвращает false. Если после прохождения цикла все символы совпали, то функция возвращает true, т.е. строка является палиндромом.</a:t>
            </a:r>
          </a:p>
        </p:txBody>
      </p:sp>
      <p:pic>
        <p:nvPicPr>
          <p:cNvPr id="4" name="Рисунок 6" descr="Изображение выглядит как текст&#10;&#10;Автоматически созданное описание">
            <a:extLst>
              <a:ext uri="{FF2B5EF4-FFF2-40B4-BE49-F238E27FC236}">
                <a16:creationId xmlns:a16="http://schemas.microsoft.com/office/drawing/2014/main" id="{B66BF5D1-D9B1-D0BE-C40E-5F995E01596C}"/>
              </a:ext>
            </a:extLst>
          </p:cNvPr>
          <p:cNvPicPr>
            <a:picLocks noChangeAspect="1"/>
          </p:cNvPicPr>
          <p:nvPr/>
        </p:nvPicPr>
        <p:blipFill>
          <a:blip r:embed="rId3"/>
          <a:stretch>
            <a:fillRect/>
          </a:stretch>
        </p:blipFill>
        <p:spPr>
          <a:xfrm>
            <a:off x="2826588" y="1875267"/>
            <a:ext cx="5029199" cy="2446108"/>
          </a:xfrm>
          <a:prstGeom prst="rect">
            <a:avLst/>
          </a:prstGeom>
        </p:spPr>
      </p:pic>
      <p:pic>
        <p:nvPicPr>
          <p:cNvPr id="7" name="Рисунок 7" descr="Изображение выглядит как текст&#10;&#10;Автоматически созданное описание">
            <a:extLst>
              <a:ext uri="{FF2B5EF4-FFF2-40B4-BE49-F238E27FC236}">
                <a16:creationId xmlns:a16="http://schemas.microsoft.com/office/drawing/2014/main" id="{9D2FD970-57F5-D657-1081-3A1D4B2C0364}"/>
              </a:ext>
            </a:extLst>
          </p:cNvPr>
          <p:cNvPicPr>
            <a:picLocks noChangeAspect="1"/>
          </p:cNvPicPr>
          <p:nvPr/>
        </p:nvPicPr>
        <p:blipFill>
          <a:blip r:embed="rId4"/>
          <a:stretch>
            <a:fillRect/>
          </a:stretch>
        </p:blipFill>
        <p:spPr>
          <a:xfrm>
            <a:off x="1086929" y="4513323"/>
            <a:ext cx="6380671" cy="2043918"/>
          </a:xfrm>
          <a:prstGeom prst="rect">
            <a:avLst/>
          </a:prstGeom>
        </p:spPr>
      </p:pic>
    </p:spTree>
    <p:extLst>
      <p:ext uri="{BB962C8B-B14F-4D97-AF65-F5344CB8AC3E}">
        <p14:creationId xmlns:p14="http://schemas.microsoft.com/office/powerpoint/2010/main" val="12141180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1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913795" y="-51037"/>
            <a:ext cx="7204827" cy="1755474"/>
          </a:xfrm>
        </p:spPr>
        <p:txBody>
          <a:bodyPr vert="horz" lIns="91440" tIns="45720" rIns="91440" bIns="45720" rtlCol="0" anchor="ctr">
            <a:noAutofit/>
          </a:bodyPr>
          <a:lstStyle/>
          <a:p>
            <a:pPr algn="l"/>
            <a:r>
              <a:rPr lang="ru-RU" sz="24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4 задание:</a:t>
            </a:r>
            <a:r>
              <a:rPr lang="ru-RU" sz="24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rPr>
              <a:t> Учитывая массив целых чисел, найдите пару смежных элементов, которая имеет наибольшее произведение, и верните это произведение</a:t>
            </a:r>
          </a:p>
        </p:txBody>
      </p:sp>
      <p:sp>
        <p:nvSpPr>
          <p:cNvPr id="3" name="Подзаголовок 2"/>
          <p:cNvSpPr>
            <a:spLocks noGrp="1"/>
          </p:cNvSpPr>
          <p:nvPr>
            <p:ph type="subTitle" idx="1"/>
          </p:nvPr>
        </p:nvSpPr>
        <p:spPr>
          <a:xfrm>
            <a:off x="8515504" y="107113"/>
            <a:ext cx="3614692" cy="6571888"/>
          </a:xfrm>
          <a:effectLst/>
        </p:spPr>
        <p:txBody>
          <a:bodyPr vert="horz" lIns="91440" tIns="45720" rIns="91440" bIns="45720" rtlCol="0" anchor="ctr">
            <a:noAutofit/>
          </a:bodyPr>
          <a:lstStyle/>
          <a:p>
            <a:pPr algn="l"/>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решает задачу поиска максимального произведения двух соседних элементов в массиве </a:t>
            </a:r>
            <a:r>
              <a:rPr lang="ru-RU" sz="18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inputArray</a:t>
            </a:r>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Переменная </a:t>
            </a:r>
            <a:r>
              <a:rPr lang="ru-RU" sz="18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maxProduct</a:t>
            </a:r>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инициализируется произведением первых двух элементов массива. Затем цикл проходит по всем элементам массива, кроме последнего, и вычисляет произведение текущего элемента и следующего за ним. Если это произведение больше текущего значения </a:t>
            </a:r>
            <a:r>
              <a:rPr lang="ru-RU" sz="18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maxProduct</a:t>
            </a:r>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то </a:t>
            </a:r>
            <a:r>
              <a:rPr lang="ru-RU" sz="18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maxProduct</a:t>
            </a:r>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обновляется. После прохождения всех элементов массива, функция возвращает максимальное произведение.</a:t>
            </a:r>
          </a:p>
        </p:txBody>
      </p:sp>
      <p:pic>
        <p:nvPicPr>
          <p:cNvPr id="4" name="Рисунок 6" descr="Изображение выглядит как текст&#10;&#10;Автоматически созданное описание">
            <a:extLst>
              <a:ext uri="{FF2B5EF4-FFF2-40B4-BE49-F238E27FC236}">
                <a16:creationId xmlns:a16="http://schemas.microsoft.com/office/drawing/2014/main" id="{EF72FF42-9653-EE6B-B7A5-DBD4446E6409}"/>
              </a:ext>
            </a:extLst>
          </p:cNvPr>
          <p:cNvPicPr>
            <a:picLocks noChangeAspect="1"/>
          </p:cNvPicPr>
          <p:nvPr/>
        </p:nvPicPr>
        <p:blipFill>
          <a:blip r:embed="rId3"/>
          <a:stretch>
            <a:fillRect/>
          </a:stretch>
        </p:blipFill>
        <p:spPr>
          <a:xfrm>
            <a:off x="856891" y="1530125"/>
            <a:ext cx="5618670" cy="2388768"/>
          </a:xfrm>
          <a:prstGeom prst="rect">
            <a:avLst/>
          </a:prstGeom>
        </p:spPr>
      </p:pic>
      <p:pic>
        <p:nvPicPr>
          <p:cNvPr id="7" name="Рисунок 7" descr="Изображение выглядит как текст&#10;&#10;Автоматически созданное описание">
            <a:extLst>
              <a:ext uri="{FF2B5EF4-FFF2-40B4-BE49-F238E27FC236}">
                <a16:creationId xmlns:a16="http://schemas.microsoft.com/office/drawing/2014/main" id="{32DD7570-C5EC-74EC-30E5-456C60FFD871}"/>
              </a:ext>
            </a:extLst>
          </p:cNvPr>
          <p:cNvPicPr>
            <a:picLocks noChangeAspect="1"/>
          </p:cNvPicPr>
          <p:nvPr/>
        </p:nvPicPr>
        <p:blipFill>
          <a:blip r:embed="rId4"/>
          <a:stretch>
            <a:fillRect/>
          </a:stretch>
        </p:blipFill>
        <p:spPr>
          <a:xfrm>
            <a:off x="1115683" y="4349340"/>
            <a:ext cx="5978105" cy="2055583"/>
          </a:xfrm>
          <a:prstGeom prst="rect">
            <a:avLst/>
          </a:prstGeom>
        </p:spPr>
      </p:pic>
    </p:spTree>
    <p:extLst>
      <p:ext uri="{BB962C8B-B14F-4D97-AF65-F5344CB8AC3E}">
        <p14:creationId xmlns:p14="http://schemas.microsoft.com/office/powerpoint/2010/main" val="16201763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1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439343" y="-51037"/>
            <a:ext cx="7679279" cy="1899247"/>
          </a:xfrm>
        </p:spPr>
        <p:txBody>
          <a:bodyPr vert="horz" lIns="91440" tIns="45720" rIns="91440" bIns="45720" rtlCol="0" anchor="ctr">
            <a:noAutofit/>
          </a:bodyPr>
          <a:lstStyle/>
          <a:p>
            <a:pPr algn="l"/>
            <a:r>
              <a:rPr lang="ru-RU" sz="16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5 задание: </a:t>
            </a:r>
            <a:r>
              <a:rPr lang="ru-RU" sz="16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Ниже мы определим n-интересный многоугольник. Ваша задача состоит в том, чтобы найти площадь многоугольника для заданного n.</a:t>
            </a:r>
          </a:p>
          <a:p>
            <a:pPr algn="l"/>
            <a:r>
              <a:rPr lang="ru-RU" sz="16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Многоугольник длиной 1 дюйм - это просто квадрат со стороной длиной 1. N-интересный многоугольник получается путем взятия n - 1-интересного многоугольника и добавления 1-интересных многоугольников к его краю бок о бок. Вы можете увидеть 1-, 2-, 3- и 4-интересные мно</a:t>
            </a:r>
            <a:r>
              <a:rPr lang="ru-RU" sz="14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гоугольники на рисунке ниже.</a:t>
            </a:r>
            <a:r>
              <a:rPr lang="ru-RU" sz="14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rPr>
              <a:t> </a:t>
            </a:r>
            <a:endParaRPr lang="ru-RU" sz="1400"/>
          </a:p>
        </p:txBody>
      </p:sp>
      <p:sp>
        <p:nvSpPr>
          <p:cNvPr id="3" name="Подзаголовок 2"/>
          <p:cNvSpPr>
            <a:spLocks noGrp="1"/>
          </p:cNvSpPr>
          <p:nvPr>
            <p:ph type="subTitle" idx="1"/>
          </p:nvPr>
        </p:nvSpPr>
        <p:spPr>
          <a:xfrm>
            <a:off x="8515504" y="107113"/>
            <a:ext cx="3614692" cy="6571888"/>
          </a:xfrm>
          <a:effectLst/>
        </p:spPr>
        <p:txBody>
          <a:bodyPr vert="horz" lIns="91440" tIns="45720" rIns="91440" bIns="45720" rtlCol="0" anchor="ctr">
            <a:noAutofit/>
          </a:bodyPr>
          <a:lstStyle/>
          <a:p>
            <a:pPr algn="l"/>
            <a:r>
              <a:rPr lang="ru-RU" sz="16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 это решение задачи на поиск площади n-угольника, где n - количество углов в многоугольнике. Первый комментарий говорит, что площадь 1-угольника равна 1. Затем идет цикл, который начинается со значения 2 и продолжается до n. Для каждого значения i в этом диапазоне происходит следующее: - Вычисляется площадь i-угольника, который является "кольцом" вокруг предыдущего (i-1)-угольника. - Формула для вычисления площади i-угольника: 4 * (i-1). - Вычисленная площадь добавляется к общей площади area. После выхода из цикла значение area содержит общую площадь n-угольника, которое и возвращается из функции.</a:t>
            </a:r>
          </a:p>
        </p:txBody>
      </p:sp>
      <p:pic>
        <p:nvPicPr>
          <p:cNvPr id="6" name="Рисунок 7" descr="Изображение выглядит как диаграмма&#10;&#10;Автоматически созданное описание">
            <a:extLst>
              <a:ext uri="{FF2B5EF4-FFF2-40B4-BE49-F238E27FC236}">
                <a16:creationId xmlns:a16="http://schemas.microsoft.com/office/drawing/2014/main" id="{0EE38E86-A2D0-516C-3B0B-F7CF0770AF64}"/>
              </a:ext>
            </a:extLst>
          </p:cNvPr>
          <p:cNvPicPr>
            <a:picLocks noChangeAspect="1"/>
          </p:cNvPicPr>
          <p:nvPr/>
        </p:nvPicPr>
        <p:blipFill>
          <a:blip r:embed="rId3"/>
          <a:stretch>
            <a:fillRect/>
          </a:stretch>
        </p:blipFill>
        <p:spPr>
          <a:xfrm>
            <a:off x="444261" y="1659956"/>
            <a:ext cx="2288876" cy="1137070"/>
          </a:xfrm>
          <a:prstGeom prst="rect">
            <a:avLst/>
          </a:prstGeom>
        </p:spPr>
      </p:pic>
      <p:pic>
        <p:nvPicPr>
          <p:cNvPr id="8" name="Рисунок 8" descr="Изображение выглядит как текст&#10;&#10;Автоматически созданное описание">
            <a:extLst>
              <a:ext uri="{FF2B5EF4-FFF2-40B4-BE49-F238E27FC236}">
                <a16:creationId xmlns:a16="http://schemas.microsoft.com/office/drawing/2014/main" id="{F9DAE150-2F9B-43A0-8042-FF658F861B3A}"/>
              </a:ext>
            </a:extLst>
          </p:cNvPr>
          <p:cNvPicPr>
            <a:picLocks noChangeAspect="1"/>
          </p:cNvPicPr>
          <p:nvPr/>
        </p:nvPicPr>
        <p:blipFill>
          <a:blip r:embed="rId4"/>
          <a:stretch>
            <a:fillRect/>
          </a:stretch>
        </p:blipFill>
        <p:spPr>
          <a:xfrm>
            <a:off x="2812212" y="1612468"/>
            <a:ext cx="5489274" cy="2267212"/>
          </a:xfrm>
          <a:prstGeom prst="rect">
            <a:avLst/>
          </a:prstGeom>
        </p:spPr>
      </p:pic>
      <p:pic>
        <p:nvPicPr>
          <p:cNvPr id="9" name="Рисунок 9" descr="Изображение выглядит как текст&#10;&#10;Автоматически созданное описание">
            <a:extLst>
              <a:ext uri="{FF2B5EF4-FFF2-40B4-BE49-F238E27FC236}">
                <a16:creationId xmlns:a16="http://schemas.microsoft.com/office/drawing/2014/main" id="{993D5768-0354-3955-9F95-C2D3B9C7F770}"/>
              </a:ext>
            </a:extLst>
          </p:cNvPr>
          <p:cNvPicPr>
            <a:picLocks noChangeAspect="1"/>
          </p:cNvPicPr>
          <p:nvPr/>
        </p:nvPicPr>
        <p:blipFill>
          <a:blip r:embed="rId5"/>
          <a:stretch>
            <a:fillRect/>
          </a:stretch>
        </p:blipFill>
        <p:spPr>
          <a:xfrm>
            <a:off x="727495" y="4139455"/>
            <a:ext cx="6409426" cy="2317202"/>
          </a:xfrm>
          <a:prstGeom prst="rect">
            <a:avLst/>
          </a:prstGeom>
        </p:spPr>
      </p:pic>
    </p:spTree>
    <p:extLst>
      <p:ext uri="{BB962C8B-B14F-4D97-AF65-F5344CB8AC3E}">
        <p14:creationId xmlns:p14="http://schemas.microsoft.com/office/powerpoint/2010/main" val="9280921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1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439343" y="-51037"/>
            <a:ext cx="7679279" cy="1899247"/>
          </a:xfrm>
        </p:spPr>
        <p:txBody>
          <a:bodyPr vert="horz" lIns="91440" tIns="45720" rIns="91440" bIns="45720" rtlCol="0" anchor="ctr">
            <a:noAutofit/>
          </a:bodyPr>
          <a:lstStyle/>
          <a:p>
            <a:pPr algn="l"/>
            <a:r>
              <a:rPr lang="ru-RU" sz="16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6 задание: </a:t>
            </a:r>
            <a:r>
              <a:rPr lang="ru-RU" sz="16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a:t>
            </a:r>
            <a:r>
              <a:rPr lang="ru-RU" sz="16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ea typeface="+mj-lt"/>
                <a:cs typeface="Arial"/>
              </a:rPr>
              <a:t>Ратиорг получил статуэтки разных размеров в подарок от CodeMaster на свой день рождения, каждая статуэтка имела неотрицательный целый размер. Поскольку ему нравится доводить вещи до совершенства, он хочет расположить их от самых маленьких к самым большим так, чтобы каждая статуэтка была больше предыдущей ровно на 1. Возможно, ему понадобятся какие-то дополнительные статуи, чтобы достичь этого. Помогите ему определить минимальное количество необходимых дополнительных статуй.</a:t>
            </a:r>
            <a:endParaRPr lang="ru-RU" sz="16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endParaRPr>
          </a:p>
        </p:txBody>
      </p:sp>
      <p:sp>
        <p:nvSpPr>
          <p:cNvPr id="3" name="Подзаголовок 2"/>
          <p:cNvSpPr>
            <a:spLocks noGrp="1"/>
          </p:cNvSpPr>
          <p:nvPr>
            <p:ph type="subTitle" idx="1"/>
          </p:nvPr>
        </p:nvSpPr>
        <p:spPr>
          <a:xfrm>
            <a:off x="8515504" y="107113"/>
            <a:ext cx="3614692" cy="6571888"/>
          </a:xfrm>
          <a:effectLst/>
        </p:spPr>
        <p:txBody>
          <a:bodyPr vert="horz" lIns="91440" tIns="45720" rIns="91440" bIns="45720" rtlCol="0" anchor="ctr">
            <a:noAutofit/>
          </a:bodyPr>
          <a:lstStyle/>
          <a:p>
            <a:pPr algn="l"/>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a:t>
            </a:r>
            <a:r>
              <a:rPr lang="ru-RU" sz="14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анный код представляет решение задачи, где требуется определить количество дополнительных статуй, которые нужно добавить, чтобы получить непрерывный набор статуй. Алгоритм решения заключается в следующем: - Сначала, исходный массив статуй сортируется по возрастанию. - Затем, происходит перебор массива элементов с помощью цикла. - Для каждой пары соседних элементов вычисляется разница между ними. - Если эта разница больше единицы, то нужно добавить несколько статуй, чтобы заполнить пробел между этими элементами. - Количество дополнительных статуй, необходимых для заполнения пробела, вычисляется путем вычитания из разницы между элементами единицы. - В конце цикла возвращается общее количество дополнительных статуй, необходимых для заполнения всех пробелов в массиве. Таким образом, данный код решает задачу на нахождение количества дополнительных статуй, которые нужно добавить, чтобы получить непрерывный набор статуй.</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429F97C6-6781-00AF-543A-70BA6352EC4B}"/>
              </a:ext>
            </a:extLst>
          </p:cNvPr>
          <p:cNvPicPr>
            <a:picLocks noChangeAspect="1"/>
          </p:cNvPicPr>
          <p:nvPr/>
        </p:nvPicPr>
        <p:blipFill>
          <a:blip r:embed="rId3"/>
          <a:stretch>
            <a:fillRect/>
          </a:stretch>
        </p:blipFill>
        <p:spPr>
          <a:xfrm>
            <a:off x="2869722" y="1630281"/>
            <a:ext cx="5403010" cy="2734793"/>
          </a:xfrm>
          <a:prstGeom prst="rect">
            <a:avLst/>
          </a:prstGeom>
        </p:spPr>
      </p:pic>
      <p:pic>
        <p:nvPicPr>
          <p:cNvPr id="5" name="Рисунок 6" descr="Изображение выглядит как текст&#10;&#10;Автоматически созданное описание">
            <a:extLst>
              <a:ext uri="{FF2B5EF4-FFF2-40B4-BE49-F238E27FC236}">
                <a16:creationId xmlns:a16="http://schemas.microsoft.com/office/drawing/2014/main" id="{6FE52F06-C82C-C40E-09FA-4650D4F0925E}"/>
              </a:ext>
            </a:extLst>
          </p:cNvPr>
          <p:cNvPicPr>
            <a:picLocks noChangeAspect="1"/>
          </p:cNvPicPr>
          <p:nvPr/>
        </p:nvPicPr>
        <p:blipFill>
          <a:blip r:embed="rId4"/>
          <a:stretch>
            <a:fillRect/>
          </a:stretch>
        </p:blipFill>
        <p:spPr>
          <a:xfrm>
            <a:off x="770627" y="4616371"/>
            <a:ext cx="5158596" cy="2024730"/>
          </a:xfrm>
          <a:prstGeom prst="rect">
            <a:avLst/>
          </a:prstGeom>
        </p:spPr>
      </p:pic>
    </p:spTree>
    <p:extLst>
      <p:ext uri="{BB962C8B-B14F-4D97-AF65-F5344CB8AC3E}">
        <p14:creationId xmlns:p14="http://schemas.microsoft.com/office/powerpoint/2010/main" val="24164200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439343" y="49604"/>
            <a:ext cx="7679279" cy="1798606"/>
          </a:xfrm>
        </p:spPr>
        <p:txBody>
          <a:bodyPr vert="horz" lIns="91440" tIns="45720" rIns="91440" bIns="45720" rtlCol="0" anchor="ctr">
            <a:noAutofit/>
          </a:bodyPr>
          <a:lstStyle/>
          <a:p>
            <a:pPr algn="l"/>
            <a:r>
              <a:rPr lang="ru-RU" sz="20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7 задание: </a:t>
            </a:r>
            <a:r>
              <a:rPr lang="ru-RU" sz="20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ea typeface="+mj-lt"/>
                <a:cs typeface="Arial"/>
              </a:rPr>
              <a:t>Учитывая последовательность целых чисел в виде массива, определите, возможно ли получить строго возрастающую последовательность, удалив из массива не более одного элемента. Примечание: последовательность a0, a1, ..., an считается строго возрастающей, если a0 &lt; a1 &lt; ... &lt; an. Последовательность, содержащая только один элемент, также считается строго возрастающей</a:t>
            </a:r>
            <a:r>
              <a:rPr lang="ru-RU" sz="20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a:t>
            </a:r>
            <a:endParaRPr lang="ru-RU" sz="20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endParaRPr>
          </a:p>
        </p:txBody>
      </p:sp>
      <p:sp>
        <p:nvSpPr>
          <p:cNvPr id="3" name="Подзаголовок 2"/>
          <p:cNvSpPr>
            <a:spLocks noGrp="1"/>
          </p:cNvSpPr>
          <p:nvPr>
            <p:ph type="subTitle" idx="1"/>
          </p:nvPr>
        </p:nvSpPr>
        <p:spPr>
          <a:xfrm>
            <a:off x="8515504" y="107113"/>
            <a:ext cx="3614692" cy="6571888"/>
          </a:xfrm>
          <a:effectLst/>
        </p:spPr>
        <p:txBody>
          <a:bodyPr vert="horz" lIns="91440" tIns="45720" rIns="91440" bIns="45720" rtlCol="0" anchor="ctr">
            <a:noAutofit/>
          </a:bodyPr>
          <a:lstStyle/>
          <a:p>
            <a:pPr algn="l"/>
            <a:r>
              <a:rPr lang="ru-RU" sz="13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представляет собой решение задачи о проверке возрастающей последовательности с возможностью удаления одного элемента для ее восстановления. Он принимает массив целых чисел "sequence" и возвращает логический результат. Первым шагом определяется длина массива "n" и инициализируется переменная "count" для подсчета количества элементов, которые нужно удалить для восстановления возрастающей последовательности. Затем происходит проход по массиву, начиная с индекса 1. Если текущий элемент меньше или равен предыдущему, то переменная "count" увеличивается на единицу, так как текущий элемент должен быть удален или изменен. Если количество элементов, которые нужно удалить, превышает 1, или если в массиве нет одного единственного элемента, который можно было бы удалить для восстановления возрастающей последовательности, то функция возвращает логическое значение "false". В противном случае функция вернет "true", что означает, что в массиве либо нет элементов, которые нужно удалить, либо есть только один элемент, который можно удалить для восстановления возрастающей последовательности.</a:t>
            </a:r>
            <a:endParaRPr lang="ru-RU" sz="13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ndParaRPr>
          </a:p>
        </p:txBody>
      </p:sp>
      <p:pic>
        <p:nvPicPr>
          <p:cNvPr id="7" name="Рисунок 7" descr="Изображение выглядит как текст&#10;&#10;Автоматически созданное описание">
            <a:extLst>
              <a:ext uri="{FF2B5EF4-FFF2-40B4-BE49-F238E27FC236}">
                <a16:creationId xmlns:a16="http://schemas.microsoft.com/office/drawing/2014/main" id="{440883F7-3ED8-3714-131C-1EE202EAF3DD}"/>
              </a:ext>
            </a:extLst>
          </p:cNvPr>
          <p:cNvPicPr>
            <a:picLocks noChangeAspect="1"/>
          </p:cNvPicPr>
          <p:nvPr/>
        </p:nvPicPr>
        <p:blipFill>
          <a:blip r:embed="rId3"/>
          <a:stretch>
            <a:fillRect/>
          </a:stretch>
        </p:blipFill>
        <p:spPr>
          <a:xfrm>
            <a:off x="1503871" y="1993152"/>
            <a:ext cx="5848708" cy="2569772"/>
          </a:xfrm>
          <a:prstGeom prst="rect">
            <a:avLst/>
          </a:prstGeom>
        </p:spPr>
      </p:pic>
      <p:pic>
        <p:nvPicPr>
          <p:cNvPr id="8" name="Рисунок 8" descr="Изображение выглядит как текст&#10;&#10;Автоматически созданное описание">
            <a:extLst>
              <a:ext uri="{FF2B5EF4-FFF2-40B4-BE49-F238E27FC236}">
                <a16:creationId xmlns:a16="http://schemas.microsoft.com/office/drawing/2014/main" id="{91337227-A9CD-46F7-BA15-E13D5A1A1A89}"/>
              </a:ext>
            </a:extLst>
          </p:cNvPr>
          <p:cNvPicPr>
            <a:picLocks noChangeAspect="1"/>
          </p:cNvPicPr>
          <p:nvPr/>
        </p:nvPicPr>
        <p:blipFill>
          <a:blip r:embed="rId4"/>
          <a:stretch>
            <a:fillRect/>
          </a:stretch>
        </p:blipFill>
        <p:spPr>
          <a:xfrm>
            <a:off x="1863306" y="4772921"/>
            <a:ext cx="5388633" cy="1855403"/>
          </a:xfrm>
          <a:prstGeom prst="rect">
            <a:avLst/>
          </a:prstGeom>
        </p:spPr>
      </p:pic>
    </p:spTree>
    <p:extLst>
      <p:ext uri="{BB962C8B-B14F-4D97-AF65-F5344CB8AC3E}">
        <p14:creationId xmlns:p14="http://schemas.microsoft.com/office/powerpoint/2010/main" val="21227929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1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439343" y="107113"/>
            <a:ext cx="7679279" cy="1741097"/>
          </a:xfrm>
        </p:spPr>
        <p:txBody>
          <a:bodyPr vert="horz" lIns="91440" tIns="45720" rIns="91440" bIns="45720" rtlCol="0" anchor="ctr">
            <a:noAutofit/>
          </a:bodyPr>
          <a:lstStyle/>
          <a:p>
            <a:pPr algn="l"/>
            <a:r>
              <a:rPr lang="ru-RU" sz="16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8 задание: </a:t>
            </a:r>
            <a:r>
              <a:rPr lang="ru-RU" sz="16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ea typeface="+mj-lt"/>
                <a:cs typeface="Arial"/>
              </a:rPr>
              <a:t>Став знаменитыми, CodeBots решили вместе переехать в новое здание. Стоимость каждого номера разная, и некоторые из них бесплатны, но ходят слухи, что во всех бесплатных номерах водятся привидения! Поскольку кодовые роботы довольно суеверны, они отказываются останавливаться в любой из свободных комнат или в любой из комнат ниже любой из свободных комнат. Учитывая матрицу, прямоугольную матрицу целых чисел, где каждое значение представляет стоимость комнаты, ваша задача - вернуть общую сумму всех комнат, которые подходят для кодовых роботов (т.е.: сложить все значения, которые не отображаются ниже 0)</a:t>
            </a:r>
            <a:endParaRPr lang="ru-RU" sz="16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endParaRPr>
          </a:p>
        </p:txBody>
      </p:sp>
      <p:sp>
        <p:nvSpPr>
          <p:cNvPr id="3" name="Подзаголовок 2"/>
          <p:cNvSpPr>
            <a:spLocks noGrp="1"/>
          </p:cNvSpPr>
          <p:nvPr>
            <p:ph type="subTitle" idx="1"/>
          </p:nvPr>
        </p:nvSpPr>
        <p:spPr>
          <a:xfrm>
            <a:off x="8515504" y="107113"/>
            <a:ext cx="3614692" cy="6571888"/>
          </a:xfrm>
          <a:effectLst/>
        </p:spPr>
        <p:txBody>
          <a:bodyPr vert="horz" lIns="91440" tIns="45720" rIns="91440" bIns="45720" rtlCol="0" anchor="ctr">
            <a:noAutofit/>
          </a:bodyPr>
          <a:lstStyle/>
          <a:p>
            <a:pPr algn="l"/>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представляет функцию с именем "solution", которая принимает двумерный массив "matrix" в качестве входного параметра и возвращает целочисленное значение. Первые три строки определяют количество строк и столбцов в матрице "matrix" и переменную "total", которая будет использоваться для накопления суммы всех подходящих значений в матрице. Далее создается массив "</a:t>
            </a:r>
            <a:r>
              <a:rPr lang="ru-RU" sz="12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suitable</a:t>
            </a:r>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длиной "cols" (количество столбцов в матрице), который содержит логические значения, указывающие, является ли значение в первой строке каждого столбца положительным. Если значение положительное, то элемент "suitable" устанавливается в "true", а значение добавляется к "total". Затем происходит итерация по оставшимся строкам матрицы. Для каждой строки создается новый массив "newSuitable", который заполняется логическими значениями, указывающими, является ли значение в каждом столбце подходящим для участия в расчетах. Если значение в ячейке равно 0, элемент "newSuitable" устанавливается в "false". Если значение в ячейке положительное и элемент "suitable" для этого столбца также равен "true", то элемент "newSuitable" устанавливается в "true" и значение добавляется к "total". Если значение в ячейке положительное, но элемент "suitable" для этого столбца равен "</a:t>
            </a:r>
            <a:r>
              <a:rPr lang="ru-RU" sz="12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false</a:t>
            </a:r>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элемент "</a:t>
            </a:r>
            <a:r>
              <a:rPr lang="ru-RU" sz="12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newSuitable</a:t>
            </a:r>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устанавливается в "</a:t>
            </a:r>
            <a:r>
              <a:rPr lang="ru-RU" sz="12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false</a:t>
            </a:r>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В конце функция возвращает общую сумму всех подходящих значений в матрице "</a:t>
            </a:r>
            <a:r>
              <a:rPr lang="ru-RU" sz="12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total</a:t>
            </a:r>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a:t>
            </a:r>
            <a:endParaRPr lang="ru-RU" sz="14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ndParaRPr>
          </a:p>
        </p:txBody>
      </p:sp>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32D5D16E-F553-1EA9-03C4-96D3F0D5C58C}"/>
              </a:ext>
            </a:extLst>
          </p:cNvPr>
          <p:cNvPicPr>
            <a:picLocks noChangeAspect="1"/>
          </p:cNvPicPr>
          <p:nvPr/>
        </p:nvPicPr>
        <p:blipFill>
          <a:blip r:embed="rId3"/>
          <a:stretch>
            <a:fillRect/>
          </a:stretch>
        </p:blipFill>
        <p:spPr>
          <a:xfrm>
            <a:off x="655608" y="4204008"/>
            <a:ext cx="6136256" cy="2475644"/>
          </a:xfrm>
          <a:prstGeom prst="rect">
            <a:avLst/>
          </a:prstGeom>
        </p:spPr>
      </p:pic>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3259D5D9-0B43-F0B4-B83A-8F4F9C200E3B}"/>
              </a:ext>
            </a:extLst>
          </p:cNvPr>
          <p:cNvPicPr>
            <a:picLocks noChangeAspect="1"/>
          </p:cNvPicPr>
          <p:nvPr/>
        </p:nvPicPr>
        <p:blipFill>
          <a:blip r:embed="rId4"/>
          <a:stretch>
            <a:fillRect/>
          </a:stretch>
        </p:blipFill>
        <p:spPr>
          <a:xfrm>
            <a:off x="4192438" y="2092301"/>
            <a:ext cx="3821501" cy="4614341"/>
          </a:xfrm>
          <a:prstGeom prst="rect">
            <a:avLst/>
          </a:prstGeom>
        </p:spPr>
      </p:pic>
    </p:spTree>
    <p:extLst>
      <p:ext uri="{BB962C8B-B14F-4D97-AF65-F5344CB8AC3E}">
        <p14:creationId xmlns:p14="http://schemas.microsoft.com/office/powerpoint/2010/main" val="24680277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8</TotalTime>
  <Words>1526</Words>
  <Application>Microsoft Office PowerPoint</Application>
  <PresentationFormat>Широкоэкранный</PresentationFormat>
  <Paragraphs>35</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Bodoni MT</vt:lpstr>
      <vt:lpstr>Goudy Old Style</vt:lpstr>
      <vt:lpstr>Trebuchet MS</vt:lpstr>
      <vt:lpstr>Wingdings 2</vt:lpstr>
      <vt:lpstr>SlateVTI</vt:lpstr>
      <vt:lpstr>Задачи в CodeSignal на C#.   Выполняли:</vt:lpstr>
      <vt:lpstr>1 задание: Напишите функцию, которая возвращает сумму двух чисел.</vt:lpstr>
      <vt:lpstr>2 задание: Учитывая год, верните столетие, в котором он находится. Первое столетие охватывает период с 1-го по 100-й год включительно, второе - со 101-го по 200-й год включительно и т.д</vt:lpstr>
      <vt:lpstr>3 задание: Учитывая строку, проверьте, является ли это строкой, которая не изменяется при обратном обращении (она читается одинаково назад и вперед). </vt:lpstr>
      <vt:lpstr>4 задание: Учитывая массив целых чисел, найдите пару смежных элементов, которая имеет наибольшее произведение, и верните это произведение</vt:lpstr>
      <vt:lpstr>5 задание: Ниже мы определим n-интересный многоугольник. Ваша задача состоит в том, чтобы найти площадь многоугольника для заданного n. Многоугольник длиной 1 дюйм - это просто квадрат со стороной длиной 1. N-интересный многоугольник получается путем взятия n - 1-интересного многоугольника и добавления 1-интересных многоугольников к его краю бок о бок. Вы можете увидеть 1-, 2-, 3- и 4-интересные многоугольники на рисунке ниже. </vt:lpstr>
      <vt:lpstr>6 задание:  Ратиорг получил статуэтки разных размеров в подарок от CodeMaster на свой день рождения, каждая статуэтка имела неотрицательный целый размер. Поскольку ему нравится доводить вещи до совершенства, он хочет расположить их от самых маленьких к самым большим так, чтобы каждая статуэтка была больше предыдущей ровно на 1. Возможно, ему понадобятся какие-то дополнительные статуи, чтобы достичь этого. Помогите ему определить минимальное количество необходимых дополнительных статуй.</vt:lpstr>
      <vt:lpstr>7 задание: Учитывая последовательность целых чисел в виде массива, определите, возможно ли получить строго возрастающую последовательность, удалив из массива не более одного элемента. Примечание: последовательность a0, a1, ..., an считается строго возрастающей, если a0 &lt; a1 &lt; ... &lt; an. Последовательность, содержащая только один элемент, также считается строго возрастающей </vt:lpstr>
      <vt:lpstr>8 задание: Став знаменитыми, CodeBots решили вместе переехать в новое здание. Стоимость каждого номера разная, и некоторые из них бесплатны, но ходят слухи, что во всех бесплатных номерах водятся привидения! Поскольку кодовые роботы довольно суеверны, они отказываются останавливаться в любой из свободных комнат или в любой из комнат ниже любой из свободных комнат. Учитывая матрицу, прямоугольную матрицу целых чисел, где каждое значение представляет стоимость комнаты, ваша задача - вернуть общую сумму всех комнат, которые подходят для кодовых роботов (т.е.: сложить все значения, которые не отображаются ниже 0)</vt:lpstr>
      <vt:lpstr>Задачи в HackerRank на Python  Выполняли:</vt:lpstr>
      <vt:lpstr>Задача 1</vt:lpstr>
      <vt:lpstr>Задача 2</vt:lpstr>
      <vt:lpstr>Задача 3</vt:lpstr>
      <vt:lpstr>Задача 4</vt:lpstr>
      <vt:lpstr>Задача 5</vt:lpstr>
      <vt:lpstr>Конец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Администратор</dc:creator>
  <cp:lastModifiedBy>Администратор</cp:lastModifiedBy>
  <cp:revision>470</cp:revision>
  <dcterms:created xsi:type="dcterms:W3CDTF">2023-04-20T14:43:55Z</dcterms:created>
  <dcterms:modified xsi:type="dcterms:W3CDTF">2023-04-21T07:24:13Z</dcterms:modified>
</cp:coreProperties>
</file>