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0D694-7B32-4BAF-B3F1-C1F87FC3F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A3F2AC-483A-488A-BD8F-784C73CC6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41213-BD98-4145-8B8B-FA7D1488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EB54AB-AC44-44AC-870E-7590B586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44A1C-CDB9-4419-A365-F512FD1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CF277-B92D-4A2C-A8B9-43E218DE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E5E293-D55E-4379-87BA-DCF061F87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D606A-6C74-4776-B2E8-06008306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6A7C66-0AB4-40FA-A67C-E5121352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29FE7-1F37-4FA3-9C24-F75ACEB3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351BFC-BBE3-406E-AD27-D47CF7941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E3A55-6133-4DBD-BD59-D19E3B07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4822C-6188-4FA4-9F7F-808191DC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A5021-FC97-4405-8E39-9A2DAAD0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6CED6E-6FF4-46CC-9934-D399A925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63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321B-5A9A-440F-88FF-762E93FE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ECA5-6504-48F1-A1A0-9868E171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3B506-2721-4C37-9398-60E28003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57BF9-E861-4E28-A7CF-F5F4DB2C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44AAFD-814F-43F2-A832-9C507FE6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964BE-D489-42ED-83B6-7012E43A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9B83E2-EFCC-4C55-A282-6B4D94D1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EAD58-E363-45DD-9503-872165EB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707EB-0779-470D-A5F4-711EEA63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04590-1C5F-4298-A728-23501F70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85CEE-757B-49E2-82C0-7E93B0D2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16A30-EA8F-4432-B280-C5B65BD45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FBEFA8-2C63-410B-B491-CD7F823B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FA7F4-F21B-4036-929D-5DBE3175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96EE7A-DFFA-4CDD-A945-B6AC2DBA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87A13-8723-4D44-92AC-F802425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8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0A964-0958-4509-A44C-5C8096CE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95F8B-33C7-45A8-8056-D52AB030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E6582B-29B3-47A8-B54D-1FA46EF2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BBB3C5-1385-4823-9A04-ACF4645E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03510C-1356-4771-BED9-1355E1C0F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4FB436-DD65-430D-BAFA-79E13FB0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4CC54E-449C-4BBC-BD21-CE2B004A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8ED850-1252-4E7F-87D8-ED8F136C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3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77D97-4A5B-4601-9260-6B23B50F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522514-F97A-4895-979E-010F5929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40D8DF-9EF7-4FD2-B0FF-C27642C9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275932-33E9-43EB-9379-A6AE084E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8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1868F0-CDB9-4B27-948D-DA5485FB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5EDEDD-12BD-44C1-A368-38A39907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687ED-6A90-4D41-8FE6-9F329975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28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7EEBA-FEC3-449F-9CAD-51522BA3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91A7A-52E1-4FA1-9E9C-19127F01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F9633B-57EE-459F-9E1F-E69495F3E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45FB2C-3F90-4C70-B70A-2EACE455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F797F8-B016-4EC4-9883-3F7A28BC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0B045-8767-4EC7-8102-ABDA88FF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7C663-7A82-440E-A381-B95DEDFE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EE8F4E-123A-46EC-A869-E0BFF2721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7620D1-9F1B-433D-886C-19D61988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622F5-EC45-4698-B297-B299DBCA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855D45-85DE-444C-9019-B769EE9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E1F317-B707-40D8-B472-72ABEF32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3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21B0A-1947-4283-B47E-947C94F4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283585-7250-4921-9657-B00C4EA9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ED17D3-9BD9-4094-8C50-8826AC94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343E-CDBA-4F1B-B8EE-7C1DC2FF3598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389A06-90ED-4F63-877C-58169CE35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509AD-2A51-474C-B525-70C494651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7171-4494-4AEB-9930-A801470C2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7EEB0C-61CB-4131-B9E1-34A5693DF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584D3E-990C-487E-8991-46A8969B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607"/>
            <a:ext cx="12192000" cy="69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9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FCDFD8-B672-4C22-B57A-E7718B4A4628}"/>
              </a:ext>
            </a:extLst>
          </p:cNvPr>
          <p:cNvSpPr/>
          <p:nvPr/>
        </p:nvSpPr>
        <p:spPr>
          <a:xfrm>
            <a:off x="772632" y="298011"/>
            <a:ext cx="41396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</a:rPr>
              <a:t>ЧС природного характера</a:t>
            </a:r>
            <a:endParaRPr lang="ru-RU" sz="2400" b="1" dirty="0"/>
          </a:p>
          <a:p>
            <a:r>
              <a:rPr lang="ru-RU" sz="2400" dirty="0">
                <a:effectLst/>
              </a:rPr>
              <a:t>Природные катастрофы, такие как землетрясения, наводнения, ураганы, лесные пожары и т.д., могут привести к разрушению инфраструктуры, потере жизней и повреждению окружающей среды.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B5BBED-3985-40F2-A581-7DC1B338B3F7}"/>
              </a:ext>
            </a:extLst>
          </p:cNvPr>
          <p:cNvSpPr/>
          <p:nvPr/>
        </p:nvSpPr>
        <p:spPr>
          <a:xfrm>
            <a:off x="7045842" y="298011"/>
            <a:ext cx="48307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</a:rPr>
              <a:t>ЧС техногенного характера</a:t>
            </a:r>
            <a:endParaRPr lang="ru-RU" sz="2400" b="1" dirty="0"/>
          </a:p>
          <a:p>
            <a:r>
              <a:rPr lang="ru-RU" sz="2400" dirty="0">
                <a:effectLst/>
              </a:rPr>
              <a:t>Промышленные аварии, транспортные катастрофы, теракты и другие чрезвычайные ситуации, связанные с деятельностью человека, могут привести к серьезным последствиям для жизни и здоровья людей, а также для окружающей среды.</a:t>
            </a: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A7BAB2-9E34-401F-9265-C4844266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2" y="3987208"/>
            <a:ext cx="4693399" cy="243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C24F34-EAD1-4EC8-9068-0D3B6C19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74" y="3987208"/>
            <a:ext cx="3254039" cy="243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3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7C4393-336E-4E47-85F3-2F96007F8E17}"/>
              </a:ext>
            </a:extLst>
          </p:cNvPr>
          <p:cNvSpPr/>
          <p:nvPr/>
        </p:nvSpPr>
        <p:spPr>
          <a:xfrm>
            <a:off x="584676" y="192790"/>
            <a:ext cx="811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Предотвращение ЧС природного и техногенного характера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A92892-F3A6-4EDE-923F-21485BE38499}"/>
              </a:ext>
            </a:extLst>
          </p:cNvPr>
          <p:cNvSpPr/>
          <p:nvPr/>
        </p:nvSpPr>
        <p:spPr>
          <a:xfrm>
            <a:off x="584676" y="151937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effectLst/>
              </a:rPr>
              <a:t>Меры предосторожности</a:t>
            </a:r>
            <a:endParaRPr lang="ru-RU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Систематический мониторинг природных явлений и технических устройств.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Разработка и реализация планов предотвращения ЧС на основе анализа рисков и уязвимостей.</a:t>
            </a:r>
          </a:p>
          <a:p>
            <a:r>
              <a:rPr lang="ru-RU" sz="2400" b="1" dirty="0">
                <a:effectLst/>
              </a:rPr>
              <a:t>Меры защиты</a:t>
            </a:r>
            <a:endParaRPr lang="ru-RU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Эффективная система оповещения и эвакуации людей в случае ЧС.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Обеспечение доступа к первой медицинской помощи и необходимым ресурсам.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A151D-383F-4DD7-81BE-992A91314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676" y="1626781"/>
            <a:ext cx="5536610" cy="414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3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ABB4EF-8B68-4414-8B62-9617A2674B4B}"/>
              </a:ext>
            </a:extLst>
          </p:cNvPr>
          <p:cNvSpPr/>
          <p:nvPr/>
        </p:nvSpPr>
        <p:spPr>
          <a:xfrm>
            <a:off x="422958" y="372692"/>
            <a:ext cx="9396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ЧС природного и техногенного характера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F6F8A3-1DB4-48C2-B25A-2766AF7FC494}"/>
              </a:ext>
            </a:extLst>
          </p:cNvPr>
          <p:cNvSpPr/>
          <p:nvPr/>
        </p:nvSpPr>
        <p:spPr>
          <a:xfrm>
            <a:off x="422958" y="13920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effectLst/>
              </a:rPr>
              <a:t>Причины</a:t>
            </a:r>
            <a:endParaRPr lang="ru-RU" b="1" dirty="0"/>
          </a:p>
          <a:p>
            <a:r>
              <a:rPr lang="ru-RU" dirty="0">
                <a:effectLst/>
              </a:rPr>
              <a:t>1. Природные явления, такие как землетрясения, цунами, наводнения и пожары.</a:t>
            </a:r>
            <a:endParaRPr lang="ru-RU" dirty="0"/>
          </a:p>
          <a:p>
            <a:r>
              <a:rPr lang="ru-RU" dirty="0">
                <a:effectLst/>
              </a:rPr>
              <a:t>2. Нарушение экологического баланса, вызванное деятельностью человека, такое как загрязнение воды, воздуха и почвы, вырубка лесов и промышленные выбросы.</a:t>
            </a:r>
            <a:endParaRPr lang="ru-RU" dirty="0"/>
          </a:p>
          <a:p>
            <a:r>
              <a:rPr lang="ru-RU" dirty="0">
                <a:effectLst/>
              </a:rPr>
              <a:t>3. Техногенные аварии, такие как взрывы на производствах, аварии на транспорте и ядерные катастрофы.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29B83A-D21B-4D24-A705-F9012F87F651}"/>
              </a:ext>
            </a:extLst>
          </p:cNvPr>
          <p:cNvSpPr/>
          <p:nvPr/>
        </p:nvSpPr>
        <p:spPr>
          <a:xfrm>
            <a:off x="6518958" y="416771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effectLst/>
              </a:rPr>
              <a:t>Последствия</a:t>
            </a:r>
            <a:endParaRPr lang="ru-RU" b="1" dirty="0"/>
          </a:p>
          <a:p>
            <a:r>
              <a:rPr lang="ru-RU" dirty="0">
                <a:effectLst/>
              </a:rPr>
              <a:t>1. Потери жизней и разрушение инфраструктуры, приводящие к экономическим потерям.</a:t>
            </a:r>
            <a:endParaRPr lang="ru-RU" dirty="0"/>
          </a:p>
          <a:p>
            <a:r>
              <a:rPr lang="ru-RU" dirty="0">
                <a:effectLst/>
              </a:rPr>
              <a:t>2. Ухудшение экологической ситуации и здоровья населения.</a:t>
            </a:r>
            <a:endParaRPr lang="ru-RU" dirty="0"/>
          </a:p>
          <a:p>
            <a:r>
              <a:rPr lang="ru-RU" dirty="0">
                <a:effectLst/>
              </a:rPr>
              <a:t>3. Рост социальных проблем, таких как беженцы и бездомные.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7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41827-F9F1-40FD-94C2-3A4ABB3E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B6CD9-E5A6-4050-AF98-77B4B9EF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A47534-77A4-4DF1-8BE7-AA45BA0C4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291"/>
            <a:ext cx="12192000" cy="68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0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1DAAA85-AB60-401B-8B08-74562D5BC982}"/>
              </a:ext>
            </a:extLst>
          </p:cNvPr>
          <p:cNvSpPr/>
          <p:nvPr/>
        </p:nvSpPr>
        <p:spPr>
          <a:xfrm>
            <a:off x="422958" y="372692"/>
            <a:ext cx="9396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ЧС природного и техногенного характера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919363-1B15-4B60-9819-B72626B2835E}"/>
              </a:ext>
            </a:extLst>
          </p:cNvPr>
          <p:cNvSpPr/>
          <p:nvPr/>
        </p:nvSpPr>
        <p:spPr>
          <a:xfrm>
            <a:off x="710036" y="1582340"/>
            <a:ext cx="99118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</a:rPr>
              <a:t>Методы предотвращения ЧС природного характера</a:t>
            </a:r>
            <a:endParaRPr lang="ru-RU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Мониторинг природных явлений и регулярное информирование населения.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Защита природных ресурсов и экосистем от антропогенного воздействия.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Разработка и реализация программ по лесовосстановлению, охране водных ресурсов и биоразнообразия.</a:t>
            </a:r>
          </a:p>
          <a:p>
            <a:r>
              <a:rPr lang="ru-RU" sz="2400" b="1" dirty="0">
                <a:effectLst/>
              </a:rPr>
              <a:t>Методы предотвращения ЧС техногенного характера</a:t>
            </a:r>
            <a:endParaRPr lang="ru-RU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Регулярный мониторинг и контроль за состоянием технических систем и оборудования.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Обучение персонала методам безопасной эксплуатации техники и оборудования.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Разработка и реализация программ по утилизации и переработке отходов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138715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297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305-2</dc:creator>
  <cp:lastModifiedBy>305-2</cp:lastModifiedBy>
  <cp:revision>2</cp:revision>
  <dcterms:created xsi:type="dcterms:W3CDTF">2023-10-04T09:04:21Z</dcterms:created>
  <dcterms:modified xsi:type="dcterms:W3CDTF">2023-10-04T09:17:57Z</dcterms:modified>
</cp:coreProperties>
</file>