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67" r:id="rId5"/>
    <p:sldId id="272" r:id="rId6"/>
    <p:sldId id="283" r:id="rId7"/>
    <p:sldId id="279" r:id="rId8"/>
    <p:sldId id="276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 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659" y="2492896"/>
            <a:ext cx="8280920" cy="2088232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数据库操作</a:t>
            </a:r>
            <a:endParaRPr lang="zh-CN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379099"/>
            <a:ext cx="3190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lt"/>
                <a:ea typeface="华文宋体" pitchFamily="2" charset="-122"/>
              </a:rPr>
              <a:t>第三讲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en-US" altLang="zh-CN" dirty="0" smtClean="0"/>
              <a:t>Servlet</a:t>
            </a:r>
            <a:endParaRPr lang="en-US" altLang="zh-CN" dirty="0"/>
          </a:p>
          <a:p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</a:t>
            </a:r>
            <a:r>
              <a:rPr lang="en-US" altLang="zh-CN" dirty="0" err="1" smtClean="0"/>
              <a:t>servlet,jsp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tomcat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、数据库基础知识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数据库安装启动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、常用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操作数据库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3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456508"/>
            <a:ext cx="740833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功能：存储数据，备份、读写分离、主从备份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常用数据库 </a:t>
            </a:r>
            <a:r>
              <a:rPr lang="en-US" altLang="zh-CN" dirty="0" err="1"/>
              <a:t>DB2</a:t>
            </a:r>
            <a:r>
              <a:rPr lang="zh-CN" altLang="en-US" dirty="0"/>
              <a:t>（</a:t>
            </a:r>
            <a:r>
              <a:rPr lang="en-US" altLang="zh-CN" dirty="0"/>
              <a:t>IBM</a:t>
            </a:r>
            <a:r>
              <a:rPr lang="zh-CN" altLang="en-US" dirty="0"/>
              <a:t>），</a:t>
            </a:r>
            <a:r>
              <a:rPr lang="en-US" altLang="zh-CN" dirty="0"/>
              <a:t>oracle</a:t>
            </a:r>
            <a:r>
              <a:rPr lang="zh-CN" altLang="en-US" dirty="0"/>
              <a:t>，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en-US" altLang="zh-CN" dirty="0" err="1"/>
              <a:t>server,mysql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数据库，数据表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、数据库基础知识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772816"/>
            <a:ext cx="7920880" cy="417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官网下载指定版本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配置文件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my.ini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err="1"/>
              <a:t>basedir</a:t>
            </a:r>
            <a:r>
              <a:rPr lang="en-US" altLang="zh-CN" dirty="0"/>
              <a:t> =C:\</a:t>
            </a:r>
            <a:r>
              <a:rPr lang="en-US" altLang="zh-CN" dirty="0" err="1"/>
              <a:t>mysql</a:t>
            </a:r>
            <a:r>
              <a:rPr lang="en-US" altLang="zh-CN" dirty="0"/>
              <a:t>-5.6.19-</a:t>
            </a:r>
            <a:r>
              <a:rPr lang="en-US" altLang="zh-CN" dirty="0" err="1"/>
              <a:t>winx64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datadir</a:t>
            </a:r>
            <a:r>
              <a:rPr lang="en-US" altLang="zh-CN" dirty="0"/>
              <a:t> =C:\</a:t>
            </a:r>
            <a:r>
              <a:rPr lang="en-US" altLang="zh-CN" dirty="0" err="1"/>
              <a:t>mysql</a:t>
            </a:r>
            <a:r>
              <a:rPr lang="en-US" altLang="zh-CN" dirty="0"/>
              <a:t>-5.6.19-</a:t>
            </a:r>
            <a:r>
              <a:rPr lang="en-US" altLang="zh-CN" dirty="0" err="1"/>
              <a:t>winx64</a:t>
            </a:r>
            <a:r>
              <a:rPr lang="en-US" altLang="zh-CN" dirty="0"/>
              <a:t>\data</a:t>
            </a:r>
          </a:p>
          <a:p>
            <a:pPr marL="0" indent="0">
              <a:buNone/>
            </a:pPr>
            <a:r>
              <a:rPr lang="en-US" altLang="zh-CN" dirty="0"/>
              <a:t>port = 3306</a:t>
            </a:r>
          </a:p>
          <a:p>
            <a:pPr marL="0" indent="0">
              <a:buNone/>
            </a:pPr>
            <a:r>
              <a:rPr lang="en-US" altLang="zh-CN" dirty="0"/>
              <a:t>[client]</a:t>
            </a:r>
          </a:p>
          <a:p>
            <a:pPr marL="0" indent="0">
              <a:buNone/>
            </a:pPr>
            <a:r>
              <a:rPr lang="en-US" altLang="zh-CN" dirty="0"/>
              <a:t>#password</a:t>
            </a:r>
          </a:p>
          <a:p>
            <a:pPr marL="0" indent="0">
              <a:buNone/>
            </a:pPr>
            <a:r>
              <a:rPr lang="en-US" altLang="zh-CN" dirty="0"/>
              <a:t>#port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添加到服务中 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–install </a:t>
            </a:r>
            <a:r>
              <a:rPr lang="en-US" altLang="zh-CN" dirty="0" err="1" smtClean="0"/>
              <a:t>service_name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zh-CN" altLang="en-US" dirty="0" smtClean="0"/>
              <a:t>删除服务 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–remove </a:t>
            </a:r>
            <a:r>
              <a:rPr lang="en-US" altLang="zh-CN" dirty="0" err="1" smtClean="0"/>
              <a:t>servie_name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Navicat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授权用户：</a:t>
            </a:r>
            <a:r>
              <a:rPr lang="en-US" altLang="zh-CN" dirty="0" smtClean="0"/>
              <a:t>grant </a:t>
            </a:r>
            <a:r>
              <a:rPr lang="en-US" altLang="zh-CN" dirty="0" err="1" smtClean="0"/>
              <a:t>create,alter,update,select,delete</a:t>
            </a:r>
            <a:r>
              <a:rPr lang="en-US" altLang="zh-CN" dirty="0" smtClean="0"/>
              <a:t> on course.* to </a:t>
            </a:r>
            <a:r>
              <a:rPr lang="en-US" altLang="zh-CN" dirty="0" err="1" smtClean="0"/>
              <a:t>enjoy@localhost</a:t>
            </a:r>
            <a:r>
              <a:rPr lang="en-US" altLang="zh-CN" dirty="0" smtClean="0"/>
              <a:t> identified by “”;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安装与使用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988840"/>
            <a:ext cx="7704856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学生信息</a:t>
            </a:r>
            <a:r>
              <a:rPr lang="zh-CN" altLang="en-US" dirty="0" smtClean="0"/>
              <a:t>表 （</a:t>
            </a:r>
            <a:r>
              <a:rPr lang="zh-CN" altLang="en-US" dirty="0" smtClean="0"/>
              <a:t>见</a:t>
            </a:r>
            <a:r>
              <a:rPr lang="en-US" altLang="zh-CN" dirty="0" smtClean="0"/>
              <a:t>res/</a:t>
            </a:r>
            <a:r>
              <a:rPr lang="en-US" altLang="zh-CN" dirty="0" err="1" smtClean="0"/>
              <a:t>Lesson3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scoreM.sql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教务处对学校的学生成绩进行管理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44993"/>
              </p:ext>
            </p:extLst>
          </p:nvPr>
        </p:nvGraphicFramePr>
        <p:xfrm>
          <a:off x="1043608" y="3212976"/>
          <a:ext cx="7119793" cy="15841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36104"/>
                <a:gridCol w="1008112"/>
                <a:gridCol w="1107125"/>
                <a:gridCol w="1017113"/>
                <a:gridCol w="1017113"/>
                <a:gridCol w="1017113"/>
                <a:gridCol w="1017113"/>
              </a:tblGrid>
              <a:tr h="8424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English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Exam_Date</a:t>
                      </a:r>
                      <a:endParaRPr lang="zh-CN" altLang="en-US" dirty="0"/>
                    </a:p>
                  </a:txBody>
                  <a:tcPr/>
                </a:tc>
              </a:tr>
              <a:tr h="74171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611560" y="4941168"/>
            <a:ext cx="7704856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CREATE TABLE </a:t>
            </a:r>
            <a:r>
              <a:rPr lang="en-US" altLang="zh-CN" dirty="0" err="1" smtClean="0"/>
              <a:t>scoreM</a:t>
            </a:r>
            <a:r>
              <a:rPr lang="en-US" altLang="zh-CN" dirty="0" smtClean="0"/>
              <a:t>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AUTO_INCREMENT,name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(32),class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(32),English </a:t>
            </a:r>
            <a:r>
              <a:rPr lang="en-US" altLang="zh-CN" dirty="0" err="1" smtClean="0"/>
              <a:t>int,chinese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int,exam_date</a:t>
            </a:r>
            <a:r>
              <a:rPr lang="en-US" altLang="zh-CN" dirty="0" smtClean="0"/>
              <a:t> date);</a:t>
            </a:r>
          </a:p>
        </p:txBody>
      </p:sp>
    </p:spTree>
    <p:extLst>
      <p:ext uri="{BB962C8B-B14F-4D97-AF65-F5344CB8AC3E}">
        <p14:creationId xmlns:p14="http://schemas.microsoft.com/office/powerpoint/2010/main" val="35669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7408333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见代码示例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JDBC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需要引入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驱动包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操作数据库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建立一个学生成绩表，插入模拟数据，进行练习</a:t>
            </a:r>
            <a:endParaRPr lang="en-US" altLang="zh-CN" dirty="0" smtClean="0"/>
          </a:p>
          <a:p>
            <a:r>
              <a:rPr lang="zh-CN" altLang="en-US" dirty="0" smtClean="0"/>
              <a:t>用代码模拟刚才的过程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思考：如何构建一个简单网页，输入学生姓名后，然后显示出学生的成绩？？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0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1111</TotalTime>
  <Words>261</Words>
  <Application>Microsoft Office PowerPoint</Application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  Java Web开发</vt:lpstr>
      <vt:lpstr>上节复习</vt:lpstr>
      <vt:lpstr>本节目录</vt:lpstr>
      <vt:lpstr>1、数据库基础知识</vt:lpstr>
      <vt:lpstr>2、mysql安装与使用</vt:lpstr>
      <vt:lpstr>3、SQL练习</vt:lpstr>
      <vt:lpstr>4、Java操作数据库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Web开发</dc:title>
  <dc:creator>Enjoy!</dc:creator>
  <cp:lastModifiedBy>微软用户</cp:lastModifiedBy>
  <cp:revision>283</cp:revision>
  <dcterms:created xsi:type="dcterms:W3CDTF">2015-03-30T03:26:22Z</dcterms:created>
  <dcterms:modified xsi:type="dcterms:W3CDTF">2015-04-14T04:45:35Z</dcterms:modified>
</cp:coreProperties>
</file>